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357" autoAdjust="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16:59:53.4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24575,'1'5'0,"1"-1"0,-1 1 0,1-1 0,0 0 0,0 1 0,0-1 0,0 0 0,1 0 0,-1 0 0,1-1 0,0 1 0,1-1 0,-1 1 0,8 4 0,14 20 0,15 26 0,-17-24 0,29 50 0,-46-69 0,0 1 0,-1-1 0,-1 1 0,0 0 0,0 0 0,-1 0 0,-1 1 0,2 20 0,-4-3-1365,0-1-5461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572A53-05F8-3178-7DBF-B2DCB29C3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BBD7E6-08A4-B62D-FABE-2B4347D07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E8AFBF-5D2B-6CE7-7538-4821B4AFC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58F4A-DB3A-4AF3-A615-0E0692002C84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FBA757-352D-F3FD-486B-F1073E827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0D4B52-D18A-77FE-88AD-FD764B2DB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2389-85C9-4BDC-9437-FD52A0041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244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C772A-4631-DC1B-DF6D-BC0D3B9C1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F93C64-FF7C-122A-55CF-2751B2FE5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17E799-3C50-D407-2C82-D68CBA755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58F4A-DB3A-4AF3-A615-0E0692002C84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22A672-066B-B023-1F2D-6E1946C40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66E78E-DF19-30D9-1109-EB13665CC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2389-85C9-4BDC-9437-FD52A0041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6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78D4E4A-250E-B089-E62C-71F486680A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B4FCFF-E8FB-93D4-2BDE-BBDD3D029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DE32E2-9EE6-CE38-45A6-CEAB7DF44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58F4A-DB3A-4AF3-A615-0E0692002C84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14D2BC-C100-5EA9-46B5-873ADF3C0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9A32C8-F373-CA10-CFA6-E45128410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2389-85C9-4BDC-9437-FD52A0041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810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9FA9A-C05E-858D-6B5D-D8502CB11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379416-9B59-0AF1-DA57-02397ADDA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26780B-B4B7-C1B2-537D-72E21FC2C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58F4A-DB3A-4AF3-A615-0E0692002C84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A2B2BF-8C11-6C16-F45E-19D8D16D4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4D90F5-D537-31B1-2405-011C8DACC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2389-85C9-4BDC-9437-FD52A0041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559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F56D9-4725-6BB5-3A88-82B8BBB34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F34509-E707-E907-FBD9-382465181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ECA680-59E2-48B0-F01C-62236CB9E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58F4A-DB3A-4AF3-A615-0E0692002C84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E403E7-E0EA-F551-F6A2-F4EAEA492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DF8438-B7F8-6C67-1A80-73CB13351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2389-85C9-4BDC-9437-FD52A0041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761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5FAEB-DD0F-FBAB-40C0-B7620D09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890E51-7AB5-286A-6FE1-C9ED115B6E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F7AE8C-B1F2-0339-0BF8-57D91F2C3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96441F-18AF-22A7-7EB5-199CE4A3F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58F4A-DB3A-4AF3-A615-0E0692002C84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034AF1-D9FA-8696-4395-D185D81CC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AF7A9A-0E13-23FE-B0EC-48DE8744E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2389-85C9-4BDC-9437-FD52A0041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56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51933-B6EE-63E8-11BF-1C92F3C1C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B75315-A8E1-736F-8A75-CF40C7BEC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B812B9-E225-B923-98BF-60D0C67C7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E27867-1038-0D34-5356-76801AEB42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85FDB80-FCBA-B548-623B-2975477FA3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4CBF86-52EE-88F2-E022-B57EEFC1E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58F4A-DB3A-4AF3-A615-0E0692002C84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0A4025-5937-E001-C897-A3C3E802A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505119-2514-990C-9278-FD42F76B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2389-85C9-4BDC-9437-FD52A0041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0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FC441-8A0F-302B-8C59-1F2B89B2B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86FA67-3CDC-EE37-1988-677556B88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58F4A-DB3A-4AF3-A615-0E0692002C84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64A7F3-990A-B2C0-80C8-E00FF081E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F7C740-D3BD-9246-C634-2994F9E3D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2389-85C9-4BDC-9437-FD52A0041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700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47D14E-960B-B1FD-8A42-8F865A6F0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58F4A-DB3A-4AF3-A615-0E0692002C84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3F5CA7B-619A-0660-4AF5-CB068DFEB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EA9F87-0A76-B162-C10E-34EAAA15B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2389-85C9-4BDC-9437-FD52A0041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627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608091-DD3B-C2AF-82A0-D94D0515F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FF9E47-2649-2C40-77E8-DC0E855B4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8B8ED9-33BE-2DE5-909C-70C3A5BCF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4C0483-63DD-3FDB-157C-BBFE271CC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58F4A-DB3A-4AF3-A615-0E0692002C84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DC9DD0-85FD-49F9-5F39-C8D82D0FD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7125AD-A165-DFE6-3C98-8F82D338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2389-85C9-4BDC-9437-FD52A0041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584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58E260-0257-0709-6E07-E292C7B84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AAD88F-7D53-3C6F-2B63-B9A5FF2D03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B1E973-5F60-55C7-3469-139EBA0AE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858B25-4EF8-464C-BDDC-4AE25DA6F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58F4A-DB3A-4AF3-A615-0E0692002C84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12C962-45D6-885E-B739-B404F7A4B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6367AB-2EFE-6BD0-8926-A5C8C55EF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2389-85C9-4BDC-9437-FD52A0041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416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F9585E1-0449-E65C-F6B3-A967061E1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47A6C9-69DA-C967-0054-995576F4C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71C6E0-7B9B-D4FE-4540-B6E9AEDE5C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A58F4A-DB3A-4AF3-A615-0E0692002C84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579CDF-187F-D294-11DD-6495A9FDCD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CBB98B-246F-C7FE-7CA1-F4C32382A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722389-85C9-4BDC-9437-FD52A0041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24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230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20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250.png"/><Relationship Id="rId5" Type="http://schemas.openxmlformats.org/officeDocument/2006/relationships/image" Target="../media/image240.png"/><Relationship Id="rId15" Type="http://schemas.openxmlformats.org/officeDocument/2006/relationships/image" Target="../media/image15.png"/><Relationship Id="rId23" Type="http://schemas.openxmlformats.org/officeDocument/2006/relationships/image" Target="../media/image270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6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0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4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customXml" Target="../ink/ink1.xml"/><Relationship Id="rId5" Type="http://schemas.openxmlformats.org/officeDocument/2006/relationships/image" Target="../media/image43.png"/><Relationship Id="rId15" Type="http://schemas.openxmlformats.org/officeDocument/2006/relationships/image" Target="../media/image52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7" Type="http://schemas.openxmlformats.org/officeDocument/2006/relationships/image" Target="../media/image450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430.png"/><Relationship Id="rId4" Type="http://schemas.openxmlformats.org/officeDocument/2006/relationships/image" Target="../media/image4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3E7794D-38EB-9906-F820-8722B7E238FF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2957074" y="794970"/>
            <a:ext cx="6383571" cy="472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012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>
            <a:extLst>
              <a:ext uri="{FF2B5EF4-FFF2-40B4-BE49-F238E27FC236}">
                <a16:creationId xmlns:a16="http://schemas.microsoft.com/office/drawing/2014/main" id="{4566E7EA-963D-C5BC-225A-4F5AB2391753}"/>
              </a:ext>
            </a:extLst>
          </p:cNvPr>
          <p:cNvGrpSpPr/>
          <p:nvPr/>
        </p:nvGrpSpPr>
        <p:grpSpPr>
          <a:xfrm>
            <a:off x="3930914" y="1106675"/>
            <a:ext cx="642351" cy="530869"/>
            <a:chOff x="2713703" y="793737"/>
            <a:chExt cx="642351" cy="530869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514F9B1-2DE3-D0C2-2FFA-D01F253C17F5}"/>
                </a:ext>
              </a:extLst>
            </p:cNvPr>
            <p:cNvSpPr/>
            <p:nvPr/>
          </p:nvSpPr>
          <p:spPr>
            <a:xfrm>
              <a:off x="2713703" y="793737"/>
              <a:ext cx="642351" cy="53086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035D443-A202-6DC1-7760-0F2BAD4323DF}"/>
                </a:ext>
              </a:extLst>
            </p:cNvPr>
            <p:cNvSpPr txBox="1"/>
            <p:nvPr/>
          </p:nvSpPr>
          <p:spPr>
            <a:xfrm>
              <a:off x="2713703" y="874505"/>
              <a:ext cx="642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PI</a:t>
              </a:r>
              <a:endParaRPr lang="zh-CN" altLang="en-US" b="1" dirty="0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6F1D0DE8-CA98-1CC8-8331-953DFE5E7E3B}"/>
              </a:ext>
            </a:extLst>
          </p:cNvPr>
          <p:cNvGrpSpPr/>
          <p:nvPr/>
        </p:nvGrpSpPr>
        <p:grpSpPr>
          <a:xfrm>
            <a:off x="2843153" y="2229620"/>
            <a:ext cx="556028" cy="509763"/>
            <a:chOff x="3671843" y="1815738"/>
            <a:chExt cx="556028" cy="509763"/>
          </a:xfrm>
        </p:grpSpPr>
        <p:sp>
          <p:nvSpPr>
            <p:cNvPr id="30" name="流程图: 接点 29">
              <a:extLst>
                <a:ext uri="{FF2B5EF4-FFF2-40B4-BE49-F238E27FC236}">
                  <a16:creationId xmlns:a16="http://schemas.microsoft.com/office/drawing/2014/main" id="{DF67474C-2A45-5EAF-897D-45EF86931D8A}"/>
                </a:ext>
              </a:extLst>
            </p:cNvPr>
            <p:cNvSpPr/>
            <p:nvPr/>
          </p:nvSpPr>
          <p:spPr>
            <a:xfrm>
              <a:off x="3679456" y="1815738"/>
              <a:ext cx="548415" cy="509763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B743A111-FA0F-9147-9B52-20D4DFF7E2B2}"/>
                </a:ext>
              </a:extLst>
            </p:cNvPr>
            <p:cNvSpPr txBox="1"/>
            <p:nvPr/>
          </p:nvSpPr>
          <p:spPr>
            <a:xfrm>
              <a:off x="3671843" y="1885209"/>
              <a:ext cx="274208" cy="313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+</a:t>
              </a:r>
              <a:endParaRPr lang="zh-CN" altLang="en-US" b="1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FCFB6717-4AFB-6A83-8984-9E23D94F6776}"/>
                </a:ext>
              </a:extLst>
            </p:cNvPr>
            <p:cNvSpPr txBox="1"/>
            <p:nvPr/>
          </p:nvSpPr>
          <p:spPr>
            <a:xfrm>
              <a:off x="3803112" y="1974509"/>
              <a:ext cx="274208" cy="339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-</a:t>
              </a:r>
              <a:endParaRPr lang="zh-CN" altLang="en-US" sz="2000" b="1" dirty="0"/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B0228D0E-D05F-18CE-C792-7272FB3E9E2E}"/>
              </a:ext>
            </a:extLst>
          </p:cNvPr>
          <p:cNvSpPr/>
          <p:nvPr/>
        </p:nvSpPr>
        <p:spPr>
          <a:xfrm>
            <a:off x="6215764" y="888600"/>
            <a:ext cx="1249214" cy="14192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D63E236-1DD3-D017-F4EF-463D537B918F}"/>
              </a:ext>
            </a:extLst>
          </p:cNvPr>
          <p:cNvSpPr txBox="1"/>
          <p:nvPr/>
        </p:nvSpPr>
        <p:spPr>
          <a:xfrm>
            <a:off x="6230397" y="1173429"/>
            <a:ext cx="1227215" cy="905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Inverse Park Transform</a:t>
            </a:r>
            <a:endParaRPr lang="zh-CN" altLang="en-US" sz="1600" b="1" dirty="0"/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DE8B58D9-ACC1-C427-8EF5-7C7EECBA789A}"/>
              </a:ext>
            </a:extLst>
          </p:cNvPr>
          <p:cNvGrpSpPr/>
          <p:nvPr/>
        </p:nvGrpSpPr>
        <p:grpSpPr>
          <a:xfrm>
            <a:off x="10400974" y="1540245"/>
            <a:ext cx="1628775" cy="1912660"/>
            <a:chOff x="10106006" y="1933522"/>
            <a:chExt cx="1628775" cy="191266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4CBD1C7-FCE1-212A-AEDB-67EBD94B073E}"/>
                </a:ext>
              </a:extLst>
            </p:cNvPr>
            <p:cNvSpPr/>
            <p:nvPr/>
          </p:nvSpPr>
          <p:spPr>
            <a:xfrm>
              <a:off x="10106006" y="1933522"/>
              <a:ext cx="1628775" cy="19126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71FB4D3-110E-9831-B82F-C86B140C9039}"/>
                </a:ext>
              </a:extLst>
            </p:cNvPr>
            <p:cNvSpPr txBox="1"/>
            <p:nvPr/>
          </p:nvSpPr>
          <p:spPr>
            <a:xfrm>
              <a:off x="10106006" y="2425763"/>
              <a:ext cx="162877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Diode Clamped Inverter</a:t>
              </a:r>
              <a:endParaRPr lang="zh-CN" altLang="en-US" b="1" dirty="0"/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7AA76A09-062A-8515-9B84-2C7760039395}"/>
              </a:ext>
            </a:extLst>
          </p:cNvPr>
          <p:cNvGrpSpPr/>
          <p:nvPr/>
        </p:nvGrpSpPr>
        <p:grpSpPr>
          <a:xfrm>
            <a:off x="8101499" y="769259"/>
            <a:ext cx="1249214" cy="1970124"/>
            <a:chOff x="8076674" y="848781"/>
            <a:chExt cx="1157514" cy="1419226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500A9B99-796A-DF0A-7CFD-1916FB6D71A4}"/>
                </a:ext>
              </a:extLst>
            </p:cNvPr>
            <p:cNvSpPr/>
            <p:nvPr/>
          </p:nvSpPr>
          <p:spPr>
            <a:xfrm>
              <a:off x="8076674" y="848781"/>
              <a:ext cx="1157514" cy="141922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1310F5C4-F0A4-ED84-0518-A673C80C9482}"/>
                </a:ext>
              </a:extLst>
            </p:cNvPr>
            <p:cNvSpPr txBox="1"/>
            <p:nvPr/>
          </p:nvSpPr>
          <p:spPr>
            <a:xfrm>
              <a:off x="8219216" y="910843"/>
              <a:ext cx="869383" cy="1330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Inverse Clarke + SPWM</a:t>
              </a:r>
            </a:p>
            <a:p>
              <a:pPr algn="ctr"/>
              <a:endParaRPr lang="en-US" altLang="zh-CN" sz="900" b="1" dirty="0"/>
            </a:p>
            <a:p>
              <a:pPr algn="ctr"/>
              <a:r>
                <a:rPr lang="en-US" altLang="zh-CN" sz="1600" b="1" dirty="0">
                  <a:solidFill>
                    <a:schemeClr val="bg2">
                      <a:lumMod val="50000"/>
                    </a:schemeClr>
                  </a:solidFill>
                </a:rPr>
                <a:t>or</a:t>
              </a:r>
            </a:p>
            <a:p>
              <a:pPr algn="ctr"/>
              <a:endParaRPr lang="en-US" altLang="zh-CN" sz="900" b="1" dirty="0"/>
            </a:p>
            <a:p>
              <a:pPr algn="ctr"/>
              <a:r>
                <a:rPr lang="en-US" altLang="zh-CN" sz="1600" b="1" dirty="0"/>
                <a:t>SVPWM</a:t>
              </a:r>
              <a:endParaRPr lang="zh-CN" altLang="en-US" sz="1600" b="1" dirty="0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33162114-4BD8-11BA-B6F2-9C4DB6445C0A}"/>
              </a:ext>
            </a:extLst>
          </p:cNvPr>
          <p:cNvGrpSpPr/>
          <p:nvPr/>
        </p:nvGrpSpPr>
        <p:grpSpPr>
          <a:xfrm>
            <a:off x="6191697" y="3584201"/>
            <a:ext cx="1249214" cy="1419226"/>
            <a:chOff x="6534410" y="2572340"/>
            <a:chExt cx="1524518" cy="1488429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49C4ADA1-09D0-8A23-7478-CDE0CCCE854E}"/>
                </a:ext>
              </a:extLst>
            </p:cNvPr>
            <p:cNvSpPr/>
            <p:nvPr/>
          </p:nvSpPr>
          <p:spPr>
            <a:xfrm>
              <a:off x="6534410" y="2572340"/>
              <a:ext cx="1524518" cy="148842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ADD510EE-9E4B-2091-BC2D-2AC7E4EA525D}"/>
                </a:ext>
              </a:extLst>
            </p:cNvPr>
            <p:cNvSpPr txBox="1"/>
            <p:nvPr/>
          </p:nvSpPr>
          <p:spPr>
            <a:xfrm>
              <a:off x="6556099" y="2962611"/>
              <a:ext cx="14811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Park Transform</a:t>
              </a:r>
              <a:endParaRPr lang="zh-CN" altLang="en-US" sz="1600" b="1" dirty="0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AF946D39-9E7A-2EBC-3677-7CB66EB30819}"/>
              </a:ext>
            </a:extLst>
          </p:cNvPr>
          <p:cNvGrpSpPr/>
          <p:nvPr/>
        </p:nvGrpSpPr>
        <p:grpSpPr>
          <a:xfrm>
            <a:off x="8108161" y="3584200"/>
            <a:ext cx="1238313" cy="1419227"/>
            <a:chOff x="8549510" y="2572340"/>
            <a:chExt cx="1524518" cy="1488429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0C5A1124-33B9-CB5B-1E58-267B61882D29}"/>
                </a:ext>
              </a:extLst>
            </p:cNvPr>
            <p:cNvSpPr/>
            <p:nvPr/>
          </p:nvSpPr>
          <p:spPr>
            <a:xfrm>
              <a:off x="8549510" y="2572340"/>
              <a:ext cx="1524518" cy="148842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A3D82358-41D1-45A0-BA3B-256B9D605846}"/>
                </a:ext>
              </a:extLst>
            </p:cNvPr>
            <p:cNvSpPr txBox="1"/>
            <p:nvPr/>
          </p:nvSpPr>
          <p:spPr>
            <a:xfrm>
              <a:off x="8588553" y="3001876"/>
              <a:ext cx="14811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Clarke Transform</a:t>
              </a:r>
              <a:endParaRPr lang="zh-CN" altLang="en-US" sz="1600" b="1" dirty="0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8F5970E1-DD03-6A5B-90CD-FF58BB27F8DC}"/>
              </a:ext>
            </a:extLst>
          </p:cNvPr>
          <p:cNvGrpSpPr/>
          <p:nvPr/>
        </p:nvGrpSpPr>
        <p:grpSpPr>
          <a:xfrm>
            <a:off x="7652001" y="5322773"/>
            <a:ext cx="1707989" cy="1216226"/>
            <a:chOff x="6482281" y="5020783"/>
            <a:chExt cx="1833044" cy="1140767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D7FB063-8180-AA3A-0A24-F5F3E9B8AF34}"/>
                </a:ext>
              </a:extLst>
            </p:cNvPr>
            <p:cNvSpPr/>
            <p:nvPr/>
          </p:nvSpPr>
          <p:spPr>
            <a:xfrm>
              <a:off x="6482281" y="5020783"/>
              <a:ext cx="1833044" cy="114076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CCEEE9C6-FEB9-D985-5122-0E7D9CC66D11}"/>
                </a:ext>
              </a:extLst>
            </p:cNvPr>
            <p:cNvSpPr txBox="1"/>
            <p:nvPr/>
          </p:nvSpPr>
          <p:spPr>
            <a:xfrm>
              <a:off x="6590728" y="5084199"/>
              <a:ext cx="1616150" cy="1010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Speed / Mechanical Position Decoding</a:t>
              </a:r>
              <a:endParaRPr lang="zh-CN" altLang="en-US" sz="1600" b="1" dirty="0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0558F95C-EEC3-EF73-4549-0DE41452C09D}"/>
              </a:ext>
            </a:extLst>
          </p:cNvPr>
          <p:cNvGrpSpPr/>
          <p:nvPr/>
        </p:nvGrpSpPr>
        <p:grpSpPr>
          <a:xfrm>
            <a:off x="3928715" y="2229620"/>
            <a:ext cx="642351" cy="530869"/>
            <a:chOff x="2713703" y="793737"/>
            <a:chExt cx="642351" cy="530869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39FFCD9-8542-A4CD-E4D9-2E8290C8C982}"/>
                </a:ext>
              </a:extLst>
            </p:cNvPr>
            <p:cNvSpPr/>
            <p:nvPr/>
          </p:nvSpPr>
          <p:spPr>
            <a:xfrm>
              <a:off x="2713703" y="793737"/>
              <a:ext cx="642351" cy="53086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8401393A-357A-CFFB-C655-4066A38181AD}"/>
                </a:ext>
              </a:extLst>
            </p:cNvPr>
            <p:cNvSpPr txBox="1"/>
            <p:nvPr/>
          </p:nvSpPr>
          <p:spPr>
            <a:xfrm>
              <a:off x="2713703" y="874505"/>
              <a:ext cx="642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PI</a:t>
              </a:r>
              <a:endParaRPr lang="zh-CN" altLang="en-US" b="1" dirty="0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ADA49D3D-9AB6-C99C-FFFC-0C97FDDEB6F4}"/>
              </a:ext>
            </a:extLst>
          </p:cNvPr>
          <p:cNvGrpSpPr/>
          <p:nvPr/>
        </p:nvGrpSpPr>
        <p:grpSpPr>
          <a:xfrm>
            <a:off x="4740776" y="3429000"/>
            <a:ext cx="642351" cy="530869"/>
            <a:chOff x="2713703" y="793737"/>
            <a:chExt cx="642351" cy="530869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3B0F201E-7F0D-7821-7EC2-6BD8FDBB18B3}"/>
                </a:ext>
              </a:extLst>
            </p:cNvPr>
            <p:cNvSpPr/>
            <p:nvPr/>
          </p:nvSpPr>
          <p:spPr>
            <a:xfrm>
              <a:off x="2713703" y="793737"/>
              <a:ext cx="642351" cy="53086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B150D1FD-DE8D-E5BF-1916-BE58F3812B28}"/>
                </a:ext>
              </a:extLst>
            </p:cNvPr>
            <p:cNvSpPr txBox="1"/>
            <p:nvPr/>
          </p:nvSpPr>
          <p:spPr>
            <a:xfrm>
              <a:off x="2713703" y="874505"/>
              <a:ext cx="642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PI</a:t>
              </a:r>
              <a:endParaRPr lang="zh-CN" altLang="en-US" b="1" dirty="0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AF41D208-463A-434D-EEA2-D321E0EFD4BE}"/>
              </a:ext>
            </a:extLst>
          </p:cNvPr>
          <p:cNvGrpSpPr/>
          <p:nvPr/>
        </p:nvGrpSpPr>
        <p:grpSpPr>
          <a:xfrm>
            <a:off x="1671494" y="2208514"/>
            <a:ext cx="642351" cy="530869"/>
            <a:chOff x="2713703" y="793737"/>
            <a:chExt cx="642351" cy="530869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DE6FACD9-FACD-5B5D-8F72-7D85B6FBC6AB}"/>
                </a:ext>
              </a:extLst>
            </p:cNvPr>
            <p:cNvSpPr/>
            <p:nvPr/>
          </p:nvSpPr>
          <p:spPr>
            <a:xfrm>
              <a:off x="2713703" y="793737"/>
              <a:ext cx="642351" cy="53086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34BA182D-3141-1FB4-DC15-83945BDDFAC6}"/>
                </a:ext>
              </a:extLst>
            </p:cNvPr>
            <p:cNvSpPr txBox="1"/>
            <p:nvPr/>
          </p:nvSpPr>
          <p:spPr>
            <a:xfrm>
              <a:off x="2713703" y="874505"/>
              <a:ext cx="642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PI</a:t>
              </a:r>
              <a:endParaRPr lang="zh-CN" altLang="en-US" b="1" dirty="0"/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64933FD9-9584-FF02-EC33-4734668F651A}"/>
              </a:ext>
            </a:extLst>
          </p:cNvPr>
          <p:cNvGrpSpPr/>
          <p:nvPr/>
        </p:nvGrpSpPr>
        <p:grpSpPr>
          <a:xfrm>
            <a:off x="3805397" y="3435527"/>
            <a:ext cx="556028" cy="509763"/>
            <a:chOff x="3671843" y="1815738"/>
            <a:chExt cx="556028" cy="509763"/>
          </a:xfrm>
        </p:grpSpPr>
        <p:sp>
          <p:nvSpPr>
            <p:cNvPr id="62" name="流程图: 接点 61">
              <a:extLst>
                <a:ext uri="{FF2B5EF4-FFF2-40B4-BE49-F238E27FC236}">
                  <a16:creationId xmlns:a16="http://schemas.microsoft.com/office/drawing/2014/main" id="{B2FB834C-DB74-7CE4-7857-5E0AA98C9297}"/>
                </a:ext>
              </a:extLst>
            </p:cNvPr>
            <p:cNvSpPr/>
            <p:nvPr/>
          </p:nvSpPr>
          <p:spPr>
            <a:xfrm>
              <a:off x="3679456" y="1815738"/>
              <a:ext cx="548415" cy="509763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CA0ECE16-A977-C4AD-5E26-489030544FBF}"/>
                </a:ext>
              </a:extLst>
            </p:cNvPr>
            <p:cNvSpPr txBox="1"/>
            <p:nvPr/>
          </p:nvSpPr>
          <p:spPr>
            <a:xfrm>
              <a:off x="3671843" y="1885209"/>
              <a:ext cx="274208" cy="313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+</a:t>
              </a:r>
              <a:endParaRPr lang="zh-CN" altLang="en-US" b="1" dirty="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FAC439DF-3254-2A92-8C8E-E881199568C2}"/>
                </a:ext>
              </a:extLst>
            </p:cNvPr>
            <p:cNvSpPr txBox="1"/>
            <p:nvPr/>
          </p:nvSpPr>
          <p:spPr>
            <a:xfrm>
              <a:off x="3803112" y="1974509"/>
              <a:ext cx="274208" cy="339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-</a:t>
              </a:r>
              <a:endParaRPr lang="zh-CN" altLang="en-US" sz="2000" b="1" dirty="0"/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D92B68A6-1D61-B49F-403D-57552C5C025C}"/>
              </a:ext>
            </a:extLst>
          </p:cNvPr>
          <p:cNvGrpSpPr/>
          <p:nvPr/>
        </p:nvGrpSpPr>
        <p:grpSpPr>
          <a:xfrm>
            <a:off x="595363" y="2218522"/>
            <a:ext cx="556028" cy="509763"/>
            <a:chOff x="3671843" y="1815738"/>
            <a:chExt cx="556028" cy="509763"/>
          </a:xfrm>
        </p:grpSpPr>
        <p:sp>
          <p:nvSpPr>
            <p:cNvPr id="66" name="流程图: 接点 65">
              <a:extLst>
                <a:ext uri="{FF2B5EF4-FFF2-40B4-BE49-F238E27FC236}">
                  <a16:creationId xmlns:a16="http://schemas.microsoft.com/office/drawing/2014/main" id="{13021E88-3E89-B574-B832-585FE94F24CE}"/>
                </a:ext>
              </a:extLst>
            </p:cNvPr>
            <p:cNvSpPr/>
            <p:nvPr/>
          </p:nvSpPr>
          <p:spPr>
            <a:xfrm>
              <a:off x="3679456" y="1815738"/>
              <a:ext cx="548415" cy="509763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FCAF68E2-92F5-FDBF-5C43-55E29DA687DE}"/>
                </a:ext>
              </a:extLst>
            </p:cNvPr>
            <p:cNvSpPr txBox="1"/>
            <p:nvPr/>
          </p:nvSpPr>
          <p:spPr>
            <a:xfrm>
              <a:off x="3671843" y="1885209"/>
              <a:ext cx="274208" cy="313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+</a:t>
              </a:r>
              <a:endParaRPr lang="zh-CN" altLang="en-US" b="1" dirty="0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BE2C4B1A-E3CD-5743-40FE-D68142843CC6}"/>
                </a:ext>
              </a:extLst>
            </p:cNvPr>
            <p:cNvSpPr txBox="1"/>
            <p:nvPr/>
          </p:nvSpPr>
          <p:spPr>
            <a:xfrm>
              <a:off x="3803112" y="1974509"/>
              <a:ext cx="274208" cy="339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-</a:t>
              </a:r>
              <a:endParaRPr lang="zh-CN" altLang="en-US" sz="2000" b="1" dirty="0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873EE164-618E-CF89-0393-445B3E86AB48}"/>
              </a:ext>
            </a:extLst>
          </p:cNvPr>
          <p:cNvGrpSpPr/>
          <p:nvPr/>
        </p:nvGrpSpPr>
        <p:grpSpPr>
          <a:xfrm>
            <a:off x="5110433" y="1116472"/>
            <a:ext cx="556028" cy="553068"/>
            <a:chOff x="3671843" y="1815738"/>
            <a:chExt cx="556028" cy="553068"/>
          </a:xfrm>
        </p:grpSpPr>
        <p:sp>
          <p:nvSpPr>
            <p:cNvPr id="70" name="流程图: 接点 69">
              <a:extLst>
                <a:ext uri="{FF2B5EF4-FFF2-40B4-BE49-F238E27FC236}">
                  <a16:creationId xmlns:a16="http://schemas.microsoft.com/office/drawing/2014/main" id="{C3D4F765-D581-6A07-94CB-9F26AEA996B4}"/>
                </a:ext>
              </a:extLst>
            </p:cNvPr>
            <p:cNvSpPr/>
            <p:nvPr/>
          </p:nvSpPr>
          <p:spPr>
            <a:xfrm>
              <a:off x="3679456" y="1815738"/>
              <a:ext cx="548415" cy="509763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9DFCCC9F-1159-5B0D-35F2-A5DCBE1F2265}"/>
                </a:ext>
              </a:extLst>
            </p:cNvPr>
            <p:cNvSpPr txBox="1"/>
            <p:nvPr/>
          </p:nvSpPr>
          <p:spPr>
            <a:xfrm>
              <a:off x="3671843" y="1918705"/>
              <a:ext cx="2742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/>
                <a:t>+</a:t>
              </a:r>
              <a:endParaRPr lang="zh-CN" altLang="en-US" sz="1600" b="1" dirty="0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52E4CAC8-FC5B-A9E5-85A8-8E2903BA164F}"/>
                </a:ext>
              </a:extLst>
            </p:cNvPr>
            <p:cNvSpPr txBox="1"/>
            <p:nvPr/>
          </p:nvSpPr>
          <p:spPr>
            <a:xfrm>
              <a:off x="3808947" y="2030252"/>
              <a:ext cx="2742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/>
                <a:t>+</a:t>
              </a:r>
              <a:endParaRPr lang="zh-CN" altLang="en-US" sz="1600" b="1" dirty="0"/>
            </a:p>
          </p:txBody>
        </p:sp>
      </p:grpSp>
      <p:sp>
        <p:nvSpPr>
          <p:cNvPr id="75" name="流程图: 接点 74">
            <a:extLst>
              <a:ext uri="{FF2B5EF4-FFF2-40B4-BE49-F238E27FC236}">
                <a16:creationId xmlns:a16="http://schemas.microsoft.com/office/drawing/2014/main" id="{059AF9E3-838A-2DB0-CA23-0FA401D51EE5}"/>
              </a:ext>
            </a:extLst>
          </p:cNvPr>
          <p:cNvSpPr/>
          <p:nvPr/>
        </p:nvSpPr>
        <p:spPr>
          <a:xfrm>
            <a:off x="10476114" y="5003427"/>
            <a:ext cx="1461576" cy="1419227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PMSM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A12FD7E5-D748-83FD-97F6-C391F6DB4348}"/>
              </a:ext>
            </a:extLst>
          </p:cNvPr>
          <p:cNvCxnSpPr>
            <a:cxnSpLocks/>
          </p:cNvCxnSpPr>
          <p:nvPr/>
        </p:nvCxnSpPr>
        <p:spPr>
          <a:xfrm flipV="1">
            <a:off x="10786095" y="3452905"/>
            <a:ext cx="0" cy="17068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9FB3B809-9103-8F98-3DDD-286C235536F5}"/>
              </a:ext>
            </a:extLst>
          </p:cNvPr>
          <p:cNvCxnSpPr>
            <a:cxnSpLocks/>
          </p:cNvCxnSpPr>
          <p:nvPr/>
        </p:nvCxnSpPr>
        <p:spPr>
          <a:xfrm flipV="1">
            <a:off x="11652870" y="3452905"/>
            <a:ext cx="0" cy="17068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AC09287F-629E-10BB-ADFE-8FD554739E21}"/>
              </a:ext>
            </a:extLst>
          </p:cNvPr>
          <p:cNvCxnSpPr>
            <a:cxnSpLocks/>
            <a:stCxn id="75" idx="0"/>
          </p:cNvCxnSpPr>
          <p:nvPr/>
        </p:nvCxnSpPr>
        <p:spPr>
          <a:xfrm flipV="1">
            <a:off x="11206902" y="3452905"/>
            <a:ext cx="0" cy="15505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220A9D20-6679-5974-D81F-2A2ED12DC4E6}"/>
              </a:ext>
            </a:extLst>
          </p:cNvPr>
          <p:cNvCxnSpPr>
            <a:cxnSpLocks/>
          </p:cNvCxnSpPr>
          <p:nvPr/>
        </p:nvCxnSpPr>
        <p:spPr>
          <a:xfrm>
            <a:off x="63630" y="2467788"/>
            <a:ext cx="53173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5FF8E95E-78B1-672C-E097-A003E1C6D4A4}"/>
              </a:ext>
            </a:extLst>
          </p:cNvPr>
          <p:cNvCxnSpPr>
            <a:cxnSpLocks/>
          </p:cNvCxnSpPr>
          <p:nvPr/>
        </p:nvCxnSpPr>
        <p:spPr>
          <a:xfrm>
            <a:off x="1151391" y="2467788"/>
            <a:ext cx="53173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8CB18946-92FC-7EF3-7DC6-4546BAFA9F25}"/>
              </a:ext>
            </a:extLst>
          </p:cNvPr>
          <p:cNvCxnSpPr>
            <a:cxnSpLocks/>
          </p:cNvCxnSpPr>
          <p:nvPr/>
        </p:nvCxnSpPr>
        <p:spPr>
          <a:xfrm>
            <a:off x="2316258" y="2477063"/>
            <a:ext cx="53173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0DA547F4-B55B-33D6-3F50-62917E4972CD}"/>
              </a:ext>
            </a:extLst>
          </p:cNvPr>
          <p:cNvCxnSpPr>
            <a:cxnSpLocks/>
          </p:cNvCxnSpPr>
          <p:nvPr/>
        </p:nvCxnSpPr>
        <p:spPr>
          <a:xfrm>
            <a:off x="3399181" y="2484501"/>
            <a:ext cx="53173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1888A3CC-814B-86A4-C0C8-8B67316C5A99}"/>
              </a:ext>
            </a:extLst>
          </p:cNvPr>
          <p:cNvCxnSpPr>
            <a:cxnSpLocks/>
          </p:cNvCxnSpPr>
          <p:nvPr/>
        </p:nvCxnSpPr>
        <p:spPr>
          <a:xfrm>
            <a:off x="3399181" y="1371353"/>
            <a:ext cx="53173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6003F6AB-8A0C-955B-5D6F-711C7CE12EFE}"/>
              </a:ext>
            </a:extLst>
          </p:cNvPr>
          <p:cNvCxnSpPr>
            <a:cxnSpLocks/>
          </p:cNvCxnSpPr>
          <p:nvPr/>
        </p:nvCxnSpPr>
        <p:spPr>
          <a:xfrm>
            <a:off x="4381500" y="3694114"/>
            <a:ext cx="35927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07B0495F-61F5-01C7-2EAE-CCAF4501ECA2}"/>
              </a:ext>
            </a:extLst>
          </p:cNvPr>
          <p:cNvCxnSpPr>
            <a:cxnSpLocks/>
          </p:cNvCxnSpPr>
          <p:nvPr/>
        </p:nvCxnSpPr>
        <p:spPr>
          <a:xfrm>
            <a:off x="3408379" y="3684497"/>
            <a:ext cx="39701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4533BCAA-0F06-11BD-8524-3F4C1001D8C7}"/>
              </a:ext>
            </a:extLst>
          </p:cNvPr>
          <p:cNvCxnSpPr>
            <a:cxnSpLocks/>
          </p:cNvCxnSpPr>
          <p:nvPr/>
        </p:nvCxnSpPr>
        <p:spPr>
          <a:xfrm>
            <a:off x="4573264" y="1353362"/>
            <a:ext cx="53173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FF9C46B2-11A7-8718-DFE0-8DE330D4BD6E}"/>
              </a:ext>
            </a:extLst>
          </p:cNvPr>
          <p:cNvCxnSpPr>
            <a:cxnSpLocks/>
          </p:cNvCxnSpPr>
          <p:nvPr/>
        </p:nvCxnSpPr>
        <p:spPr>
          <a:xfrm>
            <a:off x="5675246" y="1371353"/>
            <a:ext cx="53173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288CCD3F-A753-1EB5-B65D-E99AF19040B2}"/>
              </a:ext>
            </a:extLst>
          </p:cNvPr>
          <p:cNvCxnSpPr>
            <a:cxnSpLocks/>
          </p:cNvCxnSpPr>
          <p:nvPr/>
        </p:nvCxnSpPr>
        <p:spPr>
          <a:xfrm flipV="1">
            <a:off x="4586313" y="2477063"/>
            <a:ext cx="805940" cy="7438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9160AE43-68DF-BFEE-5BF0-3FA5CF7E59BB}"/>
              </a:ext>
            </a:extLst>
          </p:cNvPr>
          <p:cNvCxnSpPr>
            <a:cxnSpLocks/>
          </p:cNvCxnSpPr>
          <p:nvPr/>
        </p:nvCxnSpPr>
        <p:spPr>
          <a:xfrm flipV="1">
            <a:off x="5384641" y="1637544"/>
            <a:ext cx="0" cy="846957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BB72FD64-7B93-DB52-9038-0708DAC22BC7}"/>
              </a:ext>
            </a:extLst>
          </p:cNvPr>
          <p:cNvCxnSpPr>
            <a:cxnSpLocks/>
          </p:cNvCxnSpPr>
          <p:nvPr/>
        </p:nvCxnSpPr>
        <p:spPr>
          <a:xfrm>
            <a:off x="5392253" y="3678668"/>
            <a:ext cx="37824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2C5C20BB-42C2-45B0-A29E-83AA104E1187}"/>
              </a:ext>
            </a:extLst>
          </p:cNvPr>
          <p:cNvCxnSpPr>
            <a:cxnSpLocks/>
          </p:cNvCxnSpPr>
          <p:nvPr/>
        </p:nvCxnSpPr>
        <p:spPr>
          <a:xfrm flipV="1">
            <a:off x="5756003" y="1923000"/>
            <a:ext cx="6429" cy="1755668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6716CE1D-18A4-E755-61D4-C322EE9D8984}"/>
              </a:ext>
            </a:extLst>
          </p:cNvPr>
          <p:cNvCxnSpPr>
            <a:cxnSpLocks/>
          </p:cNvCxnSpPr>
          <p:nvPr/>
        </p:nvCxnSpPr>
        <p:spPr>
          <a:xfrm>
            <a:off x="5762432" y="1939686"/>
            <a:ext cx="43733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AC6C1B99-C603-EF1F-D9B8-1678FF457565}"/>
              </a:ext>
            </a:extLst>
          </p:cNvPr>
          <p:cNvCxnSpPr>
            <a:cxnSpLocks/>
          </p:cNvCxnSpPr>
          <p:nvPr/>
        </p:nvCxnSpPr>
        <p:spPr>
          <a:xfrm>
            <a:off x="7481621" y="1330986"/>
            <a:ext cx="61251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245B0714-CDB7-4B26-1F7D-2C0A6EB376ED}"/>
              </a:ext>
            </a:extLst>
          </p:cNvPr>
          <p:cNvCxnSpPr>
            <a:cxnSpLocks/>
          </p:cNvCxnSpPr>
          <p:nvPr/>
        </p:nvCxnSpPr>
        <p:spPr>
          <a:xfrm>
            <a:off x="7464978" y="1853953"/>
            <a:ext cx="62915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61FE08E3-1380-A400-E6FC-29A94D6FC9F2}"/>
              </a:ext>
            </a:extLst>
          </p:cNvPr>
          <p:cNvCxnSpPr>
            <a:cxnSpLocks/>
          </p:cNvCxnSpPr>
          <p:nvPr/>
        </p:nvCxnSpPr>
        <p:spPr>
          <a:xfrm flipH="1">
            <a:off x="9384068" y="5713040"/>
            <a:ext cx="10542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F4ADEF03-346C-5D79-5EE7-89997FE333D1}"/>
              </a:ext>
            </a:extLst>
          </p:cNvPr>
          <p:cNvCxnSpPr>
            <a:cxnSpLocks/>
          </p:cNvCxnSpPr>
          <p:nvPr/>
        </p:nvCxnSpPr>
        <p:spPr>
          <a:xfrm flipH="1">
            <a:off x="7465234" y="4058966"/>
            <a:ext cx="61251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1A9FE0C3-B5A6-1B1D-A873-328125BEAFC2}"/>
              </a:ext>
            </a:extLst>
          </p:cNvPr>
          <p:cNvCxnSpPr>
            <a:cxnSpLocks/>
          </p:cNvCxnSpPr>
          <p:nvPr/>
        </p:nvCxnSpPr>
        <p:spPr>
          <a:xfrm flipH="1">
            <a:off x="7456912" y="4551352"/>
            <a:ext cx="62915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1ECB30FA-20EB-600A-ABFE-9A771F99C01D}"/>
                  </a:ext>
                </a:extLst>
              </p:cNvPr>
              <p:cNvSpPr txBox="1"/>
              <p:nvPr/>
            </p:nvSpPr>
            <p:spPr>
              <a:xfrm>
                <a:off x="150472" y="2119267"/>
                <a:ext cx="3897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1ECB30FA-20EB-600A-ABFE-9A771F99C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72" y="2119267"/>
                <a:ext cx="389722" cy="276999"/>
              </a:xfrm>
              <a:prstGeom prst="rect">
                <a:avLst/>
              </a:prstGeom>
              <a:blipFill>
                <a:blip r:embed="rId2"/>
                <a:stretch>
                  <a:fillRect l="-7813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3C74676B-3A77-35DE-B284-AD07A99C73AC}"/>
              </a:ext>
            </a:extLst>
          </p:cNvPr>
          <p:cNvCxnSpPr>
            <a:cxnSpLocks/>
          </p:cNvCxnSpPr>
          <p:nvPr/>
        </p:nvCxnSpPr>
        <p:spPr>
          <a:xfrm flipH="1">
            <a:off x="863736" y="6268997"/>
            <a:ext cx="675478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6E7EB501-F04B-95DE-C91D-CC7876AE78F9}"/>
              </a:ext>
            </a:extLst>
          </p:cNvPr>
          <p:cNvCxnSpPr>
            <a:cxnSpLocks/>
          </p:cNvCxnSpPr>
          <p:nvPr/>
        </p:nvCxnSpPr>
        <p:spPr>
          <a:xfrm flipV="1">
            <a:off x="863736" y="2748660"/>
            <a:ext cx="19876" cy="3520337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4944A427-FE62-642D-ABFA-24F09B2BF072}"/>
                  </a:ext>
                </a:extLst>
              </p:cNvPr>
              <p:cNvSpPr txBox="1"/>
              <p:nvPr/>
            </p:nvSpPr>
            <p:spPr>
              <a:xfrm>
                <a:off x="421604" y="2781536"/>
                <a:ext cx="3897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4944A427-FE62-642D-ABFA-24F09B2BF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04" y="2781536"/>
                <a:ext cx="389722" cy="276999"/>
              </a:xfrm>
              <a:prstGeom prst="rect">
                <a:avLst/>
              </a:prstGeom>
              <a:blipFill>
                <a:blip r:embed="rId3"/>
                <a:stretch>
                  <a:fillRect l="-7813" r="-1563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77D319A1-4421-7A11-6F72-4F25ADD58F41}"/>
              </a:ext>
            </a:extLst>
          </p:cNvPr>
          <p:cNvCxnSpPr>
            <a:cxnSpLocks/>
          </p:cNvCxnSpPr>
          <p:nvPr/>
        </p:nvCxnSpPr>
        <p:spPr>
          <a:xfrm>
            <a:off x="9359990" y="1990964"/>
            <a:ext cx="104098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C6AB3EF0-A2A9-8E90-BD8B-CD41E9BAF2A9}"/>
                  </a:ext>
                </a:extLst>
              </p:cNvPr>
              <p:cNvSpPr txBox="1"/>
              <p:nvPr/>
            </p:nvSpPr>
            <p:spPr>
              <a:xfrm>
                <a:off x="9544571" y="1592088"/>
                <a:ext cx="694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PWMs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C6AB3EF0-A2A9-8E90-BD8B-CD41E9BAF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4571" y="1592088"/>
                <a:ext cx="694101" cy="276999"/>
              </a:xfrm>
              <a:prstGeom prst="rect">
                <a:avLst/>
              </a:prstGeom>
              <a:blipFill>
                <a:blip r:embed="rId4"/>
                <a:stretch>
                  <a:fillRect l="-7018" r="-7018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80F3C809-F6FC-737D-A626-6386D05B0AB4}"/>
              </a:ext>
            </a:extLst>
          </p:cNvPr>
          <p:cNvCxnSpPr>
            <a:cxnSpLocks/>
          </p:cNvCxnSpPr>
          <p:nvPr/>
        </p:nvCxnSpPr>
        <p:spPr>
          <a:xfrm flipV="1">
            <a:off x="9718556" y="1898357"/>
            <a:ext cx="161925" cy="16071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32F1EB57-D1AD-D94C-558C-1FDED2DE080F}"/>
              </a:ext>
            </a:extLst>
          </p:cNvPr>
          <p:cNvCxnSpPr>
            <a:cxnSpLocks/>
          </p:cNvCxnSpPr>
          <p:nvPr/>
        </p:nvCxnSpPr>
        <p:spPr>
          <a:xfrm flipV="1">
            <a:off x="9830231" y="1910608"/>
            <a:ext cx="161925" cy="16071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B7681F74-1770-02C9-91A2-D386094E86EB}"/>
                  </a:ext>
                </a:extLst>
              </p:cNvPr>
              <p:cNvSpPr txBox="1"/>
              <p:nvPr/>
            </p:nvSpPr>
            <p:spPr>
              <a:xfrm>
                <a:off x="2492715" y="2059306"/>
                <a:ext cx="252762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B7681F74-1770-02C9-91A2-D386094E8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715" y="2059306"/>
                <a:ext cx="252762" cy="298415"/>
              </a:xfrm>
              <a:prstGeom prst="rect">
                <a:avLst/>
              </a:prstGeom>
              <a:blipFill>
                <a:blip r:embed="rId5"/>
                <a:stretch>
                  <a:fillRect l="-21951" r="-7317" b="-20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2C5DFE82-93A5-59A8-6526-49D6C83C3B49}"/>
              </a:ext>
            </a:extLst>
          </p:cNvPr>
          <p:cNvCxnSpPr>
            <a:cxnSpLocks/>
          </p:cNvCxnSpPr>
          <p:nvPr/>
        </p:nvCxnSpPr>
        <p:spPr>
          <a:xfrm flipH="1" flipV="1">
            <a:off x="4073770" y="4306319"/>
            <a:ext cx="2100378" cy="8001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12FD38F5-3156-8A0F-418E-0D65DD653FB0}"/>
              </a:ext>
            </a:extLst>
          </p:cNvPr>
          <p:cNvCxnSpPr>
            <a:cxnSpLocks/>
          </p:cNvCxnSpPr>
          <p:nvPr/>
        </p:nvCxnSpPr>
        <p:spPr>
          <a:xfrm flipH="1">
            <a:off x="3098746" y="4770501"/>
            <a:ext cx="309295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C3518EBB-22BF-0A07-C98E-07A1D09FA722}"/>
              </a:ext>
            </a:extLst>
          </p:cNvPr>
          <p:cNvCxnSpPr>
            <a:cxnSpLocks/>
          </p:cNvCxnSpPr>
          <p:nvPr/>
        </p:nvCxnSpPr>
        <p:spPr>
          <a:xfrm flipV="1">
            <a:off x="3115140" y="2750475"/>
            <a:ext cx="8650" cy="202002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FBF95F3D-2B33-035B-6DC0-1F0DF1B30345}"/>
              </a:ext>
            </a:extLst>
          </p:cNvPr>
          <p:cNvCxnSpPr>
            <a:cxnSpLocks/>
          </p:cNvCxnSpPr>
          <p:nvPr/>
        </p:nvCxnSpPr>
        <p:spPr>
          <a:xfrm flipV="1">
            <a:off x="4087217" y="3934192"/>
            <a:ext cx="0" cy="380128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56D2CA5F-CEE2-F6F7-6F86-B487E7E3CD5A}"/>
              </a:ext>
            </a:extLst>
          </p:cNvPr>
          <p:cNvCxnSpPr>
            <a:cxnSpLocks/>
            <a:stCxn id="182" idx="2"/>
          </p:cNvCxnSpPr>
          <p:nvPr/>
        </p:nvCxnSpPr>
        <p:spPr>
          <a:xfrm flipH="1" flipV="1">
            <a:off x="9342951" y="4058966"/>
            <a:ext cx="1381231" cy="391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流程图: 接点 181">
            <a:extLst>
              <a:ext uri="{FF2B5EF4-FFF2-40B4-BE49-F238E27FC236}">
                <a16:creationId xmlns:a16="http://schemas.microsoft.com/office/drawing/2014/main" id="{C93ED96E-D3FC-1830-AAFD-2AD5EBA8A9B6}"/>
              </a:ext>
            </a:extLst>
          </p:cNvPr>
          <p:cNvSpPr/>
          <p:nvPr/>
        </p:nvSpPr>
        <p:spPr>
          <a:xfrm>
            <a:off x="10724182" y="3993765"/>
            <a:ext cx="123825" cy="138231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流程图: 接点 182">
            <a:extLst>
              <a:ext uri="{FF2B5EF4-FFF2-40B4-BE49-F238E27FC236}">
                <a16:creationId xmlns:a16="http://schemas.microsoft.com/office/drawing/2014/main" id="{6626D8EA-7A62-BEE3-DA69-A25ED45536D4}"/>
              </a:ext>
            </a:extLst>
          </p:cNvPr>
          <p:cNvSpPr/>
          <p:nvPr/>
        </p:nvSpPr>
        <p:spPr>
          <a:xfrm>
            <a:off x="11153448" y="4437222"/>
            <a:ext cx="123825" cy="138231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A743B086-65C6-81E6-04A1-1A4E57181A7C}"/>
              </a:ext>
            </a:extLst>
          </p:cNvPr>
          <p:cNvCxnSpPr>
            <a:cxnSpLocks/>
          </p:cNvCxnSpPr>
          <p:nvPr/>
        </p:nvCxnSpPr>
        <p:spPr>
          <a:xfrm flipH="1" flipV="1">
            <a:off x="9342951" y="4484948"/>
            <a:ext cx="1802037" cy="1073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A6C7F8DA-1851-A0A3-307C-432583B3F05C}"/>
                  </a:ext>
                </a:extLst>
              </p:cNvPr>
              <p:cNvSpPr txBox="1"/>
              <p:nvPr/>
            </p:nvSpPr>
            <p:spPr>
              <a:xfrm>
                <a:off x="10508469" y="3736472"/>
                <a:ext cx="2106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A6C7F8DA-1851-A0A3-307C-432583B3F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8469" y="3736472"/>
                <a:ext cx="210635" cy="276999"/>
              </a:xfrm>
              <a:prstGeom prst="rect">
                <a:avLst/>
              </a:prstGeom>
              <a:blipFill>
                <a:blip r:embed="rId6"/>
                <a:stretch>
                  <a:fillRect l="-26471" r="-23529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B2D62BD3-F6BF-7AE1-F317-211DE4A10070}"/>
                  </a:ext>
                </a:extLst>
              </p:cNvPr>
              <p:cNvSpPr txBox="1"/>
              <p:nvPr/>
            </p:nvSpPr>
            <p:spPr>
              <a:xfrm>
                <a:off x="10980803" y="3747020"/>
                <a:ext cx="2210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B2D62BD3-F6BF-7AE1-F317-211DE4A10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803" y="3747020"/>
                <a:ext cx="221022" cy="276999"/>
              </a:xfrm>
              <a:prstGeom prst="rect">
                <a:avLst/>
              </a:prstGeom>
              <a:blipFill>
                <a:blip r:embed="rId7"/>
                <a:stretch>
                  <a:fillRect l="-21622" r="-18919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C6D7DDB9-53FA-F727-E480-C21CD7E32B0B}"/>
                  </a:ext>
                </a:extLst>
              </p:cNvPr>
              <p:cNvSpPr txBox="1"/>
              <p:nvPr/>
            </p:nvSpPr>
            <p:spPr>
              <a:xfrm>
                <a:off x="11437286" y="3748890"/>
                <a:ext cx="2105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C6D7DDB9-53FA-F727-E480-C21CD7E32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7286" y="3748890"/>
                <a:ext cx="210506" cy="276999"/>
              </a:xfrm>
              <a:prstGeom prst="rect">
                <a:avLst/>
              </a:prstGeom>
              <a:blipFill>
                <a:blip r:embed="rId8"/>
                <a:stretch>
                  <a:fillRect l="-22857" r="-2000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文本框 191">
                <a:extLst>
                  <a:ext uri="{FF2B5EF4-FFF2-40B4-BE49-F238E27FC236}">
                    <a16:creationId xmlns:a16="http://schemas.microsoft.com/office/drawing/2014/main" id="{86AB4A96-8DD1-BF5D-2754-D69EAB59341E}"/>
                  </a:ext>
                </a:extLst>
              </p:cNvPr>
              <p:cNvSpPr txBox="1"/>
              <p:nvPr/>
            </p:nvSpPr>
            <p:spPr>
              <a:xfrm>
                <a:off x="9581124" y="3726299"/>
                <a:ext cx="2491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2" name="文本框 191">
                <a:extLst>
                  <a:ext uri="{FF2B5EF4-FFF2-40B4-BE49-F238E27FC236}">
                    <a16:creationId xmlns:a16="http://schemas.microsoft.com/office/drawing/2014/main" id="{86AB4A96-8DD1-BF5D-2754-D69EAB593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1124" y="3726299"/>
                <a:ext cx="249107" cy="276999"/>
              </a:xfrm>
              <a:prstGeom prst="rect">
                <a:avLst/>
              </a:prstGeom>
              <a:blipFill>
                <a:blip r:embed="rId9"/>
                <a:stretch>
                  <a:fillRect l="-21951" r="-4878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D795296D-F131-236B-0433-4129551C1177}"/>
                  </a:ext>
                </a:extLst>
              </p:cNvPr>
              <p:cNvSpPr txBox="1"/>
              <p:nvPr/>
            </p:nvSpPr>
            <p:spPr>
              <a:xfrm>
                <a:off x="9581124" y="4155313"/>
                <a:ext cx="2650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D795296D-F131-236B-0433-4129551C1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1124" y="4155313"/>
                <a:ext cx="265009" cy="276999"/>
              </a:xfrm>
              <a:prstGeom prst="rect">
                <a:avLst/>
              </a:prstGeom>
              <a:blipFill>
                <a:blip r:embed="rId10"/>
                <a:stretch>
                  <a:fillRect l="-20930" r="-4651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CC9D9D36-8EE0-FCB1-6098-D32F2562E0CC}"/>
                  </a:ext>
                </a:extLst>
              </p:cNvPr>
              <p:cNvSpPr txBox="1"/>
              <p:nvPr/>
            </p:nvSpPr>
            <p:spPr>
              <a:xfrm>
                <a:off x="2800510" y="2858724"/>
                <a:ext cx="252762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CC9D9D36-8EE0-FCB1-6098-D32F2562E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510" y="2858724"/>
                <a:ext cx="252762" cy="298415"/>
              </a:xfrm>
              <a:prstGeom prst="rect">
                <a:avLst/>
              </a:prstGeom>
              <a:blipFill>
                <a:blip r:embed="rId11"/>
                <a:stretch>
                  <a:fillRect l="-19048" r="-4762" b="-20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340CD8D5-35EE-EC9E-23EE-E9AC0CA66333}"/>
                  </a:ext>
                </a:extLst>
              </p:cNvPr>
              <p:cNvSpPr txBox="1"/>
              <p:nvPr/>
            </p:nvSpPr>
            <p:spPr>
              <a:xfrm>
                <a:off x="3407659" y="3336124"/>
                <a:ext cx="2594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340CD8D5-35EE-EC9E-23EE-E9AC0CA66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659" y="3336124"/>
                <a:ext cx="259430" cy="276999"/>
              </a:xfrm>
              <a:prstGeom prst="rect">
                <a:avLst/>
              </a:prstGeom>
              <a:blipFill>
                <a:blip r:embed="rId12"/>
                <a:stretch>
                  <a:fillRect l="-18605" r="-4651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5426F1F4-30B9-67AB-C7F7-E04D6D386047}"/>
                  </a:ext>
                </a:extLst>
              </p:cNvPr>
              <p:cNvSpPr txBox="1"/>
              <p:nvPr/>
            </p:nvSpPr>
            <p:spPr>
              <a:xfrm>
                <a:off x="3782233" y="3973545"/>
                <a:ext cx="2594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5426F1F4-30B9-67AB-C7F7-E04D6D386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2233" y="3973545"/>
                <a:ext cx="259430" cy="276999"/>
              </a:xfrm>
              <a:prstGeom prst="rect">
                <a:avLst/>
              </a:prstGeom>
              <a:blipFill>
                <a:blip r:embed="rId13"/>
                <a:stretch>
                  <a:fillRect l="-18605" r="-4651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B7A5E199-0DE2-258D-584E-90A5A059D95C}"/>
                  </a:ext>
                </a:extLst>
              </p:cNvPr>
              <p:cNvSpPr txBox="1"/>
              <p:nvPr/>
            </p:nvSpPr>
            <p:spPr>
              <a:xfrm>
                <a:off x="5864044" y="1612371"/>
                <a:ext cx="3107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B7A5E199-0DE2-258D-584E-90A5A059D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044" y="1612371"/>
                <a:ext cx="310791" cy="276999"/>
              </a:xfrm>
              <a:prstGeom prst="rect">
                <a:avLst/>
              </a:prstGeom>
              <a:blipFill>
                <a:blip r:embed="rId14"/>
                <a:stretch>
                  <a:fillRect l="-17647" r="-1961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56D2C726-0C4E-B7B8-06F1-DA75B7F6D3C7}"/>
                  </a:ext>
                </a:extLst>
              </p:cNvPr>
              <p:cNvSpPr txBox="1"/>
              <p:nvPr/>
            </p:nvSpPr>
            <p:spPr>
              <a:xfrm>
                <a:off x="5872307" y="1044038"/>
                <a:ext cx="310790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56D2C726-0C4E-B7B8-06F1-DA75B7F6D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307" y="1044038"/>
                <a:ext cx="310790" cy="298415"/>
              </a:xfrm>
              <a:prstGeom prst="rect">
                <a:avLst/>
              </a:prstGeom>
              <a:blipFill>
                <a:blip r:embed="rId15"/>
                <a:stretch>
                  <a:fillRect l="-15686" r="-1961" b="-20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0" name="文本框 199">
            <a:extLst>
              <a:ext uri="{FF2B5EF4-FFF2-40B4-BE49-F238E27FC236}">
                <a16:creationId xmlns:a16="http://schemas.microsoft.com/office/drawing/2014/main" id="{133F9568-B998-E243-9A25-55A7E1610933}"/>
              </a:ext>
            </a:extLst>
          </p:cNvPr>
          <p:cNvSpPr txBox="1"/>
          <p:nvPr/>
        </p:nvSpPr>
        <p:spPr>
          <a:xfrm>
            <a:off x="1601312" y="1124706"/>
            <a:ext cx="1822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/>
              <a:t>Voltage error between two DC-link capacitors</a:t>
            </a:r>
            <a:endParaRPr lang="zh-CN" altLang="en-US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05300197-2710-7E33-C598-DF11B3B420B1}"/>
                  </a:ext>
                </a:extLst>
              </p:cNvPr>
              <p:cNvSpPr txBox="1"/>
              <p:nvPr/>
            </p:nvSpPr>
            <p:spPr>
              <a:xfrm>
                <a:off x="7701688" y="998765"/>
                <a:ext cx="3107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05300197-2710-7E33-C598-DF11B3B42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1688" y="998765"/>
                <a:ext cx="310790" cy="276999"/>
              </a:xfrm>
              <a:prstGeom prst="rect">
                <a:avLst/>
              </a:prstGeom>
              <a:blipFill>
                <a:blip r:embed="rId16"/>
                <a:stretch>
                  <a:fillRect l="-15686" r="-1961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1EF78E2A-4350-011B-82A0-EF139E8884C8}"/>
                  </a:ext>
                </a:extLst>
              </p:cNvPr>
              <p:cNvSpPr txBox="1"/>
              <p:nvPr/>
            </p:nvSpPr>
            <p:spPr>
              <a:xfrm>
                <a:off x="7685492" y="1485696"/>
                <a:ext cx="310790" cy="3130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1EF78E2A-4350-011B-82A0-EF139E888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5492" y="1485696"/>
                <a:ext cx="310790" cy="313034"/>
              </a:xfrm>
              <a:prstGeom prst="rect">
                <a:avLst/>
              </a:prstGeom>
              <a:blipFill>
                <a:blip r:embed="rId17"/>
                <a:stretch>
                  <a:fillRect l="-17647" r="-5882" b="-27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E419469D-A00F-F185-2E9A-628674F9B06E}"/>
              </a:ext>
            </a:extLst>
          </p:cNvPr>
          <p:cNvCxnSpPr>
            <a:cxnSpLocks/>
            <a:endCxn id="205" idx="3"/>
          </p:cNvCxnSpPr>
          <p:nvPr/>
        </p:nvCxnSpPr>
        <p:spPr>
          <a:xfrm flipH="1">
            <a:off x="5756004" y="5716995"/>
            <a:ext cx="18719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等腰三角形 204">
            <a:extLst>
              <a:ext uri="{FF2B5EF4-FFF2-40B4-BE49-F238E27FC236}">
                <a16:creationId xmlns:a16="http://schemas.microsoft.com/office/drawing/2014/main" id="{5368FAD8-AF2E-69CB-DC2E-974AF6F58D80}"/>
              </a:ext>
            </a:extLst>
          </p:cNvPr>
          <p:cNvSpPr/>
          <p:nvPr/>
        </p:nvSpPr>
        <p:spPr>
          <a:xfrm rot="16200000">
            <a:off x="5228367" y="5462272"/>
            <a:ext cx="545827" cy="50944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6" name="文本框 205">
            <a:extLst>
              <a:ext uri="{FF2B5EF4-FFF2-40B4-BE49-F238E27FC236}">
                <a16:creationId xmlns:a16="http://schemas.microsoft.com/office/drawing/2014/main" id="{4FB58CA7-239D-840D-BA68-3C400DB67A01}"/>
              </a:ext>
            </a:extLst>
          </p:cNvPr>
          <p:cNvSpPr txBox="1"/>
          <p:nvPr/>
        </p:nvSpPr>
        <p:spPr>
          <a:xfrm>
            <a:off x="4793827" y="5147438"/>
            <a:ext cx="156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Gain = Pole Pairs</a:t>
            </a:r>
            <a:endParaRPr lang="zh-CN" altLang="en-US" sz="1400" b="1" dirty="0"/>
          </a:p>
        </p:txBody>
      </p: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91C080B6-2AF4-5B42-6E23-133C175287CF}"/>
              </a:ext>
            </a:extLst>
          </p:cNvPr>
          <p:cNvCxnSpPr>
            <a:cxnSpLocks/>
          </p:cNvCxnSpPr>
          <p:nvPr/>
        </p:nvCxnSpPr>
        <p:spPr>
          <a:xfrm flipH="1" flipV="1">
            <a:off x="4533268" y="5713040"/>
            <a:ext cx="675493" cy="395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文本框 208">
                <a:extLst>
                  <a:ext uri="{FF2B5EF4-FFF2-40B4-BE49-F238E27FC236}">
                    <a16:creationId xmlns:a16="http://schemas.microsoft.com/office/drawing/2014/main" id="{BC24516B-AD0A-C15A-0102-DAD354A082BA}"/>
                  </a:ext>
                </a:extLst>
              </p:cNvPr>
              <p:cNvSpPr txBox="1"/>
              <p:nvPr/>
            </p:nvSpPr>
            <p:spPr>
              <a:xfrm>
                <a:off x="6742640" y="5383747"/>
                <a:ext cx="8134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9" name="文本框 208">
                <a:extLst>
                  <a:ext uri="{FF2B5EF4-FFF2-40B4-BE49-F238E27FC236}">
                    <a16:creationId xmlns:a16="http://schemas.microsoft.com/office/drawing/2014/main" id="{BC24516B-AD0A-C15A-0102-DAD354A08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640" y="5383747"/>
                <a:ext cx="813428" cy="276999"/>
              </a:xfrm>
              <a:prstGeom prst="rect">
                <a:avLst/>
              </a:prstGeom>
              <a:blipFill>
                <a:blip r:embed="rId18"/>
                <a:stretch>
                  <a:fillRect l="-2985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文本框 209">
                <a:extLst>
                  <a:ext uri="{FF2B5EF4-FFF2-40B4-BE49-F238E27FC236}">
                    <a16:creationId xmlns:a16="http://schemas.microsoft.com/office/drawing/2014/main" id="{8B60DE75-7BF5-C887-3CE5-2F1CBDF5AC23}"/>
                  </a:ext>
                </a:extLst>
              </p:cNvPr>
              <p:cNvSpPr txBox="1"/>
              <p:nvPr/>
            </p:nvSpPr>
            <p:spPr>
              <a:xfrm>
                <a:off x="3796402" y="5554455"/>
                <a:ext cx="6863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0" name="文本框 209">
                <a:extLst>
                  <a:ext uri="{FF2B5EF4-FFF2-40B4-BE49-F238E27FC236}">
                    <a16:creationId xmlns:a16="http://schemas.microsoft.com/office/drawing/2014/main" id="{8B60DE75-7BF5-C887-3CE5-2F1CBDF5A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402" y="5554455"/>
                <a:ext cx="686342" cy="276999"/>
              </a:xfrm>
              <a:prstGeom prst="rect">
                <a:avLst/>
              </a:prstGeom>
              <a:blipFill>
                <a:blip r:embed="rId19"/>
                <a:stretch>
                  <a:fillRect l="-3571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E091E753-ABFD-074F-9DE2-B79596E9759B}"/>
                  </a:ext>
                </a:extLst>
              </p:cNvPr>
              <p:cNvSpPr txBox="1"/>
              <p:nvPr/>
            </p:nvSpPr>
            <p:spPr>
              <a:xfrm>
                <a:off x="6560325" y="2431592"/>
                <a:ext cx="2848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E091E753-ABFD-074F-9DE2-B79596E97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325" y="2431592"/>
                <a:ext cx="284822" cy="276999"/>
              </a:xfrm>
              <a:prstGeom prst="rect">
                <a:avLst/>
              </a:prstGeom>
              <a:blipFill>
                <a:blip r:embed="rId20"/>
                <a:stretch>
                  <a:fillRect l="-17021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123650BC-41DD-A34C-2699-2BEB78283B53}"/>
                  </a:ext>
                </a:extLst>
              </p:cNvPr>
              <p:cNvSpPr txBox="1"/>
              <p:nvPr/>
            </p:nvSpPr>
            <p:spPr>
              <a:xfrm>
                <a:off x="6549552" y="3106183"/>
                <a:ext cx="2848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123650BC-41DD-A34C-2699-2BEB78283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552" y="3106183"/>
                <a:ext cx="284822" cy="276999"/>
              </a:xfrm>
              <a:prstGeom prst="rect">
                <a:avLst/>
              </a:prstGeom>
              <a:blipFill>
                <a:blip r:embed="rId21"/>
                <a:stretch>
                  <a:fillRect l="-17021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5F950990-41AE-F234-2634-DE55D69DFD8A}"/>
              </a:ext>
            </a:extLst>
          </p:cNvPr>
          <p:cNvCxnSpPr>
            <a:cxnSpLocks/>
          </p:cNvCxnSpPr>
          <p:nvPr/>
        </p:nvCxnSpPr>
        <p:spPr>
          <a:xfrm flipV="1">
            <a:off x="6958009" y="2323134"/>
            <a:ext cx="0" cy="42552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直接箭头连接符 218">
            <a:extLst>
              <a:ext uri="{FF2B5EF4-FFF2-40B4-BE49-F238E27FC236}">
                <a16:creationId xmlns:a16="http://schemas.microsoft.com/office/drawing/2014/main" id="{5A677301-E0EC-A1F5-BD9A-AF0B84082CB3}"/>
              </a:ext>
            </a:extLst>
          </p:cNvPr>
          <p:cNvCxnSpPr>
            <a:cxnSpLocks/>
          </p:cNvCxnSpPr>
          <p:nvPr/>
        </p:nvCxnSpPr>
        <p:spPr>
          <a:xfrm>
            <a:off x="6958009" y="3118991"/>
            <a:ext cx="0" cy="43426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918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>
            <a:extLst>
              <a:ext uri="{FF2B5EF4-FFF2-40B4-BE49-F238E27FC236}">
                <a16:creationId xmlns:a16="http://schemas.microsoft.com/office/drawing/2014/main" id="{6F1D0DE8-CA98-1CC8-8331-953DFE5E7E3B}"/>
              </a:ext>
            </a:extLst>
          </p:cNvPr>
          <p:cNvGrpSpPr/>
          <p:nvPr/>
        </p:nvGrpSpPr>
        <p:grpSpPr>
          <a:xfrm>
            <a:off x="1760390" y="940211"/>
            <a:ext cx="556028" cy="509763"/>
            <a:chOff x="3671843" y="1815738"/>
            <a:chExt cx="556028" cy="509763"/>
          </a:xfrm>
        </p:grpSpPr>
        <p:sp>
          <p:nvSpPr>
            <p:cNvPr id="30" name="流程图: 接点 29">
              <a:extLst>
                <a:ext uri="{FF2B5EF4-FFF2-40B4-BE49-F238E27FC236}">
                  <a16:creationId xmlns:a16="http://schemas.microsoft.com/office/drawing/2014/main" id="{DF67474C-2A45-5EAF-897D-45EF86931D8A}"/>
                </a:ext>
              </a:extLst>
            </p:cNvPr>
            <p:cNvSpPr/>
            <p:nvPr/>
          </p:nvSpPr>
          <p:spPr>
            <a:xfrm>
              <a:off x="3679456" y="1815738"/>
              <a:ext cx="548415" cy="509763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B743A111-FA0F-9147-9B52-20D4DFF7E2B2}"/>
                </a:ext>
              </a:extLst>
            </p:cNvPr>
            <p:cNvSpPr txBox="1"/>
            <p:nvPr/>
          </p:nvSpPr>
          <p:spPr>
            <a:xfrm>
              <a:off x="3671843" y="1885209"/>
              <a:ext cx="274208" cy="313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+</a:t>
              </a:r>
              <a:endParaRPr lang="zh-CN" altLang="en-US" b="1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FCFB6717-4AFB-6A83-8984-9E23D94F6776}"/>
                </a:ext>
              </a:extLst>
            </p:cNvPr>
            <p:cNvSpPr txBox="1"/>
            <p:nvPr/>
          </p:nvSpPr>
          <p:spPr>
            <a:xfrm>
              <a:off x="3803112" y="1974509"/>
              <a:ext cx="274208" cy="339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-</a:t>
              </a:r>
              <a:endParaRPr lang="zh-CN" altLang="en-US" sz="2000" b="1" dirty="0"/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B0228D0E-D05F-18CE-C792-7272FB3E9E2E}"/>
              </a:ext>
            </a:extLst>
          </p:cNvPr>
          <p:cNvSpPr/>
          <p:nvPr/>
        </p:nvSpPr>
        <p:spPr>
          <a:xfrm>
            <a:off x="5094887" y="701787"/>
            <a:ext cx="1249214" cy="14192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D63E236-1DD3-D017-F4EF-463D537B918F}"/>
              </a:ext>
            </a:extLst>
          </p:cNvPr>
          <p:cNvSpPr txBox="1"/>
          <p:nvPr/>
        </p:nvSpPr>
        <p:spPr>
          <a:xfrm>
            <a:off x="5109520" y="986616"/>
            <a:ext cx="1227215" cy="905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Inverse Park Transform</a:t>
            </a:r>
            <a:endParaRPr lang="zh-CN" altLang="en-US" sz="1600" b="1" dirty="0"/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DE8B58D9-ACC1-C427-8EF5-7C7EECBA789A}"/>
              </a:ext>
            </a:extLst>
          </p:cNvPr>
          <p:cNvGrpSpPr/>
          <p:nvPr/>
        </p:nvGrpSpPr>
        <p:grpSpPr>
          <a:xfrm>
            <a:off x="9280097" y="1353432"/>
            <a:ext cx="1628775" cy="1912660"/>
            <a:chOff x="10106006" y="1933522"/>
            <a:chExt cx="1628775" cy="191266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4CBD1C7-FCE1-212A-AEDB-67EBD94B073E}"/>
                </a:ext>
              </a:extLst>
            </p:cNvPr>
            <p:cNvSpPr/>
            <p:nvPr/>
          </p:nvSpPr>
          <p:spPr>
            <a:xfrm>
              <a:off x="10106006" y="1933522"/>
              <a:ext cx="1628775" cy="19126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71FB4D3-110E-9831-B82F-C86B140C9039}"/>
                </a:ext>
              </a:extLst>
            </p:cNvPr>
            <p:cNvSpPr txBox="1"/>
            <p:nvPr/>
          </p:nvSpPr>
          <p:spPr>
            <a:xfrm>
              <a:off x="10106006" y="2425763"/>
              <a:ext cx="162877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Diode Clamped Inverter</a:t>
              </a:r>
              <a:endParaRPr lang="zh-CN" altLang="en-US" b="1" dirty="0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33162114-4BD8-11BA-B6F2-9C4DB6445C0A}"/>
              </a:ext>
            </a:extLst>
          </p:cNvPr>
          <p:cNvGrpSpPr/>
          <p:nvPr/>
        </p:nvGrpSpPr>
        <p:grpSpPr>
          <a:xfrm>
            <a:off x="5070820" y="3397388"/>
            <a:ext cx="1249214" cy="1419226"/>
            <a:chOff x="6534410" y="2572340"/>
            <a:chExt cx="1524518" cy="1488429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49C4ADA1-09D0-8A23-7478-CDE0CCCE854E}"/>
                </a:ext>
              </a:extLst>
            </p:cNvPr>
            <p:cNvSpPr/>
            <p:nvPr/>
          </p:nvSpPr>
          <p:spPr>
            <a:xfrm>
              <a:off x="6534410" y="2572340"/>
              <a:ext cx="1524518" cy="148842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ADD510EE-9E4B-2091-BC2D-2AC7E4EA525D}"/>
                </a:ext>
              </a:extLst>
            </p:cNvPr>
            <p:cNvSpPr txBox="1"/>
            <p:nvPr/>
          </p:nvSpPr>
          <p:spPr>
            <a:xfrm>
              <a:off x="6556099" y="2962611"/>
              <a:ext cx="14811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Park Transform</a:t>
              </a:r>
              <a:endParaRPr lang="zh-CN" altLang="en-US" sz="1600" b="1" dirty="0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AF946D39-9E7A-2EBC-3677-7CB66EB30819}"/>
              </a:ext>
            </a:extLst>
          </p:cNvPr>
          <p:cNvGrpSpPr/>
          <p:nvPr/>
        </p:nvGrpSpPr>
        <p:grpSpPr>
          <a:xfrm>
            <a:off x="6987284" y="3397387"/>
            <a:ext cx="1238313" cy="1419227"/>
            <a:chOff x="8549510" y="2572340"/>
            <a:chExt cx="1524518" cy="1488429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0C5A1124-33B9-CB5B-1E58-267B61882D29}"/>
                </a:ext>
              </a:extLst>
            </p:cNvPr>
            <p:cNvSpPr/>
            <p:nvPr/>
          </p:nvSpPr>
          <p:spPr>
            <a:xfrm>
              <a:off x="8549510" y="2572340"/>
              <a:ext cx="1524518" cy="148842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A3D82358-41D1-45A0-BA3B-256B9D605846}"/>
                </a:ext>
              </a:extLst>
            </p:cNvPr>
            <p:cNvSpPr txBox="1"/>
            <p:nvPr/>
          </p:nvSpPr>
          <p:spPr>
            <a:xfrm>
              <a:off x="8588553" y="3001876"/>
              <a:ext cx="14811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Clarke Transform</a:t>
              </a:r>
              <a:endParaRPr lang="zh-CN" altLang="en-US" sz="1600" b="1" dirty="0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8F5970E1-DD03-6A5B-90CD-FF58BB27F8DC}"/>
              </a:ext>
            </a:extLst>
          </p:cNvPr>
          <p:cNvGrpSpPr/>
          <p:nvPr/>
        </p:nvGrpSpPr>
        <p:grpSpPr>
          <a:xfrm>
            <a:off x="6531124" y="5135960"/>
            <a:ext cx="1707989" cy="1216226"/>
            <a:chOff x="6482281" y="5020783"/>
            <a:chExt cx="1833044" cy="1140767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D7FB063-8180-AA3A-0A24-F5F3E9B8AF34}"/>
                </a:ext>
              </a:extLst>
            </p:cNvPr>
            <p:cNvSpPr/>
            <p:nvPr/>
          </p:nvSpPr>
          <p:spPr>
            <a:xfrm>
              <a:off x="6482281" y="5020783"/>
              <a:ext cx="1833044" cy="114076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CCEEE9C6-FEB9-D985-5122-0E7D9CC66D11}"/>
                </a:ext>
              </a:extLst>
            </p:cNvPr>
            <p:cNvSpPr txBox="1"/>
            <p:nvPr/>
          </p:nvSpPr>
          <p:spPr>
            <a:xfrm>
              <a:off x="6590728" y="5084199"/>
              <a:ext cx="1616150" cy="1010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Speed / Mechanical Position Decoding</a:t>
              </a:r>
              <a:endParaRPr lang="zh-CN" altLang="en-US" sz="1600" b="1" dirty="0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0558F95C-EEC3-EF73-4549-0DE41452C09D}"/>
              </a:ext>
            </a:extLst>
          </p:cNvPr>
          <p:cNvGrpSpPr/>
          <p:nvPr/>
        </p:nvGrpSpPr>
        <p:grpSpPr>
          <a:xfrm>
            <a:off x="3170447" y="919105"/>
            <a:ext cx="642351" cy="530869"/>
            <a:chOff x="2713703" y="793737"/>
            <a:chExt cx="642351" cy="530869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39FFCD9-8542-A4CD-E4D9-2E8290C8C982}"/>
                </a:ext>
              </a:extLst>
            </p:cNvPr>
            <p:cNvSpPr/>
            <p:nvPr/>
          </p:nvSpPr>
          <p:spPr>
            <a:xfrm>
              <a:off x="2713703" y="793737"/>
              <a:ext cx="642351" cy="53086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8401393A-357A-CFFB-C655-4066A38181AD}"/>
                </a:ext>
              </a:extLst>
            </p:cNvPr>
            <p:cNvSpPr txBox="1"/>
            <p:nvPr/>
          </p:nvSpPr>
          <p:spPr>
            <a:xfrm>
              <a:off x="2713703" y="874505"/>
              <a:ext cx="642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PI</a:t>
              </a:r>
              <a:endParaRPr lang="zh-CN" altLang="en-US" b="1" dirty="0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ADA49D3D-9AB6-C99C-FFFC-0C97FDDEB6F4}"/>
              </a:ext>
            </a:extLst>
          </p:cNvPr>
          <p:cNvGrpSpPr/>
          <p:nvPr/>
        </p:nvGrpSpPr>
        <p:grpSpPr>
          <a:xfrm>
            <a:off x="3699106" y="1714922"/>
            <a:ext cx="642351" cy="530869"/>
            <a:chOff x="2713703" y="793737"/>
            <a:chExt cx="642351" cy="530869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3B0F201E-7F0D-7821-7EC2-6BD8FDBB18B3}"/>
                </a:ext>
              </a:extLst>
            </p:cNvPr>
            <p:cNvSpPr/>
            <p:nvPr/>
          </p:nvSpPr>
          <p:spPr>
            <a:xfrm>
              <a:off x="2713703" y="793737"/>
              <a:ext cx="642351" cy="53086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B150D1FD-DE8D-E5BF-1916-BE58F3812B28}"/>
                </a:ext>
              </a:extLst>
            </p:cNvPr>
            <p:cNvSpPr txBox="1"/>
            <p:nvPr/>
          </p:nvSpPr>
          <p:spPr>
            <a:xfrm>
              <a:off x="2713703" y="874505"/>
              <a:ext cx="642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PI</a:t>
              </a:r>
              <a:endParaRPr lang="zh-CN" altLang="en-US" b="1" dirty="0"/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64933FD9-9584-FF02-EC33-4734668F651A}"/>
              </a:ext>
            </a:extLst>
          </p:cNvPr>
          <p:cNvGrpSpPr/>
          <p:nvPr/>
        </p:nvGrpSpPr>
        <p:grpSpPr>
          <a:xfrm>
            <a:off x="2763727" y="1721449"/>
            <a:ext cx="556028" cy="509763"/>
            <a:chOff x="3671843" y="1815738"/>
            <a:chExt cx="556028" cy="509763"/>
          </a:xfrm>
        </p:grpSpPr>
        <p:sp>
          <p:nvSpPr>
            <p:cNvPr id="62" name="流程图: 接点 61">
              <a:extLst>
                <a:ext uri="{FF2B5EF4-FFF2-40B4-BE49-F238E27FC236}">
                  <a16:creationId xmlns:a16="http://schemas.microsoft.com/office/drawing/2014/main" id="{B2FB834C-DB74-7CE4-7857-5E0AA98C9297}"/>
                </a:ext>
              </a:extLst>
            </p:cNvPr>
            <p:cNvSpPr/>
            <p:nvPr/>
          </p:nvSpPr>
          <p:spPr>
            <a:xfrm>
              <a:off x="3679456" y="1815738"/>
              <a:ext cx="548415" cy="509763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CA0ECE16-A977-C4AD-5E26-489030544FBF}"/>
                </a:ext>
              </a:extLst>
            </p:cNvPr>
            <p:cNvSpPr txBox="1"/>
            <p:nvPr/>
          </p:nvSpPr>
          <p:spPr>
            <a:xfrm>
              <a:off x="3671843" y="1885209"/>
              <a:ext cx="274208" cy="313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+</a:t>
              </a:r>
              <a:endParaRPr lang="zh-CN" altLang="en-US" b="1" dirty="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FAC439DF-3254-2A92-8C8E-E881199568C2}"/>
                </a:ext>
              </a:extLst>
            </p:cNvPr>
            <p:cNvSpPr txBox="1"/>
            <p:nvPr/>
          </p:nvSpPr>
          <p:spPr>
            <a:xfrm>
              <a:off x="3803112" y="1974509"/>
              <a:ext cx="274208" cy="339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-</a:t>
              </a:r>
              <a:endParaRPr lang="zh-CN" altLang="en-US" sz="2000" b="1" dirty="0"/>
            </a:p>
          </p:txBody>
        </p:sp>
      </p:grpSp>
      <p:sp>
        <p:nvSpPr>
          <p:cNvPr id="75" name="流程图: 接点 74">
            <a:extLst>
              <a:ext uri="{FF2B5EF4-FFF2-40B4-BE49-F238E27FC236}">
                <a16:creationId xmlns:a16="http://schemas.microsoft.com/office/drawing/2014/main" id="{059AF9E3-838A-2DB0-CA23-0FA401D51EE5}"/>
              </a:ext>
            </a:extLst>
          </p:cNvPr>
          <p:cNvSpPr/>
          <p:nvPr/>
        </p:nvSpPr>
        <p:spPr>
          <a:xfrm>
            <a:off x="9355237" y="4816614"/>
            <a:ext cx="1461576" cy="1419227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PMSM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A12FD7E5-D748-83FD-97F6-C391F6DB4348}"/>
              </a:ext>
            </a:extLst>
          </p:cNvPr>
          <p:cNvCxnSpPr>
            <a:cxnSpLocks/>
          </p:cNvCxnSpPr>
          <p:nvPr/>
        </p:nvCxnSpPr>
        <p:spPr>
          <a:xfrm flipV="1">
            <a:off x="9665218" y="3266092"/>
            <a:ext cx="0" cy="17068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9FB3B809-9103-8F98-3DDD-286C235536F5}"/>
              </a:ext>
            </a:extLst>
          </p:cNvPr>
          <p:cNvCxnSpPr>
            <a:cxnSpLocks/>
          </p:cNvCxnSpPr>
          <p:nvPr/>
        </p:nvCxnSpPr>
        <p:spPr>
          <a:xfrm flipV="1">
            <a:off x="10531993" y="3266092"/>
            <a:ext cx="0" cy="17068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AC09287F-629E-10BB-ADFE-8FD554739E21}"/>
              </a:ext>
            </a:extLst>
          </p:cNvPr>
          <p:cNvCxnSpPr>
            <a:cxnSpLocks/>
            <a:stCxn id="75" idx="0"/>
          </p:cNvCxnSpPr>
          <p:nvPr/>
        </p:nvCxnSpPr>
        <p:spPr>
          <a:xfrm flipV="1">
            <a:off x="10086025" y="3266092"/>
            <a:ext cx="0" cy="15505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8CB18946-92FC-7EF3-7DC6-4546BAFA9F25}"/>
              </a:ext>
            </a:extLst>
          </p:cNvPr>
          <p:cNvCxnSpPr>
            <a:cxnSpLocks/>
          </p:cNvCxnSpPr>
          <p:nvPr/>
        </p:nvCxnSpPr>
        <p:spPr>
          <a:xfrm>
            <a:off x="1233495" y="1187654"/>
            <a:ext cx="53173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0DA547F4-B55B-33D6-3F50-62917E4972CD}"/>
              </a:ext>
            </a:extLst>
          </p:cNvPr>
          <p:cNvCxnSpPr>
            <a:cxnSpLocks/>
            <a:stCxn id="30" idx="6"/>
            <a:endCxn id="54" idx="1"/>
          </p:cNvCxnSpPr>
          <p:nvPr/>
        </p:nvCxnSpPr>
        <p:spPr>
          <a:xfrm flipV="1">
            <a:off x="2316418" y="1184539"/>
            <a:ext cx="854029" cy="10554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6003F6AB-8A0C-955B-5D6F-711C7CE12EFE}"/>
              </a:ext>
            </a:extLst>
          </p:cNvPr>
          <p:cNvCxnSpPr>
            <a:cxnSpLocks/>
          </p:cNvCxnSpPr>
          <p:nvPr/>
        </p:nvCxnSpPr>
        <p:spPr>
          <a:xfrm>
            <a:off x="3339830" y="1980036"/>
            <a:ext cx="35927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07B0495F-61F5-01C7-2EAE-CCAF4501ECA2}"/>
              </a:ext>
            </a:extLst>
          </p:cNvPr>
          <p:cNvCxnSpPr>
            <a:cxnSpLocks/>
          </p:cNvCxnSpPr>
          <p:nvPr/>
        </p:nvCxnSpPr>
        <p:spPr>
          <a:xfrm>
            <a:off x="2366709" y="1970419"/>
            <a:ext cx="39701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FF9C46B2-11A7-8718-DFE0-8DE330D4BD6E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3812797" y="1184539"/>
            <a:ext cx="1273305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6716CE1D-18A4-E755-61D4-C322EE9D8984}"/>
              </a:ext>
            </a:extLst>
          </p:cNvPr>
          <p:cNvCxnSpPr>
            <a:cxnSpLocks/>
            <a:stCxn id="57" idx="3"/>
          </p:cNvCxnSpPr>
          <p:nvPr/>
        </p:nvCxnSpPr>
        <p:spPr>
          <a:xfrm flipV="1">
            <a:off x="4341456" y="1976330"/>
            <a:ext cx="744646" cy="402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AC6C1B99-C603-EF1F-D9B8-1678FF457565}"/>
              </a:ext>
            </a:extLst>
          </p:cNvPr>
          <p:cNvCxnSpPr>
            <a:cxnSpLocks/>
          </p:cNvCxnSpPr>
          <p:nvPr/>
        </p:nvCxnSpPr>
        <p:spPr>
          <a:xfrm>
            <a:off x="6360744" y="1144173"/>
            <a:ext cx="61251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245B0714-CDB7-4B26-1F7D-2C0A6EB376ED}"/>
              </a:ext>
            </a:extLst>
          </p:cNvPr>
          <p:cNvCxnSpPr>
            <a:cxnSpLocks/>
          </p:cNvCxnSpPr>
          <p:nvPr/>
        </p:nvCxnSpPr>
        <p:spPr>
          <a:xfrm>
            <a:off x="6344101" y="1667140"/>
            <a:ext cx="62915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61FE08E3-1380-A400-E6FC-29A94D6FC9F2}"/>
              </a:ext>
            </a:extLst>
          </p:cNvPr>
          <p:cNvCxnSpPr>
            <a:cxnSpLocks/>
          </p:cNvCxnSpPr>
          <p:nvPr/>
        </p:nvCxnSpPr>
        <p:spPr>
          <a:xfrm flipH="1">
            <a:off x="8263191" y="5526227"/>
            <a:ext cx="10542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F4ADEF03-346C-5D79-5EE7-89997FE333D1}"/>
              </a:ext>
            </a:extLst>
          </p:cNvPr>
          <p:cNvCxnSpPr>
            <a:cxnSpLocks/>
          </p:cNvCxnSpPr>
          <p:nvPr/>
        </p:nvCxnSpPr>
        <p:spPr>
          <a:xfrm flipH="1">
            <a:off x="6344357" y="3872153"/>
            <a:ext cx="61251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1A9FE0C3-B5A6-1B1D-A873-328125BEAFC2}"/>
              </a:ext>
            </a:extLst>
          </p:cNvPr>
          <p:cNvCxnSpPr>
            <a:cxnSpLocks/>
          </p:cNvCxnSpPr>
          <p:nvPr/>
        </p:nvCxnSpPr>
        <p:spPr>
          <a:xfrm flipH="1">
            <a:off x="6336035" y="4364539"/>
            <a:ext cx="62915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77D319A1-4421-7A11-6F72-4F25ADD58F41}"/>
              </a:ext>
            </a:extLst>
          </p:cNvPr>
          <p:cNvCxnSpPr>
            <a:cxnSpLocks/>
          </p:cNvCxnSpPr>
          <p:nvPr/>
        </p:nvCxnSpPr>
        <p:spPr>
          <a:xfrm>
            <a:off x="8239113" y="1804151"/>
            <a:ext cx="104098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C6AB3EF0-A2A9-8E90-BD8B-CD41E9BAF2A9}"/>
                  </a:ext>
                </a:extLst>
              </p:cNvPr>
              <p:cNvSpPr txBox="1"/>
              <p:nvPr/>
            </p:nvSpPr>
            <p:spPr>
              <a:xfrm>
                <a:off x="8423694" y="1405275"/>
                <a:ext cx="694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PWMs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C6AB3EF0-A2A9-8E90-BD8B-CD41E9BAF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694" y="1405275"/>
                <a:ext cx="694101" cy="276999"/>
              </a:xfrm>
              <a:prstGeom prst="rect">
                <a:avLst/>
              </a:prstGeom>
              <a:blipFill>
                <a:blip r:embed="rId2"/>
                <a:stretch>
                  <a:fillRect l="-7018" r="-7018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80F3C809-F6FC-737D-A626-6386D05B0AB4}"/>
              </a:ext>
            </a:extLst>
          </p:cNvPr>
          <p:cNvCxnSpPr>
            <a:cxnSpLocks/>
          </p:cNvCxnSpPr>
          <p:nvPr/>
        </p:nvCxnSpPr>
        <p:spPr>
          <a:xfrm flipV="1">
            <a:off x="8597679" y="1711544"/>
            <a:ext cx="161925" cy="16071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32F1EB57-D1AD-D94C-558C-1FDED2DE080F}"/>
              </a:ext>
            </a:extLst>
          </p:cNvPr>
          <p:cNvCxnSpPr>
            <a:cxnSpLocks/>
          </p:cNvCxnSpPr>
          <p:nvPr/>
        </p:nvCxnSpPr>
        <p:spPr>
          <a:xfrm flipV="1">
            <a:off x="8709354" y="1723795"/>
            <a:ext cx="161925" cy="16071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B7681F74-1770-02C9-91A2-D386094E86EB}"/>
                  </a:ext>
                </a:extLst>
              </p:cNvPr>
              <p:cNvSpPr txBox="1"/>
              <p:nvPr/>
            </p:nvSpPr>
            <p:spPr>
              <a:xfrm>
                <a:off x="1409952" y="769897"/>
                <a:ext cx="252762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B7681F74-1770-02C9-91A2-D386094E8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952" y="769897"/>
                <a:ext cx="252762" cy="298415"/>
              </a:xfrm>
              <a:prstGeom prst="rect">
                <a:avLst/>
              </a:prstGeom>
              <a:blipFill>
                <a:blip r:embed="rId3"/>
                <a:stretch>
                  <a:fillRect l="-19048" r="-4762" b="-20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2C5DFE82-93A5-59A8-6526-49D6C83C3B49}"/>
              </a:ext>
            </a:extLst>
          </p:cNvPr>
          <p:cNvCxnSpPr>
            <a:cxnSpLocks/>
          </p:cNvCxnSpPr>
          <p:nvPr/>
        </p:nvCxnSpPr>
        <p:spPr>
          <a:xfrm flipH="1">
            <a:off x="3058288" y="4115633"/>
            <a:ext cx="20225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12FD38F5-3156-8A0F-418E-0D65DD653FB0}"/>
              </a:ext>
            </a:extLst>
          </p:cNvPr>
          <p:cNvCxnSpPr>
            <a:cxnSpLocks/>
          </p:cNvCxnSpPr>
          <p:nvPr/>
        </p:nvCxnSpPr>
        <p:spPr>
          <a:xfrm flipH="1" flipV="1">
            <a:off x="2005137" y="4563359"/>
            <a:ext cx="3057083" cy="11098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C3518EBB-22BF-0A07-C98E-07A1D09FA722}"/>
              </a:ext>
            </a:extLst>
          </p:cNvPr>
          <p:cNvCxnSpPr>
            <a:cxnSpLocks/>
          </p:cNvCxnSpPr>
          <p:nvPr/>
        </p:nvCxnSpPr>
        <p:spPr>
          <a:xfrm flipV="1">
            <a:off x="2013737" y="1430413"/>
            <a:ext cx="24667" cy="3142177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FBF95F3D-2B33-035B-6DC0-1F0DF1B30345}"/>
              </a:ext>
            </a:extLst>
          </p:cNvPr>
          <p:cNvCxnSpPr>
            <a:cxnSpLocks/>
          </p:cNvCxnSpPr>
          <p:nvPr/>
        </p:nvCxnSpPr>
        <p:spPr>
          <a:xfrm flipV="1">
            <a:off x="3066356" y="2220114"/>
            <a:ext cx="0" cy="188688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56D2CA5F-CEE2-F6F7-6F86-B487E7E3CD5A}"/>
              </a:ext>
            </a:extLst>
          </p:cNvPr>
          <p:cNvCxnSpPr>
            <a:cxnSpLocks/>
            <a:stCxn id="182" idx="2"/>
          </p:cNvCxnSpPr>
          <p:nvPr/>
        </p:nvCxnSpPr>
        <p:spPr>
          <a:xfrm flipH="1" flipV="1">
            <a:off x="8222074" y="3872153"/>
            <a:ext cx="1381231" cy="391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流程图: 接点 181">
            <a:extLst>
              <a:ext uri="{FF2B5EF4-FFF2-40B4-BE49-F238E27FC236}">
                <a16:creationId xmlns:a16="http://schemas.microsoft.com/office/drawing/2014/main" id="{C93ED96E-D3FC-1830-AAFD-2AD5EBA8A9B6}"/>
              </a:ext>
            </a:extLst>
          </p:cNvPr>
          <p:cNvSpPr/>
          <p:nvPr/>
        </p:nvSpPr>
        <p:spPr>
          <a:xfrm>
            <a:off x="9603305" y="3806952"/>
            <a:ext cx="123825" cy="138231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流程图: 接点 182">
            <a:extLst>
              <a:ext uri="{FF2B5EF4-FFF2-40B4-BE49-F238E27FC236}">
                <a16:creationId xmlns:a16="http://schemas.microsoft.com/office/drawing/2014/main" id="{6626D8EA-7A62-BEE3-DA69-A25ED45536D4}"/>
              </a:ext>
            </a:extLst>
          </p:cNvPr>
          <p:cNvSpPr/>
          <p:nvPr/>
        </p:nvSpPr>
        <p:spPr>
          <a:xfrm>
            <a:off x="10032571" y="4250409"/>
            <a:ext cx="123825" cy="138231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A743B086-65C6-81E6-04A1-1A4E57181A7C}"/>
              </a:ext>
            </a:extLst>
          </p:cNvPr>
          <p:cNvCxnSpPr>
            <a:cxnSpLocks/>
          </p:cNvCxnSpPr>
          <p:nvPr/>
        </p:nvCxnSpPr>
        <p:spPr>
          <a:xfrm flipH="1" flipV="1">
            <a:off x="8222074" y="4298135"/>
            <a:ext cx="1802037" cy="1073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A6C7F8DA-1851-A0A3-307C-432583B3F05C}"/>
                  </a:ext>
                </a:extLst>
              </p:cNvPr>
              <p:cNvSpPr txBox="1"/>
              <p:nvPr/>
            </p:nvSpPr>
            <p:spPr>
              <a:xfrm>
                <a:off x="9387592" y="3549659"/>
                <a:ext cx="2106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A6C7F8DA-1851-A0A3-307C-432583B3F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592" y="3549659"/>
                <a:ext cx="210635" cy="276999"/>
              </a:xfrm>
              <a:prstGeom prst="rect">
                <a:avLst/>
              </a:prstGeom>
              <a:blipFill>
                <a:blip r:embed="rId4"/>
                <a:stretch>
                  <a:fillRect l="-25714" r="-20000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B2D62BD3-F6BF-7AE1-F317-211DE4A10070}"/>
                  </a:ext>
                </a:extLst>
              </p:cNvPr>
              <p:cNvSpPr txBox="1"/>
              <p:nvPr/>
            </p:nvSpPr>
            <p:spPr>
              <a:xfrm>
                <a:off x="9859926" y="3560207"/>
                <a:ext cx="2210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B2D62BD3-F6BF-7AE1-F317-211DE4A10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9926" y="3560207"/>
                <a:ext cx="221022" cy="276999"/>
              </a:xfrm>
              <a:prstGeom prst="rect">
                <a:avLst/>
              </a:prstGeom>
              <a:blipFill>
                <a:blip r:embed="rId5"/>
                <a:stretch>
                  <a:fillRect l="-21622" r="-18919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C6D7DDB9-53FA-F727-E480-C21CD7E32B0B}"/>
                  </a:ext>
                </a:extLst>
              </p:cNvPr>
              <p:cNvSpPr txBox="1"/>
              <p:nvPr/>
            </p:nvSpPr>
            <p:spPr>
              <a:xfrm>
                <a:off x="10316409" y="3562077"/>
                <a:ext cx="2105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C6D7DDB9-53FA-F727-E480-C21CD7E32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6409" y="3562077"/>
                <a:ext cx="210506" cy="276999"/>
              </a:xfrm>
              <a:prstGeom prst="rect">
                <a:avLst/>
              </a:prstGeom>
              <a:blipFill>
                <a:blip r:embed="rId6"/>
                <a:stretch>
                  <a:fillRect l="-22857" r="-20000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文本框 191">
                <a:extLst>
                  <a:ext uri="{FF2B5EF4-FFF2-40B4-BE49-F238E27FC236}">
                    <a16:creationId xmlns:a16="http://schemas.microsoft.com/office/drawing/2014/main" id="{86AB4A96-8DD1-BF5D-2754-D69EAB59341E}"/>
                  </a:ext>
                </a:extLst>
              </p:cNvPr>
              <p:cNvSpPr txBox="1"/>
              <p:nvPr/>
            </p:nvSpPr>
            <p:spPr>
              <a:xfrm>
                <a:off x="8460247" y="3539486"/>
                <a:ext cx="2491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2" name="文本框 191">
                <a:extLst>
                  <a:ext uri="{FF2B5EF4-FFF2-40B4-BE49-F238E27FC236}">
                    <a16:creationId xmlns:a16="http://schemas.microsoft.com/office/drawing/2014/main" id="{86AB4A96-8DD1-BF5D-2754-D69EAB593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0247" y="3539486"/>
                <a:ext cx="249107" cy="276999"/>
              </a:xfrm>
              <a:prstGeom prst="rect">
                <a:avLst/>
              </a:prstGeom>
              <a:blipFill>
                <a:blip r:embed="rId7"/>
                <a:stretch>
                  <a:fillRect l="-21951" r="-4878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D795296D-F131-236B-0433-4129551C1177}"/>
                  </a:ext>
                </a:extLst>
              </p:cNvPr>
              <p:cNvSpPr txBox="1"/>
              <p:nvPr/>
            </p:nvSpPr>
            <p:spPr>
              <a:xfrm>
                <a:off x="8460247" y="3968500"/>
                <a:ext cx="2650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D795296D-F131-236B-0433-4129551C1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0247" y="3968500"/>
                <a:ext cx="265009" cy="276999"/>
              </a:xfrm>
              <a:prstGeom prst="rect">
                <a:avLst/>
              </a:prstGeom>
              <a:blipFill>
                <a:blip r:embed="rId8"/>
                <a:stretch>
                  <a:fillRect l="-20930" r="-4651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CC9D9D36-8EE0-FCB1-6098-D32F2562E0CC}"/>
                  </a:ext>
                </a:extLst>
              </p:cNvPr>
              <p:cNvSpPr txBox="1"/>
              <p:nvPr/>
            </p:nvSpPr>
            <p:spPr>
              <a:xfrm>
                <a:off x="1715421" y="1548209"/>
                <a:ext cx="252762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CC9D9D36-8EE0-FCB1-6098-D32F2562E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421" y="1548209"/>
                <a:ext cx="252762" cy="298415"/>
              </a:xfrm>
              <a:prstGeom prst="rect">
                <a:avLst/>
              </a:prstGeom>
              <a:blipFill>
                <a:blip r:embed="rId9"/>
                <a:stretch>
                  <a:fillRect l="-19048" r="-4762" b="-20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340CD8D5-35EE-EC9E-23EE-E9AC0CA66333}"/>
                  </a:ext>
                </a:extLst>
              </p:cNvPr>
              <p:cNvSpPr txBox="1"/>
              <p:nvPr/>
            </p:nvSpPr>
            <p:spPr>
              <a:xfrm>
                <a:off x="2365989" y="1622046"/>
                <a:ext cx="2594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340CD8D5-35EE-EC9E-23EE-E9AC0CA66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989" y="1622046"/>
                <a:ext cx="259430" cy="276999"/>
              </a:xfrm>
              <a:prstGeom prst="rect">
                <a:avLst/>
              </a:prstGeom>
              <a:blipFill>
                <a:blip r:embed="rId10"/>
                <a:stretch>
                  <a:fillRect l="-18605" r="-4651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5426F1F4-30B9-67AB-C7F7-E04D6D386047}"/>
                  </a:ext>
                </a:extLst>
              </p:cNvPr>
              <p:cNvSpPr txBox="1"/>
              <p:nvPr/>
            </p:nvSpPr>
            <p:spPr>
              <a:xfrm>
                <a:off x="2740563" y="2259467"/>
                <a:ext cx="2594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5426F1F4-30B9-67AB-C7F7-E04D6D386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563" y="2259467"/>
                <a:ext cx="259430" cy="276999"/>
              </a:xfrm>
              <a:prstGeom prst="rect">
                <a:avLst/>
              </a:prstGeom>
              <a:blipFill>
                <a:blip r:embed="rId11"/>
                <a:stretch>
                  <a:fillRect l="-21429" r="-7143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B7A5E199-0DE2-258D-584E-90A5A059D95C}"/>
                  </a:ext>
                </a:extLst>
              </p:cNvPr>
              <p:cNvSpPr txBox="1"/>
              <p:nvPr/>
            </p:nvSpPr>
            <p:spPr>
              <a:xfrm>
                <a:off x="4741482" y="1609007"/>
                <a:ext cx="3107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B7A5E199-0DE2-258D-584E-90A5A059D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482" y="1609007"/>
                <a:ext cx="310791" cy="276999"/>
              </a:xfrm>
              <a:prstGeom prst="rect">
                <a:avLst/>
              </a:prstGeom>
              <a:blipFill>
                <a:blip r:embed="rId12"/>
                <a:stretch>
                  <a:fillRect l="-17647" r="-1961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56D2C726-0C4E-B7B8-06F1-DA75B7F6D3C7}"/>
                  </a:ext>
                </a:extLst>
              </p:cNvPr>
              <p:cNvSpPr txBox="1"/>
              <p:nvPr/>
            </p:nvSpPr>
            <p:spPr>
              <a:xfrm>
                <a:off x="4751430" y="857225"/>
                <a:ext cx="310790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56D2C726-0C4E-B7B8-06F1-DA75B7F6D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430" y="857225"/>
                <a:ext cx="310790" cy="298415"/>
              </a:xfrm>
              <a:prstGeom prst="rect">
                <a:avLst/>
              </a:prstGeom>
              <a:blipFill>
                <a:blip r:embed="rId13"/>
                <a:stretch>
                  <a:fillRect l="-15686" r="-1961" b="-20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05300197-2710-7E33-C598-DF11B3B420B1}"/>
                  </a:ext>
                </a:extLst>
              </p:cNvPr>
              <p:cNvSpPr txBox="1"/>
              <p:nvPr/>
            </p:nvSpPr>
            <p:spPr>
              <a:xfrm>
                <a:off x="6580811" y="811952"/>
                <a:ext cx="3107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05300197-2710-7E33-C598-DF11B3B42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811" y="811952"/>
                <a:ext cx="310790" cy="276999"/>
              </a:xfrm>
              <a:prstGeom prst="rect">
                <a:avLst/>
              </a:prstGeom>
              <a:blipFill>
                <a:blip r:embed="rId14"/>
                <a:stretch>
                  <a:fillRect l="-17647" r="-1961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1EF78E2A-4350-011B-82A0-EF139E8884C8}"/>
                  </a:ext>
                </a:extLst>
              </p:cNvPr>
              <p:cNvSpPr txBox="1"/>
              <p:nvPr/>
            </p:nvSpPr>
            <p:spPr>
              <a:xfrm>
                <a:off x="6564615" y="1298883"/>
                <a:ext cx="310790" cy="3130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1EF78E2A-4350-011B-82A0-EF139E888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615" y="1298883"/>
                <a:ext cx="310790" cy="313034"/>
              </a:xfrm>
              <a:prstGeom prst="rect">
                <a:avLst/>
              </a:prstGeom>
              <a:blipFill>
                <a:blip r:embed="rId15"/>
                <a:stretch>
                  <a:fillRect l="-17647" r="-5882" b="-29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E419469D-A00F-F185-2E9A-628674F9B06E}"/>
              </a:ext>
            </a:extLst>
          </p:cNvPr>
          <p:cNvCxnSpPr>
            <a:cxnSpLocks/>
            <a:endCxn id="205" idx="3"/>
          </p:cNvCxnSpPr>
          <p:nvPr/>
        </p:nvCxnSpPr>
        <p:spPr>
          <a:xfrm flipH="1">
            <a:off x="4635127" y="5530182"/>
            <a:ext cx="18719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等腰三角形 204">
            <a:extLst>
              <a:ext uri="{FF2B5EF4-FFF2-40B4-BE49-F238E27FC236}">
                <a16:creationId xmlns:a16="http://schemas.microsoft.com/office/drawing/2014/main" id="{5368FAD8-AF2E-69CB-DC2E-974AF6F58D80}"/>
              </a:ext>
            </a:extLst>
          </p:cNvPr>
          <p:cNvSpPr/>
          <p:nvPr/>
        </p:nvSpPr>
        <p:spPr>
          <a:xfrm rot="16200000">
            <a:off x="4107490" y="5275459"/>
            <a:ext cx="545827" cy="50944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6" name="文本框 205">
            <a:extLst>
              <a:ext uri="{FF2B5EF4-FFF2-40B4-BE49-F238E27FC236}">
                <a16:creationId xmlns:a16="http://schemas.microsoft.com/office/drawing/2014/main" id="{4FB58CA7-239D-840D-BA68-3C400DB67A01}"/>
              </a:ext>
            </a:extLst>
          </p:cNvPr>
          <p:cNvSpPr txBox="1"/>
          <p:nvPr/>
        </p:nvSpPr>
        <p:spPr>
          <a:xfrm>
            <a:off x="3672950" y="4960625"/>
            <a:ext cx="156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Gain = Pole Pairs</a:t>
            </a:r>
            <a:endParaRPr lang="zh-CN" altLang="en-US" sz="1400" b="1" dirty="0"/>
          </a:p>
        </p:txBody>
      </p: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91C080B6-2AF4-5B42-6E23-133C175287CF}"/>
              </a:ext>
            </a:extLst>
          </p:cNvPr>
          <p:cNvCxnSpPr>
            <a:cxnSpLocks/>
          </p:cNvCxnSpPr>
          <p:nvPr/>
        </p:nvCxnSpPr>
        <p:spPr>
          <a:xfrm flipH="1" flipV="1">
            <a:off x="3412391" y="5526227"/>
            <a:ext cx="675493" cy="395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文本框 208">
                <a:extLst>
                  <a:ext uri="{FF2B5EF4-FFF2-40B4-BE49-F238E27FC236}">
                    <a16:creationId xmlns:a16="http://schemas.microsoft.com/office/drawing/2014/main" id="{BC24516B-AD0A-C15A-0102-DAD354A082BA}"/>
                  </a:ext>
                </a:extLst>
              </p:cNvPr>
              <p:cNvSpPr txBox="1"/>
              <p:nvPr/>
            </p:nvSpPr>
            <p:spPr>
              <a:xfrm>
                <a:off x="5621763" y="5196934"/>
                <a:ext cx="8134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9" name="文本框 208">
                <a:extLst>
                  <a:ext uri="{FF2B5EF4-FFF2-40B4-BE49-F238E27FC236}">
                    <a16:creationId xmlns:a16="http://schemas.microsoft.com/office/drawing/2014/main" id="{BC24516B-AD0A-C15A-0102-DAD354A08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763" y="5196934"/>
                <a:ext cx="813428" cy="276999"/>
              </a:xfrm>
              <a:prstGeom prst="rect">
                <a:avLst/>
              </a:prstGeom>
              <a:blipFill>
                <a:blip r:embed="rId16"/>
                <a:stretch>
                  <a:fillRect l="-2985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文本框 209">
                <a:extLst>
                  <a:ext uri="{FF2B5EF4-FFF2-40B4-BE49-F238E27FC236}">
                    <a16:creationId xmlns:a16="http://schemas.microsoft.com/office/drawing/2014/main" id="{8B60DE75-7BF5-C887-3CE5-2F1CBDF5AC23}"/>
                  </a:ext>
                </a:extLst>
              </p:cNvPr>
              <p:cNvSpPr txBox="1"/>
              <p:nvPr/>
            </p:nvSpPr>
            <p:spPr>
              <a:xfrm>
                <a:off x="2675525" y="5367642"/>
                <a:ext cx="6863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0" name="文本框 209">
                <a:extLst>
                  <a:ext uri="{FF2B5EF4-FFF2-40B4-BE49-F238E27FC236}">
                    <a16:creationId xmlns:a16="http://schemas.microsoft.com/office/drawing/2014/main" id="{8B60DE75-7BF5-C887-3CE5-2F1CBDF5A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525" y="5367642"/>
                <a:ext cx="686342" cy="276999"/>
              </a:xfrm>
              <a:prstGeom prst="rect">
                <a:avLst/>
              </a:prstGeom>
              <a:blipFill>
                <a:blip r:embed="rId17"/>
                <a:stretch>
                  <a:fillRect l="-3571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E091E753-ABFD-074F-9DE2-B79596E9759B}"/>
                  </a:ext>
                </a:extLst>
              </p:cNvPr>
              <p:cNvSpPr txBox="1"/>
              <p:nvPr/>
            </p:nvSpPr>
            <p:spPr>
              <a:xfrm>
                <a:off x="5439448" y="2244779"/>
                <a:ext cx="2848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E091E753-ABFD-074F-9DE2-B79596E97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448" y="2244779"/>
                <a:ext cx="284822" cy="276999"/>
              </a:xfrm>
              <a:prstGeom prst="rect">
                <a:avLst/>
              </a:prstGeom>
              <a:blipFill>
                <a:blip r:embed="rId18"/>
                <a:stretch>
                  <a:fillRect l="-17021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123650BC-41DD-A34C-2699-2BEB78283B53}"/>
                  </a:ext>
                </a:extLst>
              </p:cNvPr>
              <p:cNvSpPr txBox="1"/>
              <p:nvPr/>
            </p:nvSpPr>
            <p:spPr>
              <a:xfrm>
                <a:off x="5428675" y="2919370"/>
                <a:ext cx="2848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123650BC-41DD-A34C-2699-2BEB78283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8675" y="2919370"/>
                <a:ext cx="284822" cy="276999"/>
              </a:xfrm>
              <a:prstGeom prst="rect">
                <a:avLst/>
              </a:prstGeom>
              <a:blipFill>
                <a:blip r:embed="rId19"/>
                <a:stretch>
                  <a:fillRect l="-19565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5F950990-41AE-F234-2634-DE55D69DFD8A}"/>
              </a:ext>
            </a:extLst>
          </p:cNvPr>
          <p:cNvCxnSpPr>
            <a:cxnSpLocks/>
          </p:cNvCxnSpPr>
          <p:nvPr/>
        </p:nvCxnSpPr>
        <p:spPr>
          <a:xfrm flipV="1">
            <a:off x="5837132" y="2136321"/>
            <a:ext cx="0" cy="42552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直接箭头连接符 218">
            <a:extLst>
              <a:ext uri="{FF2B5EF4-FFF2-40B4-BE49-F238E27FC236}">
                <a16:creationId xmlns:a16="http://schemas.microsoft.com/office/drawing/2014/main" id="{5A677301-E0EC-A1F5-BD9A-AF0B84082CB3}"/>
              </a:ext>
            </a:extLst>
          </p:cNvPr>
          <p:cNvCxnSpPr>
            <a:cxnSpLocks/>
          </p:cNvCxnSpPr>
          <p:nvPr/>
        </p:nvCxnSpPr>
        <p:spPr>
          <a:xfrm>
            <a:off x="5837132" y="2932178"/>
            <a:ext cx="0" cy="43426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A44C8F96-549E-DF7D-4AF9-8A627A6B4A0D}"/>
              </a:ext>
            </a:extLst>
          </p:cNvPr>
          <p:cNvGrpSpPr/>
          <p:nvPr/>
        </p:nvGrpSpPr>
        <p:grpSpPr>
          <a:xfrm>
            <a:off x="6980622" y="613703"/>
            <a:ext cx="1249214" cy="1970124"/>
            <a:chOff x="8076674" y="848781"/>
            <a:chExt cx="1157514" cy="1419226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2F1858B6-0624-9B5C-ABD8-ABA97F92FBA8}"/>
                </a:ext>
              </a:extLst>
            </p:cNvPr>
            <p:cNvSpPr/>
            <p:nvPr/>
          </p:nvSpPr>
          <p:spPr>
            <a:xfrm>
              <a:off x="8076674" y="848781"/>
              <a:ext cx="1157514" cy="141922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CA5BB10-A507-1707-09DE-3F423024C493}"/>
                </a:ext>
              </a:extLst>
            </p:cNvPr>
            <p:cNvSpPr txBox="1"/>
            <p:nvPr/>
          </p:nvSpPr>
          <p:spPr>
            <a:xfrm>
              <a:off x="8219216" y="910843"/>
              <a:ext cx="869383" cy="1330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Inverse Clarke + SPWM</a:t>
              </a:r>
            </a:p>
            <a:p>
              <a:pPr algn="ctr"/>
              <a:endParaRPr lang="en-US" altLang="zh-CN" sz="900" b="1" dirty="0"/>
            </a:p>
            <a:p>
              <a:pPr algn="ctr"/>
              <a:r>
                <a:rPr lang="en-US" altLang="zh-CN" sz="1600" b="1" dirty="0">
                  <a:solidFill>
                    <a:schemeClr val="bg2">
                      <a:lumMod val="50000"/>
                    </a:schemeClr>
                  </a:solidFill>
                </a:rPr>
                <a:t>or</a:t>
              </a:r>
            </a:p>
            <a:p>
              <a:pPr algn="ctr"/>
              <a:endParaRPr lang="en-US" altLang="zh-CN" sz="900" b="1" dirty="0"/>
            </a:p>
            <a:p>
              <a:pPr algn="ctr"/>
              <a:r>
                <a:rPr lang="en-US" altLang="zh-CN" sz="1600" b="1" dirty="0"/>
                <a:t>SVPWM</a:t>
              </a:r>
              <a:endParaRPr lang="zh-CN" alt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69454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>
            <a:extLst>
              <a:ext uri="{FF2B5EF4-FFF2-40B4-BE49-F238E27FC236}">
                <a16:creationId xmlns:a16="http://schemas.microsoft.com/office/drawing/2014/main" id="{4566E7EA-963D-C5BC-225A-4F5AB2391753}"/>
              </a:ext>
            </a:extLst>
          </p:cNvPr>
          <p:cNvGrpSpPr/>
          <p:nvPr/>
        </p:nvGrpSpPr>
        <p:grpSpPr>
          <a:xfrm>
            <a:off x="3930914" y="1106675"/>
            <a:ext cx="642351" cy="530869"/>
            <a:chOff x="2713703" y="793737"/>
            <a:chExt cx="642351" cy="530869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514F9B1-2DE3-D0C2-2FFA-D01F253C17F5}"/>
                </a:ext>
              </a:extLst>
            </p:cNvPr>
            <p:cNvSpPr/>
            <p:nvPr/>
          </p:nvSpPr>
          <p:spPr>
            <a:xfrm>
              <a:off x="2713703" y="793737"/>
              <a:ext cx="642351" cy="53086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035D443-A202-6DC1-7760-0F2BAD4323DF}"/>
                </a:ext>
              </a:extLst>
            </p:cNvPr>
            <p:cNvSpPr txBox="1"/>
            <p:nvPr/>
          </p:nvSpPr>
          <p:spPr>
            <a:xfrm>
              <a:off x="2713703" y="874505"/>
              <a:ext cx="642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PI</a:t>
              </a:r>
              <a:endParaRPr lang="zh-CN" altLang="en-US" b="1" dirty="0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6F1D0DE8-CA98-1CC8-8331-953DFE5E7E3B}"/>
              </a:ext>
            </a:extLst>
          </p:cNvPr>
          <p:cNvGrpSpPr/>
          <p:nvPr/>
        </p:nvGrpSpPr>
        <p:grpSpPr>
          <a:xfrm>
            <a:off x="2824281" y="1915786"/>
            <a:ext cx="556028" cy="509763"/>
            <a:chOff x="3671843" y="1815738"/>
            <a:chExt cx="556028" cy="509763"/>
          </a:xfrm>
        </p:grpSpPr>
        <p:sp>
          <p:nvSpPr>
            <p:cNvPr id="30" name="流程图: 接点 29">
              <a:extLst>
                <a:ext uri="{FF2B5EF4-FFF2-40B4-BE49-F238E27FC236}">
                  <a16:creationId xmlns:a16="http://schemas.microsoft.com/office/drawing/2014/main" id="{DF67474C-2A45-5EAF-897D-45EF86931D8A}"/>
                </a:ext>
              </a:extLst>
            </p:cNvPr>
            <p:cNvSpPr/>
            <p:nvPr/>
          </p:nvSpPr>
          <p:spPr>
            <a:xfrm>
              <a:off x="3679456" y="1815738"/>
              <a:ext cx="548415" cy="509763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B743A111-FA0F-9147-9B52-20D4DFF7E2B2}"/>
                </a:ext>
              </a:extLst>
            </p:cNvPr>
            <p:cNvSpPr txBox="1"/>
            <p:nvPr/>
          </p:nvSpPr>
          <p:spPr>
            <a:xfrm>
              <a:off x="3671843" y="1885209"/>
              <a:ext cx="274208" cy="313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+</a:t>
              </a:r>
              <a:endParaRPr lang="zh-CN" altLang="en-US" b="1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FCFB6717-4AFB-6A83-8984-9E23D94F6776}"/>
                </a:ext>
              </a:extLst>
            </p:cNvPr>
            <p:cNvSpPr txBox="1"/>
            <p:nvPr/>
          </p:nvSpPr>
          <p:spPr>
            <a:xfrm>
              <a:off x="3803112" y="1974509"/>
              <a:ext cx="274208" cy="339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-</a:t>
              </a:r>
              <a:endParaRPr lang="zh-CN" altLang="en-US" sz="2000" b="1" dirty="0"/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B0228D0E-D05F-18CE-C792-7272FB3E9E2E}"/>
              </a:ext>
            </a:extLst>
          </p:cNvPr>
          <p:cNvSpPr/>
          <p:nvPr/>
        </p:nvSpPr>
        <p:spPr>
          <a:xfrm>
            <a:off x="6215764" y="888600"/>
            <a:ext cx="1249214" cy="14192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D63E236-1DD3-D017-F4EF-463D537B918F}"/>
              </a:ext>
            </a:extLst>
          </p:cNvPr>
          <p:cNvSpPr txBox="1"/>
          <p:nvPr/>
        </p:nvSpPr>
        <p:spPr>
          <a:xfrm>
            <a:off x="6230397" y="1173429"/>
            <a:ext cx="1227215" cy="905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Inverse Park Transform</a:t>
            </a:r>
            <a:endParaRPr lang="zh-CN" altLang="en-US" sz="1600" b="1" dirty="0"/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DE8B58D9-ACC1-C427-8EF5-7C7EECBA789A}"/>
              </a:ext>
            </a:extLst>
          </p:cNvPr>
          <p:cNvGrpSpPr/>
          <p:nvPr/>
        </p:nvGrpSpPr>
        <p:grpSpPr>
          <a:xfrm>
            <a:off x="10400974" y="1540245"/>
            <a:ext cx="1628775" cy="1912660"/>
            <a:chOff x="10106006" y="1933522"/>
            <a:chExt cx="1628775" cy="191266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4CBD1C7-FCE1-212A-AEDB-67EBD94B073E}"/>
                </a:ext>
              </a:extLst>
            </p:cNvPr>
            <p:cNvSpPr/>
            <p:nvPr/>
          </p:nvSpPr>
          <p:spPr>
            <a:xfrm>
              <a:off x="10106006" y="1933522"/>
              <a:ext cx="1628775" cy="19126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71FB4D3-110E-9831-B82F-C86B140C9039}"/>
                </a:ext>
              </a:extLst>
            </p:cNvPr>
            <p:cNvSpPr txBox="1"/>
            <p:nvPr/>
          </p:nvSpPr>
          <p:spPr>
            <a:xfrm>
              <a:off x="10106006" y="2425763"/>
              <a:ext cx="162877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Diode Clamped Inverter</a:t>
              </a:r>
              <a:endParaRPr lang="zh-CN" altLang="en-US" b="1" dirty="0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33162114-4BD8-11BA-B6F2-9C4DB6445C0A}"/>
              </a:ext>
            </a:extLst>
          </p:cNvPr>
          <p:cNvGrpSpPr/>
          <p:nvPr/>
        </p:nvGrpSpPr>
        <p:grpSpPr>
          <a:xfrm>
            <a:off x="6191697" y="3584201"/>
            <a:ext cx="1249214" cy="1419226"/>
            <a:chOff x="6534410" y="2572340"/>
            <a:chExt cx="1524518" cy="1488429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49C4ADA1-09D0-8A23-7478-CDE0CCCE854E}"/>
                </a:ext>
              </a:extLst>
            </p:cNvPr>
            <p:cNvSpPr/>
            <p:nvPr/>
          </p:nvSpPr>
          <p:spPr>
            <a:xfrm>
              <a:off x="6534410" y="2572340"/>
              <a:ext cx="1524518" cy="148842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ADD510EE-9E4B-2091-BC2D-2AC7E4EA525D}"/>
                </a:ext>
              </a:extLst>
            </p:cNvPr>
            <p:cNvSpPr txBox="1"/>
            <p:nvPr/>
          </p:nvSpPr>
          <p:spPr>
            <a:xfrm>
              <a:off x="6556099" y="2962611"/>
              <a:ext cx="14811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Park Transform</a:t>
              </a:r>
              <a:endParaRPr lang="zh-CN" altLang="en-US" sz="1600" b="1" dirty="0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AF946D39-9E7A-2EBC-3677-7CB66EB30819}"/>
              </a:ext>
            </a:extLst>
          </p:cNvPr>
          <p:cNvGrpSpPr/>
          <p:nvPr/>
        </p:nvGrpSpPr>
        <p:grpSpPr>
          <a:xfrm>
            <a:off x="8108161" y="3584200"/>
            <a:ext cx="1238313" cy="1419227"/>
            <a:chOff x="8549510" y="2572340"/>
            <a:chExt cx="1524518" cy="1488429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0C5A1124-33B9-CB5B-1E58-267B61882D29}"/>
                </a:ext>
              </a:extLst>
            </p:cNvPr>
            <p:cNvSpPr/>
            <p:nvPr/>
          </p:nvSpPr>
          <p:spPr>
            <a:xfrm>
              <a:off x="8549510" y="2572340"/>
              <a:ext cx="1524518" cy="148842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A3D82358-41D1-45A0-BA3B-256B9D605846}"/>
                </a:ext>
              </a:extLst>
            </p:cNvPr>
            <p:cNvSpPr txBox="1"/>
            <p:nvPr/>
          </p:nvSpPr>
          <p:spPr>
            <a:xfrm>
              <a:off x="8588553" y="3001876"/>
              <a:ext cx="14811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Clarke Transform</a:t>
              </a:r>
              <a:endParaRPr lang="zh-CN" altLang="en-US" sz="1600" b="1" dirty="0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8F5970E1-DD03-6A5B-90CD-FF58BB27F8DC}"/>
              </a:ext>
            </a:extLst>
          </p:cNvPr>
          <p:cNvGrpSpPr/>
          <p:nvPr/>
        </p:nvGrpSpPr>
        <p:grpSpPr>
          <a:xfrm>
            <a:off x="7652001" y="5322773"/>
            <a:ext cx="1707989" cy="1216226"/>
            <a:chOff x="6482281" y="5020783"/>
            <a:chExt cx="1833044" cy="1140767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D7FB063-8180-AA3A-0A24-F5F3E9B8AF34}"/>
                </a:ext>
              </a:extLst>
            </p:cNvPr>
            <p:cNvSpPr/>
            <p:nvPr/>
          </p:nvSpPr>
          <p:spPr>
            <a:xfrm>
              <a:off x="6482281" y="5020783"/>
              <a:ext cx="1833044" cy="114076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CCEEE9C6-FEB9-D985-5122-0E7D9CC66D11}"/>
                </a:ext>
              </a:extLst>
            </p:cNvPr>
            <p:cNvSpPr txBox="1"/>
            <p:nvPr/>
          </p:nvSpPr>
          <p:spPr>
            <a:xfrm>
              <a:off x="6590728" y="5084199"/>
              <a:ext cx="1616150" cy="1010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Speed / Mechanical Position Decoding</a:t>
              </a:r>
              <a:endParaRPr lang="zh-CN" altLang="en-US" sz="1600" b="1" dirty="0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0558F95C-EEC3-EF73-4549-0DE41452C09D}"/>
              </a:ext>
            </a:extLst>
          </p:cNvPr>
          <p:cNvGrpSpPr/>
          <p:nvPr/>
        </p:nvGrpSpPr>
        <p:grpSpPr>
          <a:xfrm>
            <a:off x="3928737" y="1915786"/>
            <a:ext cx="642351" cy="530869"/>
            <a:chOff x="2713703" y="793737"/>
            <a:chExt cx="642351" cy="530869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39FFCD9-8542-A4CD-E4D9-2E8290C8C982}"/>
                </a:ext>
              </a:extLst>
            </p:cNvPr>
            <p:cNvSpPr/>
            <p:nvPr/>
          </p:nvSpPr>
          <p:spPr>
            <a:xfrm>
              <a:off x="2713703" y="793737"/>
              <a:ext cx="642351" cy="53086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8401393A-357A-CFFB-C655-4066A38181AD}"/>
                </a:ext>
              </a:extLst>
            </p:cNvPr>
            <p:cNvSpPr txBox="1"/>
            <p:nvPr/>
          </p:nvSpPr>
          <p:spPr>
            <a:xfrm>
              <a:off x="2713703" y="874505"/>
              <a:ext cx="642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PI</a:t>
              </a:r>
              <a:endParaRPr lang="zh-CN" altLang="en-US" b="1" dirty="0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ADA49D3D-9AB6-C99C-FFFC-0C97FDDEB6F4}"/>
              </a:ext>
            </a:extLst>
          </p:cNvPr>
          <p:cNvGrpSpPr/>
          <p:nvPr/>
        </p:nvGrpSpPr>
        <p:grpSpPr>
          <a:xfrm>
            <a:off x="4740776" y="3429000"/>
            <a:ext cx="642351" cy="530869"/>
            <a:chOff x="2713703" y="793737"/>
            <a:chExt cx="642351" cy="530869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3B0F201E-7F0D-7821-7EC2-6BD8FDBB18B3}"/>
                </a:ext>
              </a:extLst>
            </p:cNvPr>
            <p:cNvSpPr/>
            <p:nvPr/>
          </p:nvSpPr>
          <p:spPr>
            <a:xfrm>
              <a:off x="2713703" y="793737"/>
              <a:ext cx="642351" cy="53086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B150D1FD-DE8D-E5BF-1916-BE58F3812B28}"/>
                </a:ext>
              </a:extLst>
            </p:cNvPr>
            <p:cNvSpPr txBox="1"/>
            <p:nvPr/>
          </p:nvSpPr>
          <p:spPr>
            <a:xfrm>
              <a:off x="2713703" y="874505"/>
              <a:ext cx="642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PI</a:t>
              </a:r>
              <a:endParaRPr lang="zh-CN" altLang="en-US" b="1" dirty="0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AF41D208-463A-434D-EEA2-D321E0EFD4BE}"/>
              </a:ext>
            </a:extLst>
          </p:cNvPr>
          <p:cNvGrpSpPr/>
          <p:nvPr/>
        </p:nvGrpSpPr>
        <p:grpSpPr>
          <a:xfrm>
            <a:off x="1652622" y="1894680"/>
            <a:ext cx="642351" cy="530869"/>
            <a:chOff x="2713703" y="793737"/>
            <a:chExt cx="642351" cy="530869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DE6FACD9-FACD-5B5D-8F72-7D85B6FBC6AB}"/>
                </a:ext>
              </a:extLst>
            </p:cNvPr>
            <p:cNvSpPr/>
            <p:nvPr/>
          </p:nvSpPr>
          <p:spPr>
            <a:xfrm>
              <a:off x="2713703" y="793737"/>
              <a:ext cx="642351" cy="53086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34BA182D-3141-1FB4-DC15-83945BDDFAC6}"/>
                </a:ext>
              </a:extLst>
            </p:cNvPr>
            <p:cNvSpPr txBox="1"/>
            <p:nvPr/>
          </p:nvSpPr>
          <p:spPr>
            <a:xfrm>
              <a:off x="2713703" y="874505"/>
              <a:ext cx="642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PI</a:t>
              </a:r>
              <a:endParaRPr lang="zh-CN" altLang="en-US" b="1" dirty="0"/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64933FD9-9584-FF02-EC33-4734668F651A}"/>
              </a:ext>
            </a:extLst>
          </p:cNvPr>
          <p:cNvGrpSpPr/>
          <p:nvPr/>
        </p:nvGrpSpPr>
        <p:grpSpPr>
          <a:xfrm>
            <a:off x="3805397" y="3435527"/>
            <a:ext cx="556028" cy="509763"/>
            <a:chOff x="3671843" y="1815738"/>
            <a:chExt cx="556028" cy="509763"/>
          </a:xfrm>
        </p:grpSpPr>
        <p:sp>
          <p:nvSpPr>
            <p:cNvPr id="62" name="流程图: 接点 61">
              <a:extLst>
                <a:ext uri="{FF2B5EF4-FFF2-40B4-BE49-F238E27FC236}">
                  <a16:creationId xmlns:a16="http://schemas.microsoft.com/office/drawing/2014/main" id="{B2FB834C-DB74-7CE4-7857-5E0AA98C9297}"/>
                </a:ext>
              </a:extLst>
            </p:cNvPr>
            <p:cNvSpPr/>
            <p:nvPr/>
          </p:nvSpPr>
          <p:spPr>
            <a:xfrm>
              <a:off x="3679456" y="1815738"/>
              <a:ext cx="548415" cy="509763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CA0ECE16-A977-C4AD-5E26-489030544FBF}"/>
                </a:ext>
              </a:extLst>
            </p:cNvPr>
            <p:cNvSpPr txBox="1"/>
            <p:nvPr/>
          </p:nvSpPr>
          <p:spPr>
            <a:xfrm>
              <a:off x="3671843" y="1885209"/>
              <a:ext cx="274208" cy="313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+</a:t>
              </a:r>
              <a:endParaRPr lang="zh-CN" altLang="en-US" b="1" dirty="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FAC439DF-3254-2A92-8C8E-E881199568C2}"/>
                </a:ext>
              </a:extLst>
            </p:cNvPr>
            <p:cNvSpPr txBox="1"/>
            <p:nvPr/>
          </p:nvSpPr>
          <p:spPr>
            <a:xfrm>
              <a:off x="3803112" y="1974509"/>
              <a:ext cx="274208" cy="339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-</a:t>
              </a:r>
              <a:endParaRPr lang="zh-CN" altLang="en-US" sz="2000" b="1" dirty="0"/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D92B68A6-1D61-B49F-403D-57552C5C025C}"/>
              </a:ext>
            </a:extLst>
          </p:cNvPr>
          <p:cNvGrpSpPr/>
          <p:nvPr/>
        </p:nvGrpSpPr>
        <p:grpSpPr>
          <a:xfrm>
            <a:off x="576491" y="1904688"/>
            <a:ext cx="556028" cy="509763"/>
            <a:chOff x="3671843" y="1815738"/>
            <a:chExt cx="556028" cy="509763"/>
          </a:xfrm>
        </p:grpSpPr>
        <p:sp>
          <p:nvSpPr>
            <p:cNvPr id="66" name="流程图: 接点 65">
              <a:extLst>
                <a:ext uri="{FF2B5EF4-FFF2-40B4-BE49-F238E27FC236}">
                  <a16:creationId xmlns:a16="http://schemas.microsoft.com/office/drawing/2014/main" id="{13021E88-3E89-B574-B832-585FE94F24CE}"/>
                </a:ext>
              </a:extLst>
            </p:cNvPr>
            <p:cNvSpPr/>
            <p:nvPr/>
          </p:nvSpPr>
          <p:spPr>
            <a:xfrm>
              <a:off x="3679456" y="1815738"/>
              <a:ext cx="548415" cy="509763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FCAF68E2-92F5-FDBF-5C43-55E29DA687DE}"/>
                </a:ext>
              </a:extLst>
            </p:cNvPr>
            <p:cNvSpPr txBox="1"/>
            <p:nvPr/>
          </p:nvSpPr>
          <p:spPr>
            <a:xfrm>
              <a:off x="3671843" y="1885209"/>
              <a:ext cx="274208" cy="313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+</a:t>
              </a:r>
              <a:endParaRPr lang="zh-CN" altLang="en-US" b="1" dirty="0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BE2C4B1A-E3CD-5743-40FE-D68142843CC6}"/>
                </a:ext>
              </a:extLst>
            </p:cNvPr>
            <p:cNvSpPr txBox="1"/>
            <p:nvPr/>
          </p:nvSpPr>
          <p:spPr>
            <a:xfrm>
              <a:off x="3803112" y="1974509"/>
              <a:ext cx="274208" cy="339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-</a:t>
              </a:r>
              <a:endParaRPr lang="zh-CN" altLang="en-US" sz="2000" b="1" dirty="0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873EE164-618E-CF89-0393-445B3E86AB48}"/>
              </a:ext>
            </a:extLst>
          </p:cNvPr>
          <p:cNvGrpSpPr/>
          <p:nvPr/>
        </p:nvGrpSpPr>
        <p:grpSpPr>
          <a:xfrm>
            <a:off x="5110433" y="1116472"/>
            <a:ext cx="556028" cy="553068"/>
            <a:chOff x="3671843" y="1815738"/>
            <a:chExt cx="556028" cy="553068"/>
          </a:xfrm>
        </p:grpSpPr>
        <p:sp>
          <p:nvSpPr>
            <p:cNvPr id="70" name="流程图: 接点 69">
              <a:extLst>
                <a:ext uri="{FF2B5EF4-FFF2-40B4-BE49-F238E27FC236}">
                  <a16:creationId xmlns:a16="http://schemas.microsoft.com/office/drawing/2014/main" id="{C3D4F765-D581-6A07-94CB-9F26AEA996B4}"/>
                </a:ext>
              </a:extLst>
            </p:cNvPr>
            <p:cNvSpPr/>
            <p:nvPr/>
          </p:nvSpPr>
          <p:spPr>
            <a:xfrm>
              <a:off x="3679456" y="1815738"/>
              <a:ext cx="548415" cy="509763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9DFCCC9F-1159-5B0D-35F2-A5DCBE1F2265}"/>
                </a:ext>
              </a:extLst>
            </p:cNvPr>
            <p:cNvSpPr txBox="1"/>
            <p:nvPr/>
          </p:nvSpPr>
          <p:spPr>
            <a:xfrm>
              <a:off x="3671843" y="1918705"/>
              <a:ext cx="2742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/>
                <a:t>+</a:t>
              </a:r>
              <a:endParaRPr lang="zh-CN" altLang="en-US" sz="1600" b="1" dirty="0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52E4CAC8-FC5B-A9E5-85A8-8E2903BA164F}"/>
                </a:ext>
              </a:extLst>
            </p:cNvPr>
            <p:cNvSpPr txBox="1"/>
            <p:nvPr/>
          </p:nvSpPr>
          <p:spPr>
            <a:xfrm>
              <a:off x="3808947" y="2030252"/>
              <a:ext cx="2742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/>
                <a:t>+</a:t>
              </a:r>
              <a:endParaRPr lang="zh-CN" altLang="en-US" sz="1600" b="1" dirty="0"/>
            </a:p>
          </p:txBody>
        </p:sp>
      </p:grpSp>
      <p:sp>
        <p:nvSpPr>
          <p:cNvPr id="75" name="流程图: 接点 74">
            <a:extLst>
              <a:ext uri="{FF2B5EF4-FFF2-40B4-BE49-F238E27FC236}">
                <a16:creationId xmlns:a16="http://schemas.microsoft.com/office/drawing/2014/main" id="{059AF9E3-838A-2DB0-CA23-0FA401D51EE5}"/>
              </a:ext>
            </a:extLst>
          </p:cNvPr>
          <p:cNvSpPr/>
          <p:nvPr/>
        </p:nvSpPr>
        <p:spPr>
          <a:xfrm>
            <a:off x="10476114" y="5003427"/>
            <a:ext cx="1461576" cy="1419227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PMSM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A12FD7E5-D748-83FD-97F6-C391F6DB4348}"/>
              </a:ext>
            </a:extLst>
          </p:cNvPr>
          <p:cNvCxnSpPr>
            <a:cxnSpLocks/>
          </p:cNvCxnSpPr>
          <p:nvPr/>
        </p:nvCxnSpPr>
        <p:spPr>
          <a:xfrm flipV="1">
            <a:off x="10786095" y="3452905"/>
            <a:ext cx="0" cy="17068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9FB3B809-9103-8F98-3DDD-286C235536F5}"/>
              </a:ext>
            </a:extLst>
          </p:cNvPr>
          <p:cNvCxnSpPr>
            <a:cxnSpLocks/>
          </p:cNvCxnSpPr>
          <p:nvPr/>
        </p:nvCxnSpPr>
        <p:spPr>
          <a:xfrm flipV="1">
            <a:off x="11652870" y="3452905"/>
            <a:ext cx="0" cy="17068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AC09287F-629E-10BB-ADFE-8FD554739E21}"/>
              </a:ext>
            </a:extLst>
          </p:cNvPr>
          <p:cNvCxnSpPr>
            <a:cxnSpLocks/>
            <a:stCxn id="75" idx="0"/>
          </p:cNvCxnSpPr>
          <p:nvPr/>
        </p:nvCxnSpPr>
        <p:spPr>
          <a:xfrm flipV="1">
            <a:off x="11206902" y="3452905"/>
            <a:ext cx="0" cy="15505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220A9D20-6679-5974-D81F-2A2ED12DC4E6}"/>
              </a:ext>
            </a:extLst>
          </p:cNvPr>
          <p:cNvCxnSpPr>
            <a:cxnSpLocks/>
          </p:cNvCxnSpPr>
          <p:nvPr/>
        </p:nvCxnSpPr>
        <p:spPr>
          <a:xfrm>
            <a:off x="44758" y="2153954"/>
            <a:ext cx="53173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5FF8E95E-78B1-672C-E097-A003E1C6D4A4}"/>
              </a:ext>
            </a:extLst>
          </p:cNvPr>
          <p:cNvCxnSpPr>
            <a:cxnSpLocks/>
          </p:cNvCxnSpPr>
          <p:nvPr/>
        </p:nvCxnSpPr>
        <p:spPr>
          <a:xfrm>
            <a:off x="1132519" y="2153954"/>
            <a:ext cx="53173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8CB18946-92FC-7EF3-7DC6-4546BAFA9F25}"/>
              </a:ext>
            </a:extLst>
          </p:cNvPr>
          <p:cNvCxnSpPr>
            <a:cxnSpLocks/>
          </p:cNvCxnSpPr>
          <p:nvPr/>
        </p:nvCxnSpPr>
        <p:spPr>
          <a:xfrm>
            <a:off x="2297386" y="2163229"/>
            <a:ext cx="53173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0DA547F4-B55B-33D6-3F50-62917E4972CD}"/>
              </a:ext>
            </a:extLst>
          </p:cNvPr>
          <p:cNvCxnSpPr>
            <a:cxnSpLocks/>
          </p:cNvCxnSpPr>
          <p:nvPr/>
        </p:nvCxnSpPr>
        <p:spPr>
          <a:xfrm>
            <a:off x="3380309" y="2170667"/>
            <a:ext cx="53173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1888A3CC-814B-86A4-C0C8-8B67316C5A99}"/>
              </a:ext>
            </a:extLst>
          </p:cNvPr>
          <p:cNvCxnSpPr>
            <a:cxnSpLocks/>
          </p:cNvCxnSpPr>
          <p:nvPr/>
        </p:nvCxnSpPr>
        <p:spPr>
          <a:xfrm>
            <a:off x="3399181" y="1371353"/>
            <a:ext cx="53173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6003F6AB-8A0C-955B-5D6F-711C7CE12EFE}"/>
              </a:ext>
            </a:extLst>
          </p:cNvPr>
          <p:cNvCxnSpPr>
            <a:cxnSpLocks/>
          </p:cNvCxnSpPr>
          <p:nvPr/>
        </p:nvCxnSpPr>
        <p:spPr>
          <a:xfrm>
            <a:off x="4381500" y="3694114"/>
            <a:ext cx="35927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07B0495F-61F5-01C7-2EAE-CCAF4501ECA2}"/>
              </a:ext>
            </a:extLst>
          </p:cNvPr>
          <p:cNvCxnSpPr>
            <a:cxnSpLocks/>
          </p:cNvCxnSpPr>
          <p:nvPr/>
        </p:nvCxnSpPr>
        <p:spPr>
          <a:xfrm>
            <a:off x="3408379" y="3684497"/>
            <a:ext cx="39701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4533BCAA-0F06-11BD-8524-3F4C1001D8C7}"/>
              </a:ext>
            </a:extLst>
          </p:cNvPr>
          <p:cNvCxnSpPr>
            <a:cxnSpLocks/>
          </p:cNvCxnSpPr>
          <p:nvPr/>
        </p:nvCxnSpPr>
        <p:spPr>
          <a:xfrm>
            <a:off x="4573264" y="1353362"/>
            <a:ext cx="53173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FF9C46B2-11A7-8718-DFE0-8DE330D4BD6E}"/>
              </a:ext>
            </a:extLst>
          </p:cNvPr>
          <p:cNvCxnSpPr>
            <a:cxnSpLocks/>
          </p:cNvCxnSpPr>
          <p:nvPr/>
        </p:nvCxnSpPr>
        <p:spPr>
          <a:xfrm>
            <a:off x="5675246" y="1371353"/>
            <a:ext cx="53173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288CCD3F-A753-1EB5-B65D-E99AF19040B2}"/>
              </a:ext>
            </a:extLst>
          </p:cNvPr>
          <p:cNvCxnSpPr>
            <a:cxnSpLocks/>
          </p:cNvCxnSpPr>
          <p:nvPr/>
        </p:nvCxnSpPr>
        <p:spPr>
          <a:xfrm flipV="1">
            <a:off x="4593122" y="2171375"/>
            <a:ext cx="805940" cy="7438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9160AE43-68DF-BFEE-5BF0-3FA5CF7E59BB}"/>
              </a:ext>
            </a:extLst>
          </p:cNvPr>
          <p:cNvCxnSpPr>
            <a:cxnSpLocks/>
          </p:cNvCxnSpPr>
          <p:nvPr/>
        </p:nvCxnSpPr>
        <p:spPr>
          <a:xfrm flipV="1">
            <a:off x="5384641" y="1637544"/>
            <a:ext cx="0" cy="541269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BB72FD64-7B93-DB52-9038-0708DAC22BC7}"/>
              </a:ext>
            </a:extLst>
          </p:cNvPr>
          <p:cNvCxnSpPr>
            <a:cxnSpLocks/>
          </p:cNvCxnSpPr>
          <p:nvPr/>
        </p:nvCxnSpPr>
        <p:spPr>
          <a:xfrm flipV="1">
            <a:off x="5392253" y="3670658"/>
            <a:ext cx="345366" cy="801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2C5C20BB-42C2-45B0-A29E-83AA104E1187}"/>
              </a:ext>
            </a:extLst>
          </p:cNvPr>
          <p:cNvCxnSpPr>
            <a:cxnSpLocks/>
          </p:cNvCxnSpPr>
          <p:nvPr/>
        </p:nvCxnSpPr>
        <p:spPr>
          <a:xfrm flipV="1">
            <a:off x="5737619" y="3095705"/>
            <a:ext cx="0" cy="574953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6716CE1D-18A4-E755-61D4-C322EE9D8984}"/>
              </a:ext>
            </a:extLst>
          </p:cNvPr>
          <p:cNvCxnSpPr>
            <a:cxnSpLocks/>
          </p:cNvCxnSpPr>
          <p:nvPr/>
        </p:nvCxnSpPr>
        <p:spPr>
          <a:xfrm>
            <a:off x="5737619" y="1939686"/>
            <a:ext cx="46214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AC6C1B99-C603-EF1F-D9B8-1678FF457565}"/>
              </a:ext>
            </a:extLst>
          </p:cNvPr>
          <p:cNvCxnSpPr>
            <a:cxnSpLocks/>
          </p:cNvCxnSpPr>
          <p:nvPr/>
        </p:nvCxnSpPr>
        <p:spPr>
          <a:xfrm>
            <a:off x="7481621" y="1330986"/>
            <a:ext cx="61251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245B0714-CDB7-4B26-1F7D-2C0A6EB376ED}"/>
              </a:ext>
            </a:extLst>
          </p:cNvPr>
          <p:cNvCxnSpPr>
            <a:cxnSpLocks/>
          </p:cNvCxnSpPr>
          <p:nvPr/>
        </p:nvCxnSpPr>
        <p:spPr>
          <a:xfrm>
            <a:off x="7464978" y="1853953"/>
            <a:ext cx="62915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61FE08E3-1380-A400-E6FC-29A94D6FC9F2}"/>
              </a:ext>
            </a:extLst>
          </p:cNvPr>
          <p:cNvCxnSpPr>
            <a:cxnSpLocks/>
          </p:cNvCxnSpPr>
          <p:nvPr/>
        </p:nvCxnSpPr>
        <p:spPr>
          <a:xfrm flipH="1">
            <a:off x="9384068" y="5713040"/>
            <a:ext cx="10542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F4ADEF03-346C-5D79-5EE7-89997FE333D1}"/>
              </a:ext>
            </a:extLst>
          </p:cNvPr>
          <p:cNvCxnSpPr>
            <a:cxnSpLocks/>
          </p:cNvCxnSpPr>
          <p:nvPr/>
        </p:nvCxnSpPr>
        <p:spPr>
          <a:xfrm flipH="1">
            <a:off x="7465234" y="4058966"/>
            <a:ext cx="61251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1A9FE0C3-B5A6-1B1D-A873-328125BEAFC2}"/>
              </a:ext>
            </a:extLst>
          </p:cNvPr>
          <p:cNvCxnSpPr>
            <a:cxnSpLocks/>
          </p:cNvCxnSpPr>
          <p:nvPr/>
        </p:nvCxnSpPr>
        <p:spPr>
          <a:xfrm flipH="1">
            <a:off x="7456912" y="4551352"/>
            <a:ext cx="62915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1ECB30FA-20EB-600A-ABFE-9A771F99C01D}"/>
                  </a:ext>
                </a:extLst>
              </p:cNvPr>
              <p:cNvSpPr txBox="1"/>
              <p:nvPr/>
            </p:nvSpPr>
            <p:spPr>
              <a:xfrm>
                <a:off x="131600" y="1805433"/>
                <a:ext cx="3897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1ECB30FA-20EB-600A-ABFE-9A771F99C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00" y="1805433"/>
                <a:ext cx="389722" cy="276999"/>
              </a:xfrm>
              <a:prstGeom prst="rect">
                <a:avLst/>
              </a:prstGeom>
              <a:blipFill>
                <a:blip r:embed="rId2"/>
                <a:stretch>
                  <a:fillRect l="-7813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3C74676B-3A77-35DE-B284-AD07A99C73AC}"/>
              </a:ext>
            </a:extLst>
          </p:cNvPr>
          <p:cNvCxnSpPr>
            <a:cxnSpLocks/>
          </p:cNvCxnSpPr>
          <p:nvPr/>
        </p:nvCxnSpPr>
        <p:spPr>
          <a:xfrm flipH="1">
            <a:off x="858311" y="6268997"/>
            <a:ext cx="676021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6E7EB501-F04B-95DE-C91D-CC7876AE78F9}"/>
              </a:ext>
            </a:extLst>
          </p:cNvPr>
          <p:cNvCxnSpPr>
            <a:cxnSpLocks/>
          </p:cNvCxnSpPr>
          <p:nvPr/>
        </p:nvCxnSpPr>
        <p:spPr>
          <a:xfrm flipV="1">
            <a:off x="844864" y="2446655"/>
            <a:ext cx="13801" cy="3822342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4944A427-FE62-642D-ABFA-24F09B2BF072}"/>
                  </a:ext>
                </a:extLst>
              </p:cNvPr>
              <p:cNvSpPr txBox="1"/>
              <p:nvPr/>
            </p:nvSpPr>
            <p:spPr>
              <a:xfrm>
                <a:off x="416017" y="2495933"/>
                <a:ext cx="3897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4944A427-FE62-642D-ABFA-24F09B2BF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17" y="2495933"/>
                <a:ext cx="389722" cy="276999"/>
              </a:xfrm>
              <a:prstGeom prst="rect">
                <a:avLst/>
              </a:prstGeom>
              <a:blipFill>
                <a:blip r:embed="rId3"/>
                <a:stretch>
                  <a:fillRect l="-7813" r="-1563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77D319A1-4421-7A11-6F72-4F25ADD58F41}"/>
              </a:ext>
            </a:extLst>
          </p:cNvPr>
          <p:cNvCxnSpPr>
            <a:cxnSpLocks/>
          </p:cNvCxnSpPr>
          <p:nvPr/>
        </p:nvCxnSpPr>
        <p:spPr>
          <a:xfrm>
            <a:off x="9359990" y="1990964"/>
            <a:ext cx="104098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C6AB3EF0-A2A9-8E90-BD8B-CD41E9BAF2A9}"/>
                  </a:ext>
                </a:extLst>
              </p:cNvPr>
              <p:cNvSpPr txBox="1"/>
              <p:nvPr/>
            </p:nvSpPr>
            <p:spPr>
              <a:xfrm>
                <a:off x="9544571" y="1592088"/>
                <a:ext cx="694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PWMs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C6AB3EF0-A2A9-8E90-BD8B-CD41E9BAF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4571" y="1592088"/>
                <a:ext cx="694101" cy="276999"/>
              </a:xfrm>
              <a:prstGeom prst="rect">
                <a:avLst/>
              </a:prstGeom>
              <a:blipFill>
                <a:blip r:embed="rId4"/>
                <a:stretch>
                  <a:fillRect l="-7018" r="-7018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80F3C809-F6FC-737D-A626-6386D05B0AB4}"/>
              </a:ext>
            </a:extLst>
          </p:cNvPr>
          <p:cNvCxnSpPr>
            <a:cxnSpLocks/>
          </p:cNvCxnSpPr>
          <p:nvPr/>
        </p:nvCxnSpPr>
        <p:spPr>
          <a:xfrm flipV="1">
            <a:off x="9718556" y="1898357"/>
            <a:ext cx="161925" cy="16071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32F1EB57-D1AD-D94C-558C-1FDED2DE080F}"/>
              </a:ext>
            </a:extLst>
          </p:cNvPr>
          <p:cNvCxnSpPr>
            <a:cxnSpLocks/>
          </p:cNvCxnSpPr>
          <p:nvPr/>
        </p:nvCxnSpPr>
        <p:spPr>
          <a:xfrm flipV="1">
            <a:off x="9830231" y="1910608"/>
            <a:ext cx="161925" cy="16071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B7681F74-1770-02C9-91A2-D386094E86EB}"/>
                  </a:ext>
                </a:extLst>
              </p:cNvPr>
              <p:cNvSpPr txBox="1"/>
              <p:nvPr/>
            </p:nvSpPr>
            <p:spPr>
              <a:xfrm>
                <a:off x="2473843" y="1745472"/>
                <a:ext cx="252762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B7681F74-1770-02C9-91A2-D386094E8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3843" y="1745472"/>
                <a:ext cx="252762" cy="298415"/>
              </a:xfrm>
              <a:prstGeom prst="rect">
                <a:avLst/>
              </a:prstGeom>
              <a:blipFill>
                <a:blip r:embed="rId5"/>
                <a:stretch>
                  <a:fillRect l="-21951" r="-7317" b="-20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2C5DFE82-93A5-59A8-6526-49D6C83C3B49}"/>
              </a:ext>
            </a:extLst>
          </p:cNvPr>
          <p:cNvCxnSpPr>
            <a:cxnSpLocks/>
          </p:cNvCxnSpPr>
          <p:nvPr/>
        </p:nvCxnSpPr>
        <p:spPr>
          <a:xfrm flipH="1" flipV="1">
            <a:off x="4073770" y="4306319"/>
            <a:ext cx="2100378" cy="8001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12FD38F5-3156-8A0F-418E-0D65DD653FB0}"/>
              </a:ext>
            </a:extLst>
          </p:cNvPr>
          <p:cNvCxnSpPr>
            <a:cxnSpLocks/>
          </p:cNvCxnSpPr>
          <p:nvPr/>
        </p:nvCxnSpPr>
        <p:spPr>
          <a:xfrm flipH="1">
            <a:off x="3098746" y="4770501"/>
            <a:ext cx="309295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C3518EBB-22BF-0A07-C98E-07A1D09FA722}"/>
              </a:ext>
            </a:extLst>
          </p:cNvPr>
          <p:cNvCxnSpPr>
            <a:cxnSpLocks/>
          </p:cNvCxnSpPr>
          <p:nvPr/>
        </p:nvCxnSpPr>
        <p:spPr>
          <a:xfrm flipV="1">
            <a:off x="3106101" y="2465159"/>
            <a:ext cx="22530" cy="2305342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FBF95F3D-2B33-035B-6DC0-1F0DF1B30345}"/>
              </a:ext>
            </a:extLst>
          </p:cNvPr>
          <p:cNvCxnSpPr>
            <a:cxnSpLocks/>
          </p:cNvCxnSpPr>
          <p:nvPr/>
        </p:nvCxnSpPr>
        <p:spPr>
          <a:xfrm flipV="1">
            <a:off x="4087217" y="3934192"/>
            <a:ext cx="0" cy="380128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56D2CA5F-CEE2-F6F7-6F86-B487E7E3CD5A}"/>
              </a:ext>
            </a:extLst>
          </p:cNvPr>
          <p:cNvCxnSpPr>
            <a:cxnSpLocks/>
            <a:stCxn id="182" idx="2"/>
          </p:cNvCxnSpPr>
          <p:nvPr/>
        </p:nvCxnSpPr>
        <p:spPr>
          <a:xfrm flipH="1" flipV="1">
            <a:off x="9342951" y="4058966"/>
            <a:ext cx="1381231" cy="391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流程图: 接点 181">
            <a:extLst>
              <a:ext uri="{FF2B5EF4-FFF2-40B4-BE49-F238E27FC236}">
                <a16:creationId xmlns:a16="http://schemas.microsoft.com/office/drawing/2014/main" id="{C93ED96E-D3FC-1830-AAFD-2AD5EBA8A9B6}"/>
              </a:ext>
            </a:extLst>
          </p:cNvPr>
          <p:cNvSpPr/>
          <p:nvPr/>
        </p:nvSpPr>
        <p:spPr>
          <a:xfrm>
            <a:off x="10724182" y="3993765"/>
            <a:ext cx="123825" cy="138231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流程图: 接点 182">
            <a:extLst>
              <a:ext uri="{FF2B5EF4-FFF2-40B4-BE49-F238E27FC236}">
                <a16:creationId xmlns:a16="http://schemas.microsoft.com/office/drawing/2014/main" id="{6626D8EA-7A62-BEE3-DA69-A25ED45536D4}"/>
              </a:ext>
            </a:extLst>
          </p:cNvPr>
          <p:cNvSpPr/>
          <p:nvPr/>
        </p:nvSpPr>
        <p:spPr>
          <a:xfrm>
            <a:off x="11153448" y="4437222"/>
            <a:ext cx="123825" cy="138231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A743B086-65C6-81E6-04A1-1A4E57181A7C}"/>
              </a:ext>
            </a:extLst>
          </p:cNvPr>
          <p:cNvCxnSpPr>
            <a:cxnSpLocks/>
          </p:cNvCxnSpPr>
          <p:nvPr/>
        </p:nvCxnSpPr>
        <p:spPr>
          <a:xfrm flipH="1" flipV="1">
            <a:off x="9342951" y="4484948"/>
            <a:ext cx="1802037" cy="1073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A6C7F8DA-1851-A0A3-307C-432583B3F05C}"/>
                  </a:ext>
                </a:extLst>
              </p:cNvPr>
              <p:cNvSpPr txBox="1"/>
              <p:nvPr/>
            </p:nvSpPr>
            <p:spPr>
              <a:xfrm>
                <a:off x="10508469" y="3736472"/>
                <a:ext cx="2106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A6C7F8DA-1851-A0A3-307C-432583B3F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8469" y="3736472"/>
                <a:ext cx="210635" cy="276999"/>
              </a:xfrm>
              <a:prstGeom prst="rect">
                <a:avLst/>
              </a:prstGeom>
              <a:blipFill>
                <a:blip r:embed="rId6"/>
                <a:stretch>
                  <a:fillRect l="-26471" r="-23529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B2D62BD3-F6BF-7AE1-F317-211DE4A10070}"/>
                  </a:ext>
                </a:extLst>
              </p:cNvPr>
              <p:cNvSpPr txBox="1"/>
              <p:nvPr/>
            </p:nvSpPr>
            <p:spPr>
              <a:xfrm>
                <a:off x="10980803" y="3747020"/>
                <a:ext cx="2210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B2D62BD3-F6BF-7AE1-F317-211DE4A10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803" y="3747020"/>
                <a:ext cx="221022" cy="276999"/>
              </a:xfrm>
              <a:prstGeom prst="rect">
                <a:avLst/>
              </a:prstGeom>
              <a:blipFill>
                <a:blip r:embed="rId7"/>
                <a:stretch>
                  <a:fillRect l="-21622" r="-18919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C6D7DDB9-53FA-F727-E480-C21CD7E32B0B}"/>
                  </a:ext>
                </a:extLst>
              </p:cNvPr>
              <p:cNvSpPr txBox="1"/>
              <p:nvPr/>
            </p:nvSpPr>
            <p:spPr>
              <a:xfrm>
                <a:off x="11437286" y="3748890"/>
                <a:ext cx="2105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C6D7DDB9-53FA-F727-E480-C21CD7E32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7286" y="3748890"/>
                <a:ext cx="210506" cy="276999"/>
              </a:xfrm>
              <a:prstGeom prst="rect">
                <a:avLst/>
              </a:prstGeom>
              <a:blipFill>
                <a:blip r:embed="rId8"/>
                <a:stretch>
                  <a:fillRect l="-22857" r="-2000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文本框 191">
                <a:extLst>
                  <a:ext uri="{FF2B5EF4-FFF2-40B4-BE49-F238E27FC236}">
                    <a16:creationId xmlns:a16="http://schemas.microsoft.com/office/drawing/2014/main" id="{86AB4A96-8DD1-BF5D-2754-D69EAB59341E}"/>
                  </a:ext>
                </a:extLst>
              </p:cNvPr>
              <p:cNvSpPr txBox="1"/>
              <p:nvPr/>
            </p:nvSpPr>
            <p:spPr>
              <a:xfrm>
                <a:off x="9581124" y="3726299"/>
                <a:ext cx="2491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2" name="文本框 191">
                <a:extLst>
                  <a:ext uri="{FF2B5EF4-FFF2-40B4-BE49-F238E27FC236}">
                    <a16:creationId xmlns:a16="http://schemas.microsoft.com/office/drawing/2014/main" id="{86AB4A96-8DD1-BF5D-2754-D69EAB593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1124" y="3726299"/>
                <a:ext cx="249107" cy="276999"/>
              </a:xfrm>
              <a:prstGeom prst="rect">
                <a:avLst/>
              </a:prstGeom>
              <a:blipFill>
                <a:blip r:embed="rId9"/>
                <a:stretch>
                  <a:fillRect l="-21951" r="-4878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D795296D-F131-236B-0433-4129551C1177}"/>
                  </a:ext>
                </a:extLst>
              </p:cNvPr>
              <p:cNvSpPr txBox="1"/>
              <p:nvPr/>
            </p:nvSpPr>
            <p:spPr>
              <a:xfrm>
                <a:off x="9581124" y="4155313"/>
                <a:ext cx="2650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D795296D-F131-236B-0433-4129551C1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1124" y="4155313"/>
                <a:ext cx="265009" cy="276999"/>
              </a:xfrm>
              <a:prstGeom prst="rect">
                <a:avLst/>
              </a:prstGeom>
              <a:blipFill>
                <a:blip r:embed="rId10"/>
                <a:stretch>
                  <a:fillRect l="-20930" r="-4651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CC9D9D36-8EE0-FCB1-6098-D32F2562E0CC}"/>
                  </a:ext>
                </a:extLst>
              </p:cNvPr>
              <p:cNvSpPr txBox="1"/>
              <p:nvPr/>
            </p:nvSpPr>
            <p:spPr>
              <a:xfrm>
                <a:off x="2781227" y="2514849"/>
                <a:ext cx="252762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CC9D9D36-8EE0-FCB1-6098-D32F2562E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227" y="2514849"/>
                <a:ext cx="252762" cy="298415"/>
              </a:xfrm>
              <a:prstGeom prst="rect">
                <a:avLst/>
              </a:prstGeom>
              <a:blipFill>
                <a:blip r:embed="rId11"/>
                <a:stretch>
                  <a:fillRect l="-19048" r="-4762" b="-229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340CD8D5-35EE-EC9E-23EE-E9AC0CA66333}"/>
                  </a:ext>
                </a:extLst>
              </p:cNvPr>
              <p:cNvSpPr txBox="1"/>
              <p:nvPr/>
            </p:nvSpPr>
            <p:spPr>
              <a:xfrm>
                <a:off x="3407659" y="3336124"/>
                <a:ext cx="2594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340CD8D5-35EE-EC9E-23EE-E9AC0CA66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659" y="3336124"/>
                <a:ext cx="259430" cy="276999"/>
              </a:xfrm>
              <a:prstGeom prst="rect">
                <a:avLst/>
              </a:prstGeom>
              <a:blipFill>
                <a:blip r:embed="rId12"/>
                <a:stretch>
                  <a:fillRect l="-18605" r="-4651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5426F1F4-30B9-67AB-C7F7-E04D6D386047}"/>
                  </a:ext>
                </a:extLst>
              </p:cNvPr>
              <p:cNvSpPr txBox="1"/>
              <p:nvPr/>
            </p:nvSpPr>
            <p:spPr>
              <a:xfrm>
                <a:off x="3782233" y="3973545"/>
                <a:ext cx="2594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5426F1F4-30B9-67AB-C7F7-E04D6D386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2233" y="3973545"/>
                <a:ext cx="259430" cy="276999"/>
              </a:xfrm>
              <a:prstGeom prst="rect">
                <a:avLst/>
              </a:prstGeom>
              <a:blipFill>
                <a:blip r:embed="rId13"/>
                <a:stretch>
                  <a:fillRect l="-18605" r="-4651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B7A5E199-0DE2-258D-584E-90A5A059D95C}"/>
                  </a:ext>
                </a:extLst>
              </p:cNvPr>
              <p:cNvSpPr txBox="1"/>
              <p:nvPr/>
            </p:nvSpPr>
            <p:spPr>
              <a:xfrm>
                <a:off x="5864044" y="1612371"/>
                <a:ext cx="3107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B7A5E199-0DE2-258D-584E-90A5A059D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044" y="1612371"/>
                <a:ext cx="310791" cy="276999"/>
              </a:xfrm>
              <a:prstGeom prst="rect">
                <a:avLst/>
              </a:prstGeom>
              <a:blipFill>
                <a:blip r:embed="rId14"/>
                <a:stretch>
                  <a:fillRect l="-17647" r="-1961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56D2C726-0C4E-B7B8-06F1-DA75B7F6D3C7}"/>
                  </a:ext>
                </a:extLst>
              </p:cNvPr>
              <p:cNvSpPr txBox="1"/>
              <p:nvPr/>
            </p:nvSpPr>
            <p:spPr>
              <a:xfrm>
                <a:off x="5872307" y="1044038"/>
                <a:ext cx="310790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56D2C726-0C4E-B7B8-06F1-DA75B7F6D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307" y="1044038"/>
                <a:ext cx="310790" cy="298415"/>
              </a:xfrm>
              <a:prstGeom prst="rect">
                <a:avLst/>
              </a:prstGeom>
              <a:blipFill>
                <a:blip r:embed="rId15"/>
                <a:stretch>
                  <a:fillRect l="-15686" r="-1961" b="-20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0" name="文本框 199">
            <a:extLst>
              <a:ext uri="{FF2B5EF4-FFF2-40B4-BE49-F238E27FC236}">
                <a16:creationId xmlns:a16="http://schemas.microsoft.com/office/drawing/2014/main" id="{133F9568-B998-E243-9A25-55A7E1610933}"/>
              </a:ext>
            </a:extLst>
          </p:cNvPr>
          <p:cNvSpPr txBox="1"/>
          <p:nvPr/>
        </p:nvSpPr>
        <p:spPr>
          <a:xfrm>
            <a:off x="1601312" y="1124706"/>
            <a:ext cx="1822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/>
              <a:t>Voltage error between two DC-link capacitors</a:t>
            </a:r>
            <a:endParaRPr lang="zh-CN" altLang="en-US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05300197-2710-7E33-C598-DF11B3B420B1}"/>
                  </a:ext>
                </a:extLst>
              </p:cNvPr>
              <p:cNvSpPr txBox="1"/>
              <p:nvPr/>
            </p:nvSpPr>
            <p:spPr>
              <a:xfrm>
                <a:off x="7701688" y="998765"/>
                <a:ext cx="3107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05300197-2710-7E33-C598-DF11B3B42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1688" y="998765"/>
                <a:ext cx="310790" cy="276999"/>
              </a:xfrm>
              <a:prstGeom prst="rect">
                <a:avLst/>
              </a:prstGeom>
              <a:blipFill>
                <a:blip r:embed="rId16"/>
                <a:stretch>
                  <a:fillRect l="-15686" r="-1961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1EF78E2A-4350-011B-82A0-EF139E8884C8}"/>
                  </a:ext>
                </a:extLst>
              </p:cNvPr>
              <p:cNvSpPr txBox="1"/>
              <p:nvPr/>
            </p:nvSpPr>
            <p:spPr>
              <a:xfrm>
                <a:off x="7685492" y="1485696"/>
                <a:ext cx="310790" cy="3130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1EF78E2A-4350-011B-82A0-EF139E888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5492" y="1485696"/>
                <a:ext cx="310790" cy="313034"/>
              </a:xfrm>
              <a:prstGeom prst="rect">
                <a:avLst/>
              </a:prstGeom>
              <a:blipFill>
                <a:blip r:embed="rId17"/>
                <a:stretch>
                  <a:fillRect l="-17647" r="-5882" b="-27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E419469D-A00F-F185-2E9A-628674F9B06E}"/>
              </a:ext>
            </a:extLst>
          </p:cNvPr>
          <p:cNvCxnSpPr>
            <a:cxnSpLocks/>
            <a:endCxn id="205" idx="3"/>
          </p:cNvCxnSpPr>
          <p:nvPr/>
        </p:nvCxnSpPr>
        <p:spPr>
          <a:xfrm flipH="1">
            <a:off x="5745232" y="5714216"/>
            <a:ext cx="18719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等腰三角形 204">
            <a:extLst>
              <a:ext uri="{FF2B5EF4-FFF2-40B4-BE49-F238E27FC236}">
                <a16:creationId xmlns:a16="http://schemas.microsoft.com/office/drawing/2014/main" id="{5368FAD8-AF2E-69CB-DC2E-974AF6F58D80}"/>
              </a:ext>
            </a:extLst>
          </p:cNvPr>
          <p:cNvSpPr/>
          <p:nvPr/>
        </p:nvSpPr>
        <p:spPr>
          <a:xfrm rot="16200000">
            <a:off x="5217595" y="5459493"/>
            <a:ext cx="545827" cy="50944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6" name="文本框 205">
            <a:extLst>
              <a:ext uri="{FF2B5EF4-FFF2-40B4-BE49-F238E27FC236}">
                <a16:creationId xmlns:a16="http://schemas.microsoft.com/office/drawing/2014/main" id="{4FB58CA7-239D-840D-BA68-3C400DB67A01}"/>
              </a:ext>
            </a:extLst>
          </p:cNvPr>
          <p:cNvSpPr txBox="1"/>
          <p:nvPr/>
        </p:nvSpPr>
        <p:spPr>
          <a:xfrm>
            <a:off x="4793827" y="5147438"/>
            <a:ext cx="156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Gain = Pole Pairs</a:t>
            </a:r>
            <a:endParaRPr lang="zh-CN" altLang="en-US" sz="1400" b="1" dirty="0"/>
          </a:p>
        </p:txBody>
      </p: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91C080B6-2AF4-5B42-6E23-133C175287CF}"/>
              </a:ext>
            </a:extLst>
          </p:cNvPr>
          <p:cNvCxnSpPr>
            <a:cxnSpLocks/>
          </p:cNvCxnSpPr>
          <p:nvPr/>
        </p:nvCxnSpPr>
        <p:spPr>
          <a:xfrm flipH="1" flipV="1">
            <a:off x="4533268" y="5713040"/>
            <a:ext cx="675493" cy="395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文本框 208">
                <a:extLst>
                  <a:ext uri="{FF2B5EF4-FFF2-40B4-BE49-F238E27FC236}">
                    <a16:creationId xmlns:a16="http://schemas.microsoft.com/office/drawing/2014/main" id="{BC24516B-AD0A-C15A-0102-DAD354A082BA}"/>
                  </a:ext>
                </a:extLst>
              </p:cNvPr>
              <p:cNvSpPr txBox="1"/>
              <p:nvPr/>
            </p:nvSpPr>
            <p:spPr>
              <a:xfrm>
                <a:off x="6742640" y="5383747"/>
                <a:ext cx="8134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9" name="文本框 208">
                <a:extLst>
                  <a:ext uri="{FF2B5EF4-FFF2-40B4-BE49-F238E27FC236}">
                    <a16:creationId xmlns:a16="http://schemas.microsoft.com/office/drawing/2014/main" id="{BC24516B-AD0A-C15A-0102-DAD354A08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640" y="5383747"/>
                <a:ext cx="813428" cy="276999"/>
              </a:xfrm>
              <a:prstGeom prst="rect">
                <a:avLst/>
              </a:prstGeom>
              <a:blipFill>
                <a:blip r:embed="rId18"/>
                <a:stretch>
                  <a:fillRect l="-2985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文本框 209">
                <a:extLst>
                  <a:ext uri="{FF2B5EF4-FFF2-40B4-BE49-F238E27FC236}">
                    <a16:creationId xmlns:a16="http://schemas.microsoft.com/office/drawing/2014/main" id="{8B60DE75-7BF5-C887-3CE5-2F1CBDF5AC23}"/>
                  </a:ext>
                </a:extLst>
              </p:cNvPr>
              <p:cNvSpPr txBox="1"/>
              <p:nvPr/>
            </p:nvSpPr>
            <p:spPr>
              <a:xfrm>
                <a:off x="3796402" y="5554455"/>
                <a:ext cx="6863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0" name="文本框 209">
                <a:extLst>
                  <a:ext uri="{FF2B5EF4-FFF2-40B4-BE49-F238E27FC236}">
                    <a16:creationId xmlns:a16="http://schemas.microsoft.com/office/drawing/2014/main" id="{8B60DE75-7BF5-C887-3CE5-2F1CBDF5A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402" y="5554455"/>
                <a:ext cx="686342" cy="276999"/>
              </a:xfrm>
              <a:prstGeom prst="rect">
                <a:avLst/>
              </a:prstGeom>
              <a:blipFill>
                <a:blip r:embed="rId19"/>
                <a:stretch>
                  <a:fillRect l="-3571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E091E753-ABFD-074F-9DE2-B79596E9759B}"/>
                  </a:ext>
                </a:extLst>
              </p:cNvPr>
              <p:cNvSpPr txBox="1"/>
              <p:nvPr/>
            </p:nvSpPr>
            <p:spPr>
              <a:xfrm>
                <a:off x="6560325" y="2431592"/>
                <a:ext cx="2848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E091E753-ABFD-074F-9DE2-B79596E97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325" y="2431592"/>
                <a:ext cx="284822" cy="276999"/>
              </a:xfrm>
              <a:prstGeom prst="rect">
                <a:avLst/>
              </a:prstGeom>
              <a:blipFill>
                <a:blip r:embed="rId20"/>
                <a:stretch>
                  <a:fillRect l="-17021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123650BC-41DD-A34C-2699-2BEB78283B53}"/>
                  </a:ext>
                </a:extLst>
              </p:cNvPr>
              <p:cNvSpPr txBox="1"/>
              <p:nvPr/>
            </p:nvSpPr>
            <p:spPr>
              <a:xfrm>
                <a:off x="6549552" y="3106183"/>
                <a:ext cx="2848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123650BC-41DD-A34C-2699-2BEB78283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552" y="3106183"/>
                <a:ext cx="284822" cy="276999"/>
              </a:xfrm>
              <a:prstGeom prst="rect">
                <a:avLst/>
              </a:prstGeom>
              <a:blipFill>
                <a:blip r:embed="rId21"/>
                <a:stretch>
                  <a:fillRect l="-17021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5F950990-41AE-F234-2634-DE55D69DFD8A}"/>
              </a:ext>
            </a:extLst>
          </p:cNvPr>
          <p:cNvCxnSpPr>
            <a:cxnSpLocks/>
          </p:cNvCxnSpPr>
          <p:nvPr/>
        </p:nvCxnSpPr>
        <p:spPr>
          <a:xfrm flipV="1">
            <a:off x="6958009" y="2323134"/>
            <a:ext cx="0" cy="42552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直接箭头连接符 218">
            <a:extLst>
              <a:ext uri="{FF2B5EF4-FFF2-40B4-BE49-F238E27FC236}">
                <a16:creationId xmlns:a16="http://schemas.microsoft.com/office/drawing/2014/main" id="{5A677301-E0EC-A1F5-BD9A-AF0B84082CB3}"/>
              </a:ext>
            </a:extLst>
          </p:cNvPr>
          <p:cNvCxnSpPr>
            <a:cxnSpLocks/>
          </p:cNvCxnSpPr>
          <p:nvPr/>
        </p:nvCxnSpPr>
        <p:spPr>
          <a:xfrm>
            <a:off x="6958009" y="3118991"/>
            <a:ext cx="0" cy="43426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30256C09-AE15-6613-54B2-C9A79D5E6FF4}"/>
              </a:ext>
            </a:extLst>
          </p:cNvPr>
          <p:cNvSpPr txBox="1"/>
          <p:nvPr/>
        </p:nvSpPr>
        <p:spPr>
          <a:xfrm>
            <a:off x="5241796" y="1087925"/>
            <a:ext cx="274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+</a:t>
            </a:r>
            <a:endParaRPr lang="zh-CN" altLang="en-US" sz="1600" b="1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C060F98-2210-433D-6D2B-14EA9D6F86F6}"/>
              </a:ext>
            </a:extLst>
          </p:cNvPr>
          <p:cNvGrpSpPr/>
          <p:nvPr/>
        </p:nvGrpSpPr>
        <p:grpSpPr>
          <a:xfrm>
            <a:off x="5455799" y="2579306"/>
            <a:ext cx="563640" cy="553068"/>
            <a:chOff x="3664231" y="1815738"/>
            <a:chExt cx="563640" cy="553068"/>
          </a:xfrm>
        </p:grpSpPr>
        <p:sp>
          <p:nvSpPr>
            <p:cNvPr id="15" name="流程图: 接点 14">
              <a:extLst>
                <a:ext uri="{FF2B5EF4-FFF2-40B4-BE49-F238E27FC236}">
                  <a16:creationId xmlns:a16="http://schemas.microsoft.com/office/drawing/2014/main" id="{DD1714DD-AE39-7D70-6DF3-6B5A18723DB1}"/>
                </a:ext>
              </a:extLst>
            </p:cNvPr>
            <p:cNvSpPr/>
            <p:nvPr/>
          </p:nvSpPr>
          <p:spPr>
            <a:xfrm>
              <a:off x="3679456" y="1815738"/>
              <a:ext cx="548415" cy="509763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5F79752-00AF-5ED1-5D44-47ED118D2F36}"/>
                </a:ext>
              </a:extLst>
            </p:cNvPr>
            <p:cNvSpPr txBox="1"/>
            <p:nvPr/>
          </p:nvSpPr>
          <p:spPr>
            <a:xfrm>
              <a:off x="3664231" y="1859043"/>
              <a:ext cx="2742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-</a:t>
              </a:r>
              <a:endParaRPr lang="zh-CN" altLang="en-US" sz="2000" b="1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0665F89C-C8CF-F4F1-775F-A8650CFEDC02}"/>
                </a:ext>
              </a:extLst>
            </p:cNvPr>
            <p:cNvSpPr txBox="1"/>
            <p:nvPr/>
          </p:nvSpPr>
          <p:spPr>
            <a:xfrm>
              <a:off x="3808947" y="2030252"/>
              <a:ext cx="2742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/>
                <a:t>+</a:t>
              </a:r>
              <a:endParaRPr lang="zh-CN" altLang="en-US" sz="1600" b="1" dirty="0"/>
            </a:p>
          </p:txBody>
        </p:sp>
      </p:grp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206EA67-9541-0965-C3B2-1C9B833A9E22}"/>
              </a:ext>
            </a:extLst>
          </p:cNvPr>
          <p:cNvCxnSpPr>
            <a:cxnSpLocks/>
          </p:cNvCxnSpPr>
          <p:nvPr/>
        </p:nvCxnSpPr>
        <p:spPr>
          <a:xfrm flipV="1">
            <a:off x="5745231" y="1934242"/>
            <a:ext cx="0" cy="620524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C7AF359-0639-D0EB-F83C-C95C3673033E}"/>
              </a:ext>
            </a:extLst>
          </p:cNvPr>
          <p:cNvCxnSpPr>
            <a:cxnSpLocks/>
          </p:cNvCxnSpPr>
          <p:nvPr/>
        </p:nvCxnSpPr>
        <p:spPr>
          <a:xfrm>
            <a:off x="5039598" y="2855920"/>
            <a:ext cx="401203" cy="958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D992264-924F-FA28-EBBA-23C911D9B9E8}"/>
              </a:ext>
            </a:extLst>
          </p:cNvPr>
          <p:cNvCxnSpPr>
            <a:cxnSpLocks/>
          </p:cNvCxnSpPr>
          <p:nvPr/>
        </p:nvCxnSpPr>
        <p:spPr>
          <a:xfrm>
            <a:off x="5392253" y="781316"/>
            <a:ext cx="0" cy="306609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B3F2CF2-5E75-7922-9CA0-56A4330AAA79}"/>
                  </a:ext>
                </a:extLst>
              </p:cNvPr>
              <p:cNvSpPr txBox="1"/>
              <p:nvPr/>
            </p:nvSpPr>
            <p:spPr>
              <a:xfrm>
                <a:off x="3771785" y="2685491"/>
                <a:ext cx="1353720" cy="390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B3F2CF2-5E75-7922-9CA0-56A4330AA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785" y="2685491"/>
                <a:ext cx="1353720" cy="390748"/>
              </a:xfrm>
              <a:prstGeom prst="rect">
                <a:avLst/>
              </a:prstGeom>
              <a:blipFill>
                <a:blip r:embed="rId22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DCC55954-A601-1B13-B3AD-3F4888A9C609}"/>
                  </a:ext>
                </a:extLst>
              </p:cNvPr>
              <p:cNvSpPr txBox="1"/>
              <p:nvPr/>
            </p:nvSpPr>
            <p:spPr>
              <a:xfrm>
                <a:off x="4361425" y="378055"/>
                <a:ext cx="2133893" cy="3909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altLang="zh-CN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GB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GB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DCC55954-A601-1B13-B3AD-3F4888A9C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1425" y="378055"/>
                <a:ext cx="2133893" cy="390941"/>
              </a:xfrm>
              <a:prstGeom prst="rect">
                <a:avLst/>
              </a:prstGeom>
              <a:blipFill>
                <a:blip r:embed="rId23"/>
                <a:stretch>
                  <a:fillRect b="-140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2D2EE198-9AE2-E32B-2CED-783DC66A7BB0}"/>
              </a:ext>
            </a:extLst>
          </p:cNvPr>
          <p:cNvGrpSpPr/>
          <p:nvPr/>
        </p:nvGrpSpPr>
        <p:grpSpPr>
          <a:xfrm>
            <a:off x="8101499" y="769259"/>
            <a:ext cx="1249214" cy="1970124"/>
            <a:chOff x="8076674" y="848781"/>
            <a:chExt cx="1157514" cy="141922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9BDEBA9-05ED-0315-9561-729B244A9284}"/>
                </a:ext>
              </a:extLst>
            </p:cNvPr>
            <p:cNvSpPr/>
            <p:nvPr/>
          </p:nvSpPr>
          <p:spPr>
            <a:xfrm>
              <a:off x="8076674" y="848781"/>
              <a:ext cx="1157514" cy="141922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CD9301E-15CE-5A56-EE87-14F8D025FF8F}"/>
                </a:ext>
              </a:extLst>
            </p:cNvPr>
            <p:cNvSpPr txBox="1"/>
            <p:nvPr/>
          </p:nvSpPr>
          <p:spPr>
            <a:xfrm>
              <a:off x="8219216" y="910843"/>
              <a:ext cx="869383" cy="1330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Inverse Clarke + SPWM</a:t>
              </a:r>
            </a:p>
            <a:p>
              <a:pPr algn="ctr"/>
              <a:endParaRPr lang="en-US" altLang="zh-CN" sz="900" b="1" dirty="0"/>
            </a:p>
            <a:p>
              <a:pPr algn="ctr"/>
              <a:r>
                <a:rPr lang="en-US" altLang="zh-CN" sz="1600" b="1" dirty="0">
                  <a:solidFill>
                    <a:schemeClr val="bg2">
                      <a:lumMod val="50000"/>
                    </a:schemeClr>
                  </a:solidFill>
                </a:rPr>
                <a:t>or</a:t>
              </a:r>
            </a:p>
            <a:p>
              <a:pPr algn="ctr"/>
              <a:endParaRPr lang="en-US" altLang="zh-CN" sz="900" b="1" dirty="0"/>
            </a:p>
            <a:p>
              <a:pPr algn="ctr"/>
              <a:r>
                <a:rPr lang="en-US" altLang="zh-CN" sz="1600" b="1" dirty="0"/>
                <a:t>SVPWM</a:t>
              </a:r>
              <a:endParaRPr lang="zh-CN" alt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94476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A10C88E4-0D23-4970-53B7-08D8C3313BE4}"/>
              </a:ext>
            </a:extLst>
          </p:cNvPr>
          <p:cNvCxnSpPr>
            <a:cxnSpLocks/>
          </p:cNvCxnSpPr>
          <p:nvPr/>
        </p:nvCxnSpPr>
        <p:spPr>
          <a:xfrm>
            <a:off x="1348907" y="3473556"/>
            <a:ext cx="157316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C1CBDF8F-9B3B-0D13-2043-C763CABA432D}"/>
              </a:ext>
            </a:extLst>
          </p:cNvPr>
          <p:cNvCxnSpPr>
            <a:cxnSpLocks/>
          </p:cNvCxnSpPr>
          <p:nvPr/>
        </p:nvCxnSpPr>
        <p:spPr>
          <a:xfrm flipH="1" flipV="1">
            <a:off x="640984" y="2224860"/>
            <a:ext cx="707923" cy="12486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48BABF4-C2F8-BEAC-4E96-EFD90AFE1EB5}"/>
              </a:ext>
            </a:extLst>
          </p:cNvPr>
          <p:cNvCxnSpPr>
            <a:cxnSpLocks/>
          </p:cNvCxnSpPr>
          <p:nvPr/>
        </p:nvCxnSpPr>
        <p:spPr>
          <a:xfrm flipH="1">
            <a:off x="709810" y="3473556"/>
            <a:ext cx="639097" cy="12683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B9BAAEB-18D7-6443-365C-F969C107D9EA}"/>
              </a:ext>
            </a:extLst>
          </p:cNvPr>
          <p:cNvCxnSpPr>
            <a:cxnSpLocks/>
          </p:cNvCxnSpPr>
          <p:nvPr/>
        </p:nvCxnSpPr>
        <p:spPr>
          <a:xfrm>
            <a:off x="1348907" y="3473556"/>
            <a:ext cx="203036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9A29B94-4870-A1DC-9710-CC270E757052}"/>
              </a:ext>
            </a:extLst>
          </p:cNvPr>
          <p:cNvCxnSpPr>
            <a:cxnSpLocks/>
          </p:cNvCxnSpPr>
          <p:nvPr/>
        </p:nvCxnSpPr>
        <p:spPr>
          <a:xfrm flipV="1">
            <a:off x="1348907" y="1516937"/>
            <a:ext cx="0" cy="19566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6C975E42-4166-EEB3-A7D7-BE7560A3F6BB}"/>
                  </a:ext>
                </a:extLst>
              </p:cNvPr>
              <p:cNvSpPr txBox="1"/>
              <p:nvPr/>
            </p:nvSpPr>
            <p:spPr>
              <a:xfrm>
                <a:off x="3379269" y="3473556"/>
                <a:ext cx="2786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6C975E42-4166-EEB3-A7D7-BE7560A3F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269" y="3473556"/>
                <a:ext cx="278601" cy="369332"/>
              </a:xfrm>
              <a:prstGeom prst="rect">
                <a:avLst/>
              </a:prstGeom>
              <a:blipFill>
                <a:blip r:embed="rId2"/>
                <a:stretch>
                  <a:fillRect l="-10870" r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5E500CD-D53E-F781-9844-0AD9E6126D10}"/>
                  </a:ext>
                </a:extLst>
              </p:cNvPr>
              <p:cNvSpPr txBox="1"/>
              <p:nvPr/>
            </p:nvSpPr>
            <p:spPr>
              <a:xfrm>
                <a:off x="1530805" y="1332271"/>
                <a:ext cx="2802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5E500CD-D53E-F781-9844-0AD9E6126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805" y="1332271"/>
                <a:ext cx="280205" cy="369332"/>
              </a:xfrm>
              <a:prstGeom prst="rect">
                <a:avLst/>
              </a:prstGeom>
              <a:blipFill>
                <a:blip r:embed="rId3"/>
                <a:stretch>
                  <a:fillRect l="-34783" r="-32609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B9B44D2-B309-3851-BDBD-0BEBD3A22788}"/>
                  </a:ext>
                </a:extLst>
              </p:cNvPr>
              <p:cNvSpPr txBox="1"/>
              <p:nvPr/>
            </p:nvSpPr>
            <p:spPr>
              <a:xfrm>
                <a:off x="2574618" y="2919559"/>
                <a:ext cx="2835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B9B44D2-B309-3851-BDBD-0BEBD3A22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618" y="2919559"/>
                <a:ext cx="283539" cy="369332"/>
              </a:xfrm>
              <a:prstGeom prst="rect">
                <a:avLst/>
              </a:prstGeom>
              <a:blipFill>
                <a:blip r:embed="rId4"/>
                <a:stretch>
                  <a:fillRect l="-21277" r="-21277"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DA839B83-D4BD-09C3-9E13-6804DD26798B}"/>
                  </a:ext>
                </a:extLst>
              </p:cNvPr>
              <p:cNvSpPr txBox="1"/>
              <p:nvPr/>
            </p:nvSpPr>
            <p:spPr>
              <a:xfrm>
                <a:off x="317317" y="1855528"/>
                <a:ext cx="2952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DA839B83-D4BD-09C3-9E13-6804DD267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17" y="1855528"/>
                <a:ext cx="295209" cy="369332"/>
              </a:xfrm>
              <a:prstGeom prst="rect">
                <a:avLst/>
              </a:prstGeom>
              <a:blipFill>
                <a:blip r:embed="rId5"/>
                <a:stretch>
                  <a:fillRect l="-20833" r="-20833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CE46217-F7EE-57E6-8D96-1A4236E4D770}"/>
                  </a:ext>
                </a:extLst>
              </p:cNvPr>
              <p:cNvSpPr txBox="1"/>
              <p:nvPr/>
            </p:nvSpPr>
            <p:spPr>
              <a:xfrm>
                <a:off x="255003" y="4372585"/>
                <a:ext cx="2828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CE46217-F7EE-57E6-8D96-1A4236E4D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03" y="4372585"/>
                <a:ext cx="282833" cy="369332"/>
              </a:xfrm>
              <a:prstGeom prst="rect">
                <a:avLst/>
              </a:prstGeom>
              <a:blipFill>
                <a:blip r:embed="rId6"/>
                <a:stretch>
                  <a:fillRect l="-23913" r="-17391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7840523-DBDB-19E0-545F-3B3C33FF5F83}"/>
              </a:ext>
            </a:extLst>
          </p:cNvPr>
          <p:cNvCxnSpPr>
            <a:cxnSpLocks/>
          </p:cNvCxnSpPr>
          <p:nvPr/>
        </p:nvCxnSpPr>
        <p:spPr>
          <a:xfrm>
            <a:off x="9414268" y="3741174"/>
            <a:ext cx="203036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29F9DAA-574B-ADD8-B708-570C4C4C37A8}"/>
              </a:ext>
            </a:extLst>
          </p:cNvPr>
          <p:cNvCxnSpPr>
            <a:cxnSpLocks/>
          </p:cNvCxnSpPr>
          <p:nvPr/>
        </p:nvCxnSpPr>
        <p:spPr>
          <a:xfrm flipV="1">
            <a:off x="9414268" y="1784555"/>
            <a:ext cx="0" cy="19566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40034D56-A7AF-63A1-F30A-BDDA62E30E42}"/>
                  </a:ext>
                </a:extLst>
              </p:cNvPr>
              <p:cNvSpPr txBox="1"/>
              <p:nvPr/>
            </p:nvSpPr>
            <p:spPr>
              <a:xfrm>
                <a:off x="11444630" y="3741174"/>
                <a:ext cx="2786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40034D56-A7AF-63A1-F30A-BDDA62E30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4630" y="3741174"/>
                <a:ext cx="278601" cy="369332"/>
              </a:xfrm>
              <a:prstGeom prst="rect">
                <a:avLst/>
              </a:prstGeom>
              <a:blipFill>
                <a:blip r:embed="rId7"/>
                <a:stretch>
                  <a:fillRect l="-10870" r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20F663E-93A0-FA5F-8090-4D761A883F90}"/>
                  </a:ext>
                </a:extLst>
              </p:cNvPr>
              <p:cNvSpPr txBox="1"/>
              <p:nvPr/>
            </p:nvSpPr>
            <p:spPr>
              <a:xfrm>
                <a:off x="9596166" y="1599889"/>
                <a:ext cx="2802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20F663E-93A0-FA5F-8090-4D761A883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6166" y="1599889"/>
                <a:ext cx="280205" cy="369332"/>
              </a:xfrm>
              <a:prstGeom prst="rect">
                <a:avLst/>
              </a:prstGeom>
              <a:blipFill>
                <a:blip r:embed="rId8"/>
                <a:stretch>
                  <a:fillRect l="-34783" r="-32609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134E1505-97A2-9239-1FE3-0F1F198005F5}"/>
              </a:ext>
            </a:extLst>
          </p:cNvPr>
          <p:cNvCxnSpPr>
            <a:cxnSpLocks/>
          </p:cNvCxnSpPr>
          <p:nvPr/>
        </p:nvCxnSpPr>
        <p:spPr>
          <a:xfrm flipV="1">
            <a:off x="9388069" y="2742578"/>
            <a:ext cx="1599360" cy="998596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01D2F8D-11F4-87CB-6CD0-E2A81E67E2D6}"/>
              </a:ext>
            </a:extLst>
          </p:cNvPr>
          <p:cNvCxnSpPr>
            <a:cxnSpLocks/>
          </p:cNvCxnSpPr>
          <p:nvPr/>
        </p:nvCxnSpPr>
        <p:spPr>
          <a:xfrm flipH="1" flipV="1">
            <a:off x="8490037" y="2226384"/>
            <a:ext cx="924230" cy="151479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D6D388F-0CF9-BB71-6D1B-B530343DA558}"/>
                  </a:ext>
                </a:extLst>
              </p:cNvPr>
              <p:cNvSpPr txBox="1"/>
              <p:nvPr/>
            </p:nvSpPr>
            <p:spPr>
              <a:xfrm>
                <a:off x="10833829" y="2337619"/>
                <a:ext cx="2726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D6D388F-0CF9-BB71-6D1B-B530343DA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3829" y="2337619"/>
                <a:ext cx="272639" cy="369332"/>
              </a:xfrm>
              <a:prstGeom prst="rect">
                <a:avLst/>
              </a:prstGeom>
              <a:blipFill>
                <a:blip r:embed="rId9"/>
                <a:stretch>
                  <a:fillRect l="-24444" r="-20000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D0E37F56-1D07-7C48-3A01-24924C765324}"/>
                  </a:ext>
                </a:extLst>
              </p:cNvPr>
              <p:cNvSpPr txBox="1"/>
              <p:nvPr/>
            </p:nvSpPr>
            <p:spPr>
              <a:xfrm>
                <a:off x="8187647" y="1784555"/>
                <a:ext cx="2593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zh-CN" alt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D0E37F56-1D07-7C48-3A01-24924C765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647" y="1784555"/>
                <a:ext cx="259366" cy="369332"/>
              </a:xfrm>
              <a:prstGeom prst="rect">
                <a:avLst/>
              </a:prstGeom>
              <a:blipFill>
                <a:blip r:embed="rId10"/>
                <a:stretch>
                  <a:fillRect l="-25581" r="-2093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>
            <a:extLst>
              <a:ext uri="{FF2B5EF4-FFF2-40B4-BE49-F238E27FC236}">
                <a16:creationId xmlns:a16="http://schemas.microsoft.com/office/drawing/2014/main" id="{EB7A72BF-9641-65EA-22DE-FBEF65D6EF3D}"/>
              </a:ext>
            </a:extLst>
          </p:cNvPr>
          <p:cNvSpPr txBox="1"/>
          <p:nvPr/>
        </p:nvSpPr>
        <p:spPr>
          <a:xfrm>
            <a:off x="10363033" y="3925840"/>
            <a:ext cx="2238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stator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24B701A-4794-F6C7-62A9-4D0AFBC623F7}"/>
              </a:ext>
            </a:extLst>
          </p:cNvPr>
          <p:cNvSpPr txBox="1"/>
          <p:nvPr/>
        </p:nvSpPr>
        <p:spPr>
          <a:xfrm>
            <a:off x="7860771" y="2983779"/>
            <a:ext cx="157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rotor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5" name="墨迹 44">
                <a:extLst>
                  <a:ext uri="{FF2B5EF4-FFF2-40B4-BE49-F238E27FC236}">
                    <a16:creationId xmlns:a16="http://schemas.microsoft.com/office/drawing/2014/main" id="{34E2F0F6-0AFF-1D73-6273-EF9A62C4BECE}"/>
                  </a:ext>
                </a:extLst>
              </p14:cNvPr>
              <p14:cNvContentPartPr/>
              <p14:nvPr/>
            </p14:nvContentPartPr>
            <p14:xfrm>
              <a:off x="9778105" y="3533916"/>
              <a:ext cx="79920" cy="160200"/>
            </p14:xfrm>
          </p:contentPart>
        </mc:Choice>
        <mc:Fallback xmlns="">
          <p:pic>
            <p:nvPicPr>
              <p:cNvPr id="45" name="墨迹 44">
                <a:extLst>
                  <a:ext uri="{FF2B5EF4-FFF2-40B4-BE49-F238E27FC236}">
                    <a16:creationId xmlns:a16="http://schemas.microsoft.com/office/drawing/2014/main" id="{34E2F0F6-0AFF-1D73-6273-EF9A62C4BEC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760105" y="3515916"/>
                <a:ext cx="11556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DC0FA131-2765-5A39-76A7-C93A214179C7}"/>
                  </a:ext>
                </a:extLst>
              </p:cNvPr>
              <p:cNvSpPr txBox="1"/>
              <p:nvPr/>
            </p:nvSpPr>
            <p:spPr>
              <a:xfrm>
                <a:off x="10094549" y="3366926"/>
                <a:ext cx="3109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DC0FA131-2765-5A39-76A7-C93A21417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4549" y="3366926"/>
                <a:ext cx="310918" cy="276999"/>
              </a:xfrm>
              <a:prstGeom prst="rect">
                <a:avLst/>
              </a:prstGeom>
              <a:blipFill>
                <a:blip r:embed="rId13"/>
                <a:stretch>
                  <a:fillRect l="-17647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椭圆 46">
            <a:extLst>
              <a:ext uri="{FF2B5EF4-FFF2-40B4-BE49-F238E27FC236}">
                <a16:creationId xmlns:a16="http://schemas.microsoft.com/office/drawing/2014/main" id="{C7E83FED-07EB-D332-4C6A-23A353C77209}"/>
              </a:ext>
            </a:extLst>
          </p:cNvPr>
          <p:cNvSpPr/>
          <p:nvPr/>
        </p:nvSpPr>
        <p:spPr>
          <a:xfrm>
            <a:off x="4971968" y="2531498"/>
            <a:ext cx="1518961" cy="151478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D8154C80-75C1-4EFB-5D73-B2B723C15857}"/>
              </a:ext>
            </a:extLst>
          </p:cNvPr>
          <p:cNvCxnSpPr>
            <a:cxnSpLocks/>
          </p:cNvCxnSpPr>
          <p:nvPr/>
        </p:nvCxnSpPr>
        <p:spPr>
          <a:xfrm>
            <a:off x="5741750" y="3307934"/>
            <a:ext cx="1590853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546609CF-FA1A-082B-F966-9BADD78923D2}"/>
              </a:ext>
            </a:extLst>
          </p:cNvPr>
          <p:cNvCxnSpPr>
            <a:cxnSpLocks/>
          </p:cNvCxnSpPr>
          <p:nvPr/>
        </p:nvCxnSpPr>
        <p:spPr>
          <a:xfrm flipV="1">
            <a:off x="5741750" y="1787465"/>
            <a:ext cx="0" cy="1540896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11FB5163-5D9A-3708-220B-14E95DE3432F}"/>
                  </a:ext>
                </a:extLst>
              </p:cNvPr>
              <p:cNvSpPr txBox="1"/>
              <p:nvPr/>
            </p:nvSpPr>
            <p:spPr>
              <a:xfrm>
                <a:off x="7145810" y="2856243"/>
                <a:ext cx="2726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11FB5163-5D9A-3708-220B-14E95DE34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810" y="2856243"/>
                <a:ext cx="272639" cy="369332"/>
              </a:xfrm>
              <a:prstGeom prst="rect">
                <a:avLst/>
              </a:prstGeom>
              <a:blipFill>
                <a:blip r:embed="rId14"/>
                <a:stretch>
                  <a:fillRect l="-24444" r="-20000"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708FFE44-8BBF-5DB8-C3BD-F994EBA35F2B}"/>
                  </a:ext>
                </a:extLst>
              </p:cNvPr>
              <p:cNvSpPr txBox="1"/>
              <p:nvPr/>
            </p:nvSpPr>
            <p:spPr>
              <a:xfrm>
                <a:off x="5305846" y="1594974"/>
                <a:ext cx="2593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zh-CN" alt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708FFE44-8BBF-5DB8-C3BD-F994EBA35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846" y="1594974"/>
                <a:ext cx="259366" cy="369332"/>
              </a:xfrm>
              <a:prstGeom prst="rect">
                <a:avLst/>
              </a:prstGeom>
              <a:blipFill>
                <a:blip r:embed="rId15"/>
                <a:stretch>
                  <a:fillRect l="-25581" r="-2093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6062D24F-2BC9-CC9E-B9C5-45E791CD9E89}"/>
              </a:ext>
            </a:extLst>
          </p:cNvPr>
          <p:cNvCxnSpPr>
            <a:cxnSpLocks/>
            <a:stCxn id="47" idx="0"/>
            <a:endCxn id="47" idx="4"/>
          </p:cNvCxnSpPr>
          <p:nvPr/>
        </p:nvCxnSpPr>
        <p:spPr>
          <a:xfrm>
            <a:off x="5731449" y="2531498"/>
            <a:ext cx="0" cy="15147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48279839-7612-7C11-546B-D4ED506C586C}"/>
              </a:ext>
            </a:extLst>
          </p:cNvPr>
          <p:cNvSpPr txBox="1"/>
          <p:nvPr/>
        </p:nvSpPr>
        <p:spPr>
          <a:xfrm>
            <a:off x="6025335" y="2911113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B3BB5EBD-248A-3C43-0B62-9680D292FBE9}"/>
              </a:ext>
            </a:extLst>
          </p:cNvPr>
          <p:cNvSpPr txBox="1"/>
          <p:nvPr/>
        </p:nvSpPr>
        <p:spPr>
          <a:xfrm>
            <a:off x="5148071" y="3349250"/>
            <a:ext cx="307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S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115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E751552-463E-9055-A35D-F24CD0E5F151}"/>
              </a:ext>
            </a:extLst>
          </p:cNvPr>
          <p:cNvCxnSpPr>
            <a:cxnSpLocks/>
          </p:cNvCxnSpPr>
          <p:nvPr/>
        </p:nvCxnSpPr>
        <p:spPr>
          <a:xfrm>
            <a:off x="5715999" y="3428998"/>
            <a:ext cx="184657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0E1A43C-3C4B-ECAE-E7F8-2CD4FBD249EE}"/>
              </a:ext>
            </a:extLst>
          </p:cNvPr>
          <p:cNvCxnSpPr>
            <a:cxnSpLocks/>
          </p:cNvCxnSpPr>
          <p:nvPr/>
        </p:nvCxnSpPr>
        <p:spPr>
          <a:xfrm flipV="1">
            <a:off x="5743927" y="1657047"/>
            <a:ext cx="0" cy="177195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BCFA4AF-5814-6E07-88A9-1EB076FBC4CA}"/>
                  </a:ext>
                </a:extLst>
              </p:cNvPr>
              <p:cNvSpPr txBox="1"/>
              <p:nvPr/>
            </p:nvSpPr>
            <p:spPr>
              <a:xfrm>
                <a:off x="7641553" y="3429000"/>
                <a:ext cx="2786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BCFA4AF-5814-6E07-88A9-1EB076FBC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1553" y="3429000"/>
                <a:ext cx="278601" cy="369332"/>
              </a:xfrm>
              <a:prstGeom prst="rect">
                <a:avLst/>
              </a:prstGeom>
              <a:blipFill>
                <a:blip r:embed="rId2"/>
                <a:stretch>
                  <a:fillRect l="-13333" r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4EAE716-676F-0610-2179-1D3DAAC0A987}"/>
                  </a:ext>
                </a:extLst>
              </p:cNvPr>
              <p:cNvSpPr txBox="1"/>
              <p:nvPr/>
            </p:nvSpPr>
            <p:spPr>
              <a:xfrm>
                <a:off x="5908187" y="1486894"/>
                <a:ext cx="2802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4EAE716-676F-0610-2179-1D3DAAC0A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187" y="1486894"/>
                <a:ext cx="280205" cy="369332"/>
              </a:xfrm>
              <a:prstGeom prst="rect">
                <a:avLst/>
              </a:prstGeom>
              <a:blipFill>
                <a:blip r:embed="rId3"/>
                <a:stretch>
                  <a:fillRect l="-34783" r="-32609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A395262-1325-AD7F-A6BB-BBCD66A74AFC}"/>
                  </a:ext>
                </a:extLst>
              </p:cNvPr>
              <p:cNvSpPr txBox="1"/>
              <p:nvPr/>
            </p:nvSpPr>
            <p:spPr>
              <a:xfrm>
                <a:off x="7033549" y="2942736"/>
                <a:ext cx="2835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A395262-1325-AD7F-A6BB-BBCD66A74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549" y="2942736"/>
                <a:ext cx="283539" cy="369332"/>
              </a:xfrm>
              <a:prstGeom prst="rect">
                <a:avLst/>
              </a:prstGeom>
              <a:blipFill>
                <a:blip r:embed="rId4"/>
                <a:stretch>
                  <a:fillRect l="-23913" r="-21739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F5CF72C-0F11-A035-1436-7A5F5D821E5F}"/>
                  </a:ext>
                </a:extLst>
              </p:cNvPr>
              <p:cNvSpPr txBox="1"/>
              <p:nvPr/>
            </p:nvSpPr>
            <p:spPr>
              <a:xfrm>
                <a:off x="5198871" y="1810971"/>
                <a:ext cx="2952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F5CF72C-0F11-A035-1436-7A5F5D821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871" y="1810971"/>
                <a:ext cx="295209" cy="369332"/>
              </a:xfrm>
              <a:prstGeom prst="rect">
                <a:avLst/>
              </a:prstGeom>
              <a:blipFill>
                <a:blip r:embed="rId5"/>
                <a:stretch>
                  <a:fillRect l="-22917" r="-18750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927D168-7DBA-C110-338F-851DECC77478}"/>
                  </a:ext>
                </a:extLst>
              </p:cNvPr>
              <p:cNvSpPr txBox="1"/>
              <p:nvPr/>
            </p:nvSpPr>
            <p:spPr>
              <a:xfrm>
                <a:off x="4624327" y="4252440"/>
                <a:ext cx="2828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927D168-7DBA-C110-338F-851DECC77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327" y="4252440"/>
                <a:ext cx="282833" cy="369332"/>
              </a:xfrm>
              <a:prstGeom prst="rect">
                <a:avLst/>
              </a:prstGeom>
              <a:blipFill>
                <a:blip r:embed="rId6"/>
                <a:stretch>
                  <a:fillRect l="-23913" r="-1739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F4E8915-2E8B-D13F-EED7-456EFADBA626}"/>
              </a:ext>
            </a:extLst>
          </p:cNvPr>
          <p:cNvCxnSpPr>
            <a:cxnSpLocks/>
          </p:cNvCxnSpPr>
          <p:nvPr/>
        </p:nvCxnSpPr>
        <p:spPr>
          <a:xfrm>
            <a:off x="4100052" y="3429000"/>
            <a:ext cx="1643875" cy="0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7750024-FFF2-BCD0-B0CC-AA5B10C3CE02}"/>
              </a:ext>
            </a:extLst>
          </p:cNvPr>
          <p:cNvCxnSpPr>
            <a:cxnSpLocks/>
          </p:cNvCxnSpPr>
          <p:nvPr/>
        </p:nvCxnSpPr>
        <p:spPr>
          <a:xfrm flipV="1">
            <a:off x="5743927" y="3429000"/>
            <a:ext cx="0" cy="1624780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58122BB-BFB9-3986-F231-12467737FB5C}"/>
              </a:ext>
            </a:extLst>
          </p:cNvPr>
          <p:cNvCxnSpPr>
            <a:cxnSpLocks/>
          </p:cNvCxnSpPr>
          <p:nvPr/>
        </p:nvCxnSpPr>
        <p:spPr>
          <a:xfrm flipV="1">
            <a:off x="5738232" y="2245441"/>
            <a:ext cx="639098" cy="1201991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DC3E65B-6A0D-5F60-6438-D2B7F2C11380}"/>
              </a:ext>
            </a:extLst>
          </p:cNvPr>
          <p:cNvCxnSpPr>
            <a:cxnSpLocks/>
          </p:cNvCxnSpPr>
          <p:nvPr/>
        </p:nvCxnSpPr>
        <p:spPr>
          <a:xfrm>
            <a:off x="5724096" y="3393205"/>
            <a:ext cx="639099" cy="1118419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A46260A-E901-3F1E-E273-899438BE7224}"/>
              </a:ext>
            </a:extLst>
          </p:cNvPr>
          <p:cNvCxnSpPr>
            <a:cxnSpLocks/>
          </p:cNvCxnSpPr>
          <p:nvPr/>
        </p:nvCxnSpPr>
        <p:spPr>
          <a:xfrm flipH="1">
            <a:off x="4516617" y="3428999"/>
            <a:ext cx="1233006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9007AB3B-17FD-08E6-B2B2-FF8FA1EF846B}"/>
              </a:ext>
            </a:extLst>
          </p:cNvPr>
          <p:cNvCxnSpPr>
            <a:cxnSpLocks/>
          </p:cNvCxnSpPr>
          <p:nvPr/>
        </p:nvCxnSpPr>
        <p:spPr>
          <a:xfrm>
            <a:off x="5133959" y="2245442"/>
            <a:ext cx="1229236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492297D4-9C06-43A9-F509-BD1B14BD489E}"/>
              </a:ext>
            </a:extLst>
          </p:cNvPr>
          <p:cNvCxnSpPr>
            <a:cxnSpLocks/>
          </p:cNvCxnSpPr>
          <p:nvPr/>
        </p:nvCxnSpPr>
        <p:spPr>
          <a:xfrm flipV="1">
            <a:off x="4552987" y="2245441"/>
            <a:ext cx="580133" cy="1183557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2CFFB814-9DC8-69E6-56C2-7C219678FF66}"/>
              </a:ext>
            </a:extLst>
          </p:cNvPr>
          <p:cNvCxnSpPr>
            <a:cxnSpLocks/>
          </p:cNvCxnSpPr>
          <p:nvPr/>
        </p:nvCxnSpPr>
        <p:spPr>
          <a:xfrm>
            <a:off x="6377330" y="2245441"/>
            <a:ext cx="590737" cy="1183557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18BEB213-B268-03B2-DED1-14F5A6876D9F}"/>
              </a:ext>
            </a:extLst>
          </p:cNvPr>
          <p:cNvCxnSpPr>
            <a:cxnSpLocks/>
          </p:cNvCxnSpPr>
          <p:nvPr/>
        </p:nvCxnSpPr>
        <p:spPr>
          <a:xfrm>
            <a:off x="5101381" y="4511624"/>
            <a:ext cx="1229236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FD23FD73-F92D-CC91-26FC-CCAAE8CD1294}"/>
              </a:ext>
            </a:extLst>
          </p:cNvPr>
          <p:cNvCxnSpPr>
            <a:cxnSpLocks/>
          </p:cNvCxnSpPr>
          <p:nvPr/>
        </p:nvCxnSpPr>
        <p:spPr>
          <a:xfrm flipV="1">
            <a:off x="6363195" y="3428998"/>
            <a:ext cx="604872" cy="1082626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CD9E4E0D-8656-E547-8322-9C5C7C0A055F}"/>
              </a:ext>
            </a:extLst>
          </p:cNvPr>
          <p:cNvCxnSpPr>
            <a:cxnSpLocks/>
          </p:cNvCxnSpPr>
          <p:nvPr/>
        </p:nvCxnSpPr>
        <p:spPr>
          <a:xfrm>
            <a:off x="4552987" y="3447432"/>
            <a:ext cx="535625" cy="1064192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1ECDF7EC-16AF-125E-E9C2-8F0D897106CE}"/>
                  </a:ext>
                </a:extLst>
              </p:cNvPr>
              <p:cNvSpPr txBox="1"/>
              <p:nvPr/>
            </p:nvSpPr>
            <p:spPr>
              <a:xfrm>
                <a:off x="7382570" y="3065321"/>
                <a:ext cx="9428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(100)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1ECDF7EC-16AF-125E-E9C2-8F0D89710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570" y="3065321"/>
                <a:ext cx="942822" cy="276999"/>
              </a:xfrm>
              <a:prstGeom prst="rect">
                <a:avLst/>
              </a:prstGeom>
              <a:blipFill>
                <a:blip r:embed="rId7"/>
                <a:stretch>
                  <a:fillRect l="-4516" t="-2222" r="-8387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724FC893-A792-456C-6D6F-2F4936D4A8FF}"/>
                  </a:ext>
                </a:extLst>
              </p:cNvPr>
              <p:cNvSpPr txBox="1"/>
              <p:nvPr/>
            </p:nvSpPr>
            <p:spPr>
              <a:xfrm>
                <a:off x="6243621" y="1860113"/>
                <a:ext cx="9428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(110)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724FC893-A792-456C-6D6F-2F4936D4A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621" y="1860113"/>
                <a:ext cx="942822" cy="276999"/>
              </a:xfrm>
              <a:prstGeom prst="rect">
                <a:avLst/>
              </a:prstGeom>
              <a:blipFill>
                <a:blip r:embed="rId8"/>
                <a:stretch>
                  <a:fillRect l="-4516" t="-2174" r="-8387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226D8FE0-B803-E769-A82C-5F06B4A94DD2}"/>
                  </a:ext>
                </a:extLst>
              </p:cNvPr>
              <p:cNvSpPr txBox="1"/>
              <p:nvPr/>
            </p:nvSpPr>
            <p:spPr>
              <a:xfrm>
                <a:off x="4126484" y="1959226"/>
                <a:ext cx="9428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(010)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226D8FE0-B803-E769-A82C-5F06B4A94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6484" y="1959226"/>
                <a:ext cx="942822" cy="276999"/>
              </a:xfrm>
              <a:prstGeom prst="rect">
                <a:avLst/>
              </a:prstGeom>
              <a:blipFill>
                <a:blip r:embed="rId9"/>
                <a:stretch>
                  <a:fillRect l="-5161" t="-2174" r="-8387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7ED7C078-CDA9-5CF3-8CD0-4855E768BA45}"/>
                  </a:ext>
                </a:extLst>
              </p:cNvPr>
              <p:cNvSpPr txBox="1"/>
              <p:nvPr/>
            </p:nvSpPr>
            <p:spPr>
              <a:xfrm>
                <a:off x="3577424" y="3107737"/>
                <a:ext cx="9428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(011)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7ED7C078-CDA9-5CF3-8CD0-4855E768B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424" y="3107737"/>
                <a:ext cx="942822" cy="276999"/>
              </a:xfrm>
              <a:prstGeom prst="rect">
                <a:avLst/>
              </a:prstGeom>
              <a:blipFill>
                <a:blip r:embed="rId10"/>
                <a:stretch>
                  <a:fillRect l="-5161" t="-2222" r="-8387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0657B0AC-159C-0C15-8C33-A3F306D9796E}"/>
                  </a:ext>
                </a:extLst>
              </p:cNvPr>
              <p:cNvSpPr txBox="1"/>
              <p:nvPr/>
            </p:nvSpPr>
            <p:spPr>
              <a:xfrm>
                <a:off x="4450578" y="4612554"/>
                <a:ext cx="9375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(001)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0657B0AC-159C-0C15-8C33-A3F306D97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578" y="4612554"/>
                <a:ext cx="937501" cy="276999"/>
              </a:xfrm>
              <a:prstGeom prst="rect">
                <a:avLst/>
              </a:prstGeom>
              <a:blipFill>
                <a:blip r:embed="rId11"/>
                <a:stretch>
                  <a:fillRect l="-4545" t="-4444" r="-8442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25310B7C-DB73-A9B9-A148-9DE810344247}"/>
                  </a:ext>
                </a:extLst>
              </p:cNvPr>
              <p:cNvSpPr txBox="1"/>
              <p:nvPr/>
            </p:nvSpPr>
            <p:spPr>
              <a:xfrm>
                <a:off x="6224846" y="4613694"/>
                <a:ext cx="9428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(101)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25310B7C-DB73-A9B9-A148-9DE810344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846" y="4613694"/>
                <a:ext cx="942822" cy="276999"/>
              </a:xfrm>
              <a:prstGeom prst="rect">
                <a:avLst/>
              </a:prstGeom>
              <a:blipFill>
                <a:blip r:embed="rId12"/>
                <a:stretch>
                  <a:fillRect l="-4516" t="-2222" r="-8387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497542F6-DA1A-E16E-E46C-56C3BE115741}"/>
                  </a:ext>
                </a:extLst>
              </p:cNvPr>
              <p:cNvSpPr txBox="1"/>
              <p:nvPr/>
            </p:nvSpPr>
            <p:spPr>
              <a:xfrm>
                <a:off x="4986279" y="3203821"/>
                <a:ext cx="62703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 (000)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497542F6-DA1A-E16E-E46C-56C3BE115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279" y="3203821"/>
                <a:ext cx="627031" cy="184666"/>
              </a:xfrm>
              <a:prstGeom prst="rect">
                <a:avLst/>
              </a:prstGeom>
              <a:blipFill>
                <a:blip r:embed="rId13"/>
                <a:stretch>
                  <a:fillRect l="-4854" t="-6667" r="-7767" b="-3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9A01F317-BCDE-483C-73CF-385EBA88BB41}"/>
                  </a:ext>
                </a:extLst>
              </p:cNvPr>
              <p:cNvSpPr txBox="1"/>
              <p:nvPr/>
            </p:nvSpPr>
            <p:spPr>
              <a:xfrm>
                <a:off x="4985823" y="3488346"/>
                <a:ext cx="62703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 (111)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9A01F317-BCDE-483C-73CF-385EBA88B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823" y="3488346"/>
                <a:ext cx="627031" cy="184666"/>
              </a:xfrm>
              <a:prstGeom prst="rect">
                <a:avLst/>
              </a:prstGeom>
              <a:blipFill>
                <a:blip r:embed="rId14"/>
                <a:stretch>
                  <a:fillRect l="-4854" t="-3226" r="-7767" b="-354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文本框 52">
            <a:extLst>
              <a:ext uri="{FF2B5EF4-FFF2-40B4-BE49-F238E27FC236}">
                <a16:creationId xmlns:a16="http://schemas.microsoft.com/office/drawing/2014/main" id="{3872A83C-B19A-8A8D-26AE-59E01D0D9EE0}"/>
              </a:ext>
            </a:extLst>
          </p:cNvPr>
          <p:cNvSpPr txBox="1"/>
          <p:nvPr/>
        </p:nvSpPr>
        <p:spPr>
          <a:xfrm>
            <a:off x="6703251" y="2604182"/>
            <a:ext cx="264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sz="1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02A09E6-8AA9-B34F-9F21-35868A077A5F}"/>
              </a:ext>
            </a:extLst>
          </p:cNvPr>
          <p:cNvSpPr txBox="1"/>
          <p:nvPr/>
        </p:nvSpPr>
        <p:spPr>
          <a:xfrm>
            <a:off x="5807741" y="1906509"/>
            <a:ext cx="344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endParaRPr lang="zh-CN" altLang="en-US" sz="1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B84FF0A-1D45-A3DA-5938-0B2494B8F13F}"/>
              </a:ext>
            </a:extLst>
          </p:cNvPr>
          <p:cNvSpPr txBox="1"/>
          <p:nvPr/>
        </p:nvSpPr>
        <p:spPr>
          <a:xfrm>
            <a:off x="4404210" y="2577774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endParaRPr lang="zh-CN" altLang="en-US" sz="1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FA2C1F75-2F9A-08D7-BC06-86D86E8A13B4}"/>
              </a:ext>
            </a:extLst>
          </p:cNvPr>
          <p:cNvSpPr txBox="1"/>
          <p:nvPr/>
        </p:nvSpPr>
        <p:spPr>
          <a:xfrm>
            <a:off x="4430761" y="3863421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endParaRPr lang="zh-CN" altLang="en-US" sz="1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F5D1289-3F12-8BE6-93ED-5D29606A8815}"/>
              </a:ext>
            </a:extLst>
          </p:cNvPr>
          <p:cNvSpPr txBox="1"/>
          <p:nvPr/>
        </p:nvSpPr>
        <p:spPr>
          <a:xfrm>
            <a:off x="5748577" y="4596139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1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05BA6155-621B-108B-7BB2-61F416859139}"/>
              </a:ext>
            </a:extLst>
          </p:cNvPr>
          <p:cNvSpPr txBox="1"/>
          <p:nvPr/>
        </p:nvSpPr>
        <p:spPr>
          <a:xfrm>
            <a:off x="6671302" y="3948415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</a:t>
            </a:r>
            <a:endParaRPr lang="zh-CN" altLang="en-US" sz="1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5A50CE82-A338-5AFF-56E4-83ECAA9590C0}"/>
              </a:ext>
            </a:extLst>
          </p:cNvPr>
          <p:cNvCxnSpPr>
            <a:cxnSpLocks/>
          </p:cNvCxnSpPr>
          <p:nvPr/>
        </p:nvCxnSpPr>
        <p:spPr>
          <a:xfrm>
            <a:off x="5743927" y="3429000"/>
            <a:ext cx="128962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731B44D5-512E-8B99-E334-023236B76DB0}"/>
              </a:ext>
            </a:extLst>
          </p:cNvPr>
          <p:cNvCxnSpPr>
            <a:cxnSpLocks/>
          </p:cNvCxnSpPr>
          <p:nvPr/>
        </p:nvCxnSpPr>
        <p:spPr>
          <a:xfrm flipH="1" flipV="1">
            <a:off x="5133483" y="2245441"/>
            <a:ext cx="610444" cy="118355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F8B98B26-BCDD-857A-2B62-0D0FFB27EB8C}"/>
              </a:ext>
            </a:extLst>
          </p:cNvPr>
          <p:cNvCxnSpPr>
            <a:cxnSpLocks/>
          </p:cNvCxnSpPr>
          <p:nvPr/>
        </p:nvCxnSpPr>
        <p:spPr>
          <a:xfrm flipH="1">
            <a:off x="5093401" y="3429000"/>
            <a:ext cx="650526" cy="108369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617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D2360E4-3BFD-9DFA-4136-7DD3B28487D3}"/>
                  </a:ext>
                </a:extLst>
              </p:cNvPr>
              <p:cNvSpPr txBox="1"/>
              <p:nvPr/>
            </p:nvSpPr>
            <p:spPr>
              <a:xfrm>
                <a:off x="1185533" y="1490212"/>
                <a:ext cx="776748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D2360E4-3BFD-9DFA-4136-7DD3B2848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533" y="1490212"/>
                <a:ext cx="776748" cy="391582"/>
              </a:xfrm>
              <a:prstGeom prst="rect">
                <a:avLst/>
              </a:prstGeom>
              <a:blipFill>
                <a:blip r:embed="rId2"/>
                <a:stretch>
                  <a:fillRect r="-11719" b="-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0A36B911-9E08-96A0-D036-1ADC5C4DC112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1962281" y="1686003"/>
            <a:ext cx="380017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0EFD3273-B34F-C0A3-AD05-0643E250ADDB}"/>
              </a:ext>
            </a:extLst>
          </p:cNvPr>
          <p:cNvGrpSpPr/>
          <p:nvPr/>
        </p:nvGrpSpPr>
        <p:grpSpPr>
          <a:xfrm>
            <a:off x="2333934" y="1402249"/>
            <a:ext cx="599769" cy="630337"/>
            <a:chOff x="2298289" y="2025445"/>
            <a:chExt cx="599769" cy="630337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EAC94CB6-F1DF-A0FD-180A-D094E0229013}"/>
                </a:ext>
              </a:extLst>
            </p:cNvPr>
            <p:cNvSpPr/>
            <p:nvPr/>
          </p:nvSpPr>
          <p:spPr>
            <a:xfrm>
              <a:off x="2327788" y="2025445"/>
              <a:ext cx="570270" cy="57197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11BBD53-E2A8-72AB-2A6F-84A2EC5DA337}"/>
                </a:ext>
              </a:extLst>
            </p:cNvPr>
            <p:cNvSpPr txBox="1"/>
            <p:nvPr/>
          </p:nvSpPr>
          <p:spPr>
            <a:xfrm>
              <a:off x="2298289" y="2111379"/>
              <a:ext cx="2458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+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0E6BD24-791F-96D7-D8BD-62617D7B9D8E}"/>
                </a:ext>
              </a:extLst>
            </p:cNvPr>
            <p:cNvSpPr txBox="1"/>
            <p:nvPr/>
          </p:nvSpPr>
          <p:spPr>
            <a:xfrm>
              <a:off x="2453147" y="2194117"/>
              <a:ext cx="2458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-</a:t>
              </a:r>
            </a:p>
          </p:txBody>
        </p:sp>
      </p:grp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4D66C1D-61FC-2BD7-3CEF-FE6FFE1CD0A7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933703" y="1688315"/>
            <a:ext cx="897193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DDA0B1F-28F2-4D68-EEBD-B3EEBE5FC308}"/>
                  </a:ext>
                </a:extLst>
              </p:cNvPr>
              <p:cNvSpPr/>
              <p:nvPr/>
            </p:nvSpPr>
            <p:spPr>
              <a:xfrm>
                <a:off x="3830896" y="1101216"/>
                <a:ext cx="2148348" cy="117419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DDA0B1F-28F2-4D68-EEBD-B3EEBE5FC3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896" y="1101216"/>
                <a:ext cx="2148348" cy="11741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E895A86-99FC-8F35-8C25-5DB233CC32D9}"/>
                  </a:ext>
                </a:extLst>
              </p:cNvPr>
              <p:cNvSpPr txBox="1"/>
              <p:nvPr/>
            </p:nvSpPr>
            <p:spPr>
              <a:xfrm>
                <a:off x="2933703" y="1340625"/>
                <a:ext cx="7767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E895A86-99FC-8F35-8C25-5DB233CC3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703" y="1340625"/>
                <a:ext cx="776748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0C77C0B-94BA-90E5-096A-1FC477764873}"/>
              </a:ext>
            </a:extLst>
          </p:cNvPr>
          <p:cNvCxnSpPr>
            <a:cxnSpLocks/>
          </p:cNvCxnSpPr>
          <p:nvPr/>
        </p:nvCxnSpPr>
        <p:spPr>
          <a:xfrm flipV="1">
            <a:off x="2645622" y="1982978"/>
            <a:ext cx="0" cy="86868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79F9902-A66B-6D56-CB14-ACBC68EAFC47}"/>
                  </a:ext>
                </a:extLst>
              </p:cNvPr>
              <p:cNvSpPr txBox="1"/>
              <p:nvPr/>
            </p:nvSpPr>
            <p:spPr>
              <a:xfrm>
                <a:off x="2685434" y="2290488"/>
                <a:ext cx="7767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𝐴𝐶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79F9902-A66B-6D56-CB14-ACBC68EAF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434" y="2290488"/>
                <a:ext cx="776748" cy="369332"/>
              </a:xfrm>
              <a:prstGeom prst="rect">
                <a:avLst/>
              </a:prstGeom>
              <a:blipFill>
                <a:blip r:embed="rId5"/>
                <a:stretch>
                  <a:fillRect r="-3150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691B4F1-85DB-1E83-5BE4-4B65CBDE6A23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5979244" y="1688315"/>
            <a:ext cx="812390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9CB5676-1A2C-337E-32B4-66E06AC1FC6B}"/>
                  </a:ext>
                </a:extLst>
              </p:cNvPr>
              <p:cNvSpPr/>
              <p:nvPr/>
            </p:nvSpPr>
            <p:spPr>
              <a:xfrm>
                <a:off x="6791634" y="1101216"/>
                <a:ext cx="1949244" cy="117419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9CB5676-1A2C-337E-32B4-66E06AC1FC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634" y="1101216"/>
                <a:ext cx="1949244" cy="11741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4295B8B-E118-3B7E-5FAF-0B9171240F4B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8740878" y="1688315"/>
            <a:ext cx="873842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7E81A0E-1EE4-67A2-DDE1-C05E3461D40C}"/>
              </a:ext>
            </a:extLst>
          </p:cNvPr>
          <p:cNvCxnSpPr>
            <a:cxnSpLocks/>
          </p:cNvCxnSpPr>
          <p:nvPr/>
        </p:nvCxnSpPr>
        <p:spPr>
          <a:xfrm>
            <a:off x="9222658" y="1688315"/>
            <a:ext cx="0" cy="11633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8A14020-29E0-FE80-7F96-FC5809209ED3}"/>
              </a:ext>
            </a:extLst>
          </p:cNvPr>
          <p:cNvCxnSpPr>
            <a:cxnSpLocks/>
          </p:cNvCxnSpPr>
          <p:nvPr/>
        </p:nvCxnSpPr>
        <p:spPr>
          <a:xfrm>
            <a:off x="2645622" y="2851658"/>
            <a:ext cx="65770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5B1CDEF-CE13-1D02-6539-FEC8D08935CE}"/>
                  </a:ext>
                </a:extLst>
              </p:cNvPr>
              <p:cNvSpPr txBox="1"/>
              <p:nvPr/>
            </p:nvSpPr>
            <p:spPr>
              <a:xfrm>
                <a:off x="9635932" y="1525291"/>
                <a:ext cx="7982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𝐼𝑁𝑉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5B1CDEF-CE13-1D02-6539-FEC8D0893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5932" y="1525291"/>
                <a:ext cx="798232" cy="276999"/>
              </a:xfrm>
              <a:prstGeom prst="rect">
                <a:avLst/>
              </a:prstGeom>
              <a:blipFill>
                <a:blip r:embed="rId7"/>
                <a:stretch>
                  <a:fillRect l="-6107" t="-2174" r="-9924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1556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7666</TotalTime>
  <Words>292</Words>
  <Application>Microsoft Office PowerPoint</Application>
  <PresentationFormat>宽屏</PresentationFormat>
  <Paragraphs>174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Pengyuan Shu</dc:creator>
  <cp:lastModifiedBy>Pengyuan SHU</cp:lastModifiedBy>
  <cp:revision>181</cp:revision>
  <dcterms:created xsi:type="dcterms:W3CDTF">2024-03-18T22:02:09Z</dcterms:created>
  <dcterms:modified xsi:type="dcterms:W3CDTF">2024-05-06T21:43:31Z</dcterms:modified>
</cp:coreProperties>
</file>