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72A53-05F8-3178-7DBF-B2DCB29C3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BBD7E6-08A4-B62D-FABE-2B4347D07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8AFBF-5D2B-6CE7-7538-4821B4AF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FBA757-352D-F3FD-486B-F1073E82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D4B52-D18A-77FE-88AD-FD764B2D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24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C772A-4631-DC1B-DF6D-BC0D3B9C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F93C64-FF7C-122A-55CF-2751B2FE5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7E799-3C50-D407-2C82-D68CBA75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2A672-066B-B023-1F2D-6E1946C4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6E78E-DF19-30D9-1109-EB13665C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6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8D4E4A-250E-B089-E62C-71F486680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B4FCFF-E8FB-93D4-2BDE-BBDD3D029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E32E2-9EE6-CE38-45A6-CEAB7DF4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4D2BC-C100-5EA9-46B5-873ADF3C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A32C8-F373-CA10-CFA6-E4512841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1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9FA9A-C05E-858D-6B5D-D8502CB1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79416-9B59-0AF1-DA57-02397ADDA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6780B-B4B7-C1B2-537D-72E21FC2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A2B2BF-8C11-6C16-F45E-19D8D16D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D90F5-D537-31B1-2405-011C8DAC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55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F56D9-4725-6BB5-3A88-82B8BBB3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F34509-E707-E907-FBD9-382465181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CA680-59E2-48B0-F01C-62236CB9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403E7-E0EA-F551-F6A2-F4EAEA49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F8438-B7F8-6C67-1A80-73CB1335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6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5FAEB-DD0F-FBAB-40C0-B7620D09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90E51-7AB5-286A-6FE1-C9ED115B6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F7AE8C-B1F2-0339-0BF8-57D91F2C3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6441F-18AF-22A7-7EB5-199CE4A3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34AF1-D9FA-8696-4395-D185D81C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AF7A9A-0E13-23FE-B0EC-48DE8744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6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51933-B6EE-63E8-11BF-1C92F3C1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B75315-A8E1-736F-8A75-CF40C7BEC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B812B9-E225-B923-98BF-60D0C67C7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E27867-1038-0D34-5356-76801AEB4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5FDB80-FCBA-B548-623B-2975477FA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4CBF86-52EE-88F2-E022-B57EEFC1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0A4025-5937-E001-C897-A3C3E802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505119-2514-990C-9278-FD42F76B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FC441-8A0F-302B-8C59-1F2B89B2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86FA67-3CDC-EE37-1988-677556B8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64A7F3-990A-B2C0-80C8-E00FF081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F7C740-D3BD-9246-C634-2994F9E3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70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47D14E-960B-B1FD-8A42-8F865A6F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F5CA7B-619A-0660-4AF5-CB068DFE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EA9F87-0A76-B162-C10E-34EAAA15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62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08091-DD3B-C2AF-82A0-D94D0515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FF9E47-2649-2C40-77E8-DC0E855B4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8B8ED9-33BE-2DE5-909C-70C3A5BCF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4C0483-63DD-3FDB-157C-BBFE271C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DC9DD0-85FD-49F9-5F39-C8D82D0F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7125AD-A165-DFE6-3C98-8F82D338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58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8E260-0257-0709-6E07-E292C7B8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AAD88F-7D53-3C6F-2B63-B9A5FF2D0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B1E973-5F60-55C7-3469-139EBA0AE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858B25-4EF8-464C-BDDC-4AE25DA6F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2C962-45D6-885E-B739-B404F7A4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6367AB-2EFE-6BD0-8926-A5C8C55E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1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9585E1-0449-E65C-F6B3-A967061E1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7A6C9-69DA-C967-0054-995576F4C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71C6E0-7B9B-D4FE-4540-B6E9AEDE5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A58F4A-DB3A-4AF3-A615-0E0692002C84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79CDF-187F-D294-11DD-6495A9FDC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BB98B-246F-C7FE-7CA1-F4C32382A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24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E7794D-38EB-9906-F820-8722B7E238FF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2957074" y="794970"/>
            <a:ext cx="6383571" cy="472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1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Pengyuan Shu</dc:creator>
  <cp:lastModifiedBy>Pengyuan SHU</cp:lastModifiedBy>
  <cp:revision>2</cp:revision>
  <dcterms:created xsi:type="dcterms:W3CDTF">2024-03-18T22:02:09Z</dcterms:created>
  <dcterms:modified xsi:type="dcterms:W3CDTF">2024-04-20T17:24:44Z</dcterms:modified>
</cp:coreProperties>
</file>