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0ADD1-7635-A9C7-EA34-2CD34DBF0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463B26-083F-8CBD-BF38-08AE7A57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3A043-DAE5-0300-578D-1686F684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5C008-57E5-5480-DE5D-B04638ED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DAE9A-4CD0-FAB3-7F12-6CCB2C8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1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96BA4-2510-0E05-5E6B-1C800634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3DF195-B0E7-FEA4-032B-22452B7D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AC899-B383-0D0D-F0C3-7DDCE59E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C5EBA-1140-88FC-7347-1253B67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A69C9-9986-D5F0-1606-00A699B4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0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F79C20-88BA-B341-B467-F15EF1292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C152C1-26B7-3747-C409-C5AAC7D0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B2189-0C23-567E-9AE2-8D5356D6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7175B-B64B-9067-0977-FB799F4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A154-CE38-10DD-F0B8-CE6250D1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5539-3BC8-6716-838B-0A98B425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B8937-1A4F-1F57-057A-26D345A5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EB7BB-C2D8-C7D6-9492-4B09FD18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A24A0-7B20-D494-79B8-ECD44158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5B3C3-24C1-E5BC-7874-C57312C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2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B9152-0246-BF4F-5EFD-36E6FF0A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7B6190-D2F5-CF77-84A3-3AD2E333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2AF19-78B2-2CA1-432F-AEE07F5F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435A4-9A11-B6F4-6982-6B898E8F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0FC2D-0756-9627-88A0-0E9EF99F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1958-9BB9-FC19-1961-B81369A9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B986D-9A69-1D26-0803-599E0D14D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80AF39-B9EC-7310-1AAE-813ABEE3F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4258A-CE09-E859-B11D-AB7F0095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9F629-6847-AE67-A0F1-DAEA760A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883F7F-FA26-855F-258D-A04AECA8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BED53-F26D-4CB9-3034-01723F10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F45C3-31D7-F988-53B1-7EAD589F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05CE56-7EE2-E8BF-FEFB-F2AE2147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A05D5F-0185-1878-41DE-E57B60883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D36A19-090D-514A-9AF6-895F0DF7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67E48E-A8F7-16FD-B972-84D8F42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7D6296-797F-22B8-1971-A60899F1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403706-4B16-B0A0-2257-3DD77E7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2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3B20-5111-2E48-B1F5-CCB7CBD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FA0429-F8BA-4075-394E-11AD51F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243311-D0E9-8334-1F8A-E51156E3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4286C-F771-BB8B-C395-A8E5EC60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2A82B3-2581-33B7-27B0-5E12F00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F9D743-A9A1-C586-EEE6-FB096AF0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CF2716-C897-74C8-6E17-69B7984F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16BF4-7FF3-950A-AB37-6ED50F81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7B6CA-29F8-9847-7B6E-2E071510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E839A-5547-A893-706E-BC830899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43581-0C47-DE4E-7A6A-D755C8AD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7B685-05FC-6589-1B7B-9E061BED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65BFA-002D-89D4-71F8-FD18A3BA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4FB7E-D995-EFBC-7270-18BF43E3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7097D8-43F9-F343-FE82-BFBB6DE2C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D8E83A-C468-EDC2-A815-42FB22DCD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A2154-479A-B681-E243-7237A8C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C8241F-24AC-A4EF-F600-4A3C2E71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05A4A9-3374-EE82-B84F-CD78DD3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D5A32-B491-99F1-414B-A1103947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ACC1D9-E530-62F4-8A3D-4E340F31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E651-F258-0583-6F92-304B2FCCA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754-1947-4734-9837-31153D743A80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FFA1FE-0A40-CDEB-1151-EE0BA508D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1CC4F-CC9D-D5F3-228C-25382AAF1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E4D3-6DDB-4293-B7AB-B052B508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AFA3D-3C6D-93B7-FACE-842F27C04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0" i="0" dirty="0">
                <a:solidFill>
                  <a:srgbClr val="1F2328"/>
                </a:solidFill>
                <a:effectLst/>
              </a:rPr>
              <a:t>Сегментация подводного мусора методом </a:t>
            </a:r>
            <a:r>
              <a:rPr lang="ru-RU" sz="4800" b="0" i="0" dirty="0" err="1">
                <a:solidFill>
                  <a:srgbClr val="1F2328"/>
                </a:solidFill>
                <a:effectLst/>
              </a:rPr>
              <a:t>CenterMask</a:t>
            </a:r>
            <a:r>
              <a:rPr lang="ru-RU" sz="4800" b="0" i="0" dirty="0">
                <a:solidFill>
                  <a:srgbClr val="1F2328"/>
                </a:solidFill>
                <a:effectLst/>
              </a:rPr>
              <a:t> на </a:t>
            </a:r>
            <a:r>
              <a:rPr lang="ru-RU" sz="4800" b="0" i="0" dirty="0" err="1">
                <a:solidFill>
                  <a:srgbClr val="1F2328"/>
                </a:solidFill>
                <a:effectLst/>
              </a:rPr>
              <a:t>датасете</a:t>
            </a:r>
            <a:r>
              <a:rPr lang="ru-RU" sz="4800" b="0" i="0" dirty="0">
                <a:solidFill>
                  <a:srgbClr val="1F2328"/>
                </a:solidFill>
                <a:effectLst/>
              </a:rPr>
              <a:t> </a:t>
            </a:r>
            <a:r>
              <a:rPr lang="ru-RU" sz="4800" b="0" i="0" dirty="0" err="1">
                <a:solidFill>
                  <a:srgbClr val="1F2328"/>
                </a:solidFill>
                <a:effectLst/>
              </a:rPr>
              <a:t>TrashCan</a:t>
            </a:r>
            <a:r>
              <a:rPr lang="ru-RU" sz="4800" b="0" i="0" dirty="0">
                <a:solidFill>
                  <a:srgbClr val="1F2328"/>
                </a:solidFill>
                <a:effectLst/>
              </a:rPr>
              <a:t>.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317F32-A6C3-D8A3-A3A1-E4D4723F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1999"/>
          </a:xfrm>
        </p:spPr>
        <p:txBody>
          <a:bodyPr/>
          <a:lstStyle/>
          <a:p>
            <a:pPr algn="r"/>
            <a:r>
              <a:rPr lang="ru-RU" dirty="0"/>
              <a:t>Сыроваткин Степан</a:t>
            </a:r>
          </a:p>
        </p:txBody>
      </p:sp>
    </p:spTree>
    <p:extLst>
      <p:ext uri="{BB962C8B-B14F-4D97-AF65-F5344CB8AC3E}">
        <p14:creationId xmlns:p14="http://schemas.microsoft.com/office/powerpoint/2010/main" val="8781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3AC3B-9AD1-47C6-A4EC-27E1439F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3" y="322922"/>
            <a:ext cx="11437034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Базовая статья: </a:t>
            </a:r>
            <a:br>
              <a:rPr lang="ru-RU" sz="3600" dirty="0"/>
            </a:br>
            <a:r>
              <a:rPr lang="en-US" sz="3600" b="1" dirty="0" err="1"/>
              <a:t>CenterMask</a:t>
            </a:r>
            <a:r>
              <a:rPr lang="en-US" sz="3600" b="1" dirty="0"/>
              <a:t> : Real-Time Anchor-Free Instance Segmentation</a:t>
            </a:r>
            <a:endParaRPr lang="ru-RU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EEE70D-F1CD-994C-297F-7FEED663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" y="1648484"/>
            <a:ext cx="8683464" cy="4020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0628D-923C-0FDD-7C47-C8B5EBABBDE4}"/>
              </a:ext>
            </a:extLst>
          </p:cNvPr>
          <p:cNvSpPr txBox="1"/>
          <p:nvPr/>
        </p:nvSpPr>
        <p:spPr>
          <a:xfrm>
            <a:off x="9159421" y="1813173"/>
            <a:ext cx="32145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Backbones: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HRNet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ResNe</a:t>
            </a:r>
            <a:r>
              <a:rPr lang="en-US" sz="3600" dirty="0"/>
              <a:t>(x)t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VoVNetV2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VoVNetV1</a:t>
            </a: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0E479-8708-A3D6-69A9-D5C421BF6973}"/>
              </a:ext>
            </a:extLst>
          </p:cNvPr>
          <p:cNvSpPr txBox="1"/>
          <p:nvPr/>
        </p:nvSpPr>
        <p:spPr>
          <a:xfrm>
            <a:off x="0" y="564930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Предлагается воспроизведение результатов данной статьи для набора данных </a:t>
            </a:r>
            <a:r>
              <a:rPr lang="en-US" i="1" dirty="0" err="1"/>
              <a:t>TrashCan</a:t>
            </a:r>
            <a:r>
              <a:rPr lang="en-US" i="1" dirty="0"/>
              <a:t> </a:t>
            </a:r>
            <a:r>
              <a:rPr lang="ru-RU" i="1" dirty="0"/>
              <a:t>с разными </a:t>
            </a:r>
            <a:r>
              <a:rPr lang="en-US" i="1" dirty="0"/>
              <a:t>Backbone </a:t>
            </a:r>
            <a:r>
              <a:rPr lang="ru-RU" i="1" dirty="0"/>
              <a:t>сетями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7C7E-F3AC-56E2-5761-C89A470169B3}"/>
              </a:ext>
            </a:extLst>
          </p:cNvPr>
          <p:cNvSpPr txBox="1"/>
          <p:nvPr/>
        </p:nvSpPr>
        <p:spPr>
          <a:xfrm>
            <a:off x="182880" y="6182420"/>
            <a:ext cx="8496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</a:rPr>
              <a:t>CenterMask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: Real-Time Anchor-Free Instance Segmentation</a:t>
            </a:r>
          </a:p>
          <a:p>
            <a:pPr algn="l"/>
            <a:r>
              <a:rPr lang="en-US" sz="1600" b="1" i="0" u="none" strike="noStrike" dirty="0" err="1">
                <a:solidFill>
                  <a:srgbClr val="000000"/>
                </a:solidFill>
                <a:effectLst/>
              </a:rPr>
              <a:t>arXiv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 2019 </a:t>
            </a:r>
            <a:r>
              <a:rPr lang="en-US" sz="1600" b="0" i="0" dirty="0">
                <a:solidFill>
                  <a:srgbClr val="737373"/>
                </a:solidFill>
                <a:effectLst/>
              </a:rPr>
              <a:t> ·  </a:t>
            </a:r>
            <a:r>
              <a:rPr lang="en-US" sz="1600" b="0" i="0" u="none" strike="noStrike" dirty="0" err="1">
                <a:solidFill>
                  <a:srgbClr val="717171"/>
                </a:solidFill>
                <a:effectLst/>
              </a:rPr>
              <a:t>Youngwan</a:t>
            </a:r>
            <a:r>
              <a:rPr lang="en-US" sz="1600" b="0" i="0" u="none" strike="noStrike" dirty="0">
                <a:solidFill>
                  <a:srgbClr val="717171"/>
                </a:solidFill>
                <a:effectLst/>
              </a:rPr>
              <a:t> Lee</a:t>
            </a:r>
            <a:r>
              <a:rPr lang="en-US" sz="1600" b="0" i="0" dirty="0">
                <a:solidFill>
                  <a:srgbClr val="737373"/>
                </a:solidFill>
                <a:effectLst/>
              </a:rPr>
              <a:t>, </a:t>
            </a:r>
            <a:r>
              <a:rPr lang="en-US" sz="1600" b="0" i="0" u="none" strike="noStrike" dirty="0" err="1">
                <a:solidFill>
                  <a:srgbClr val="717171"/>
                </a:solidFill>
                <a:effectLst/>
              </a:rPr>
              <a:t>Jongyoul</a:t>
            </a:r>
            <a:r>
              <a:rPr lang="en-US" sz="1600" b="0" i="0" u="none" strike="noStrike" dirty="0">
                <a:solidFill>
                  <a:srgbClr val="717171"/>
                </a:solidFill>
                <a:effectLst/>
              </a:rPr>
              <a:t> Park</a:t>
            </a:r>
            <a:endParaRPr lang="en-US" sz="1600" b="0" i="0" dirty="0">
              <a:solidFill>
                <a:srgbClr val="73737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2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17754-F63E-3DEC-54D8-2FEC2E7E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8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TrashCan</a:t>
            </a:r>
            <a:r>
              <a:rPr lang="en-US" dirty="0"/>
              <a:t>: Instance &amp; Material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7F33F1-7CB5-8F1E-2AF6-F1B7843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787792"/>
            <a:ext cx="5555859" cy="57892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78C0F-1479-C0C0-70D4-ABD1F7F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6" y="787792"/>
            <a:ext cx="4231270" cy="3179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34FA2-3641-3C18-52B6-6B6CB18EA293}"/>
              </a:ext>
            </a:extLst>
          </p:cNvPr>
          <p:cNvSpPr txBox="1"/>
          <p:nvPr/>
        </p:nvSpPr>
        <p:spPr>
          <a:xfrm>
            <a:off x="5809956" y="4431323"/>
            <a:ext cx="612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Датасет</a:t>
            </a:r>
            <a:r>
              <a:rPr lang="ru-RU" sz="2400" dirty="0"/>
              <a:t> состоит из 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7,212 изображений подводного мусора, морских обитателей и растений и разделен на 2 версии: в одной классы мусора разделены по материалам, в другом по изделиям.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69B54-E446-BE34-B192-70A8CC515ABC}"/>
              </a:ext>
            </a:extLst>
          </p:cNvPr>
          <p:cNvSpPr txBox="1"/>
          <p:nvPr/>
        </p:nvSpPr>
        <p:spPr>
          <a:xfrm>
            <a:off x="112542" y="6576997"/>
            <a:ext cx="10972800" cy="307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</a:rPr>
              <a:t>Hong, J., Fulton, M., &amp; Sattar, J. (2020).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TrashCan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: A Semantically-Segmented Dataset towards Visual Detection of Marine Debris.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arXiv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 preprint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0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856BC-FBA7-FE18-15F2-3905F568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Attention Module (SAM)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BF3512-65F3-6A86-DA1B-0B167395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0891"/>
            <a:ext cx="6318826" cy="36334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076A1-5443-4C55-2EC7-A60F98EBD416}"/>
              </a:ext>
            </a:extLst>
          </p:cNvPr>
          <p:cNvSpPr txBox="1"/>
          <p:nvPr/>
        </p:nvSpPr>
        <p:spPr>
          <a:xfrm>
            <a:off x="191086" y="6130134"/>
            <a:ext cx="9696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CBAM: Convolutional Block Attention Module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ECCV 2018 </a:t>
            </a:r>
            <a:r>
              <a:rPr lang="en-US" b="0" i="0" dirty="0">
                <a:solidFill>
                  <a:srgbClr val="737373"/>
                </a:solidFill>
                <a:effectLst/>
              </a:rPr>
              <a:t> ·  </a:t>
            </a:r>
            <a:r>
              <a:rPr lang="en-US" b="0" i="0" u="none" strike="noStrike" dirty="0" err="1">
                <a:solidFill>
                  <a:srgbClr val="717171"/>
                </a:solidFill>
                <a:effectLst/>
              </a:rPr>
              <a:t>Sanghyun</a:t>
            </a:r>
            <a:r>
              <a:rPr lang="en-US" b="0" i="0" u="none" strike="noStrike" dirty="0">
                <a:solidFill>
                  <a:srgbClr val="717171"/>
                </a:solidFill>
                <a:effectLst/>
              </a:rPr>
              <a:t> Woo</a:t>
            </a:r>
            <a:r>
              <a:rPr lang="en-US" b="0" i="0" dirty="0">
                <a:solidFill>
                  <a:srgbClr val="737373"/>
                </a:solidFill>
                <a:effectLst/>
              </a:rPr>
              <a:t>, </a:t>
            </a:r>
            <a:r>
              <a:rPr lang="en-US" b="0" i="0" u="none" strike="noStrike" dirty="0" err="1">
                <a:solidFill>
                  <a:srgbClr val="717171"/>
                </a:solidFill>
                <a:effectLst/>
              </a:rPr>
              <a:t>Jongchan</a:t>
            </a:r>
            <a:r>
              <a:rPr lang="en-US" b="0" i="0" u="none" strike="noStrike" dirty="0">
                <a:solidFill>
                  <a:srgbClr val="717171"/>
                </a:solidFill>
                <a:effectLst/>
              </a:rPr>
              <a:t> Park</a:t>
            </a:r>
            <a:r>
              <a:rPr lang="en-US" b="0" i="0" dirty="0">
                <a:solidFill>
                  <a:srgbClr val="737373"/>
                </a:solidFill>
                <a:effectLst/>
              </a:rPr>
              <a:t>, </a:t>
            </a:r>
            <a:r>
              <a:rPr lang="en-US" b="0" i="0" u="none" strike="noStrike" dirty="0">
                <a:solidFill>
                  <a:srgbClr val="717171"/>
                </a:solidFill>
                <a:effectLst/>
              </a:rPr>
              <a:t>Joon-Young Lee</a:t>
            </a:r>
            <a:r>
              <a:rPr lang="en-US" b="0" i="0" dirty="0">
                <a:solidFill>
                  <a:srgbClr val="737373"/>
                </a:solidFill>
                <a:effectLst/>
              </a:rPr>
              <a:t>, </a:t>
            </a:r>
            <a:r>
              <a:rPr lang="en-US" b="0" i="0" u="none" strike="noStrike" dirty="0">
                <a:solidFill>
                  <a:srgbClr val="717171"/>
                </a:solidFill>
                <a:effectLst/>
              </a:rPr>
              <a:t>In So </a:t>
            </a:r>
            <a:r>
              <a:rPr lang="en-US" b="0" i="0" u="none" strike="noStrike" dirty="0" err="1">
                <a:solidFill>
                  <a:srgbClr val="717171"/>
                </a:solidFill>
                <a:effectLst/>
              </a:rPr>
              <a:t>Kweon</a:t>
            </a:r>
            <a:endParaRPr lang="en-US" b="0" i="0" dirty="0">
              <a:solidFill>
                <a:srgbClr val="737373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865C44-B70B-60C9-F731-5602262A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77" y="1430892"/>
            <a:ext cx="5590738" cy="1758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25E54-FB04-BF53-99AB-7ED5A0162A31}"/>
              </a:ext>
            </a:extLst>
          </p:cNvPr>
          <p:cNvSpPr txBox="1"/>
          <p:nvPr/>
        </p:nvSpPr>
        <p:spPr>
          <a:xfrm>
            <a:off x="6026775" y="3654968"/>
            <a:ext cx="601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Предлагается добавить в архитектуру нейросети помимо </a:t>
            </a:r>
            <a:r>
              <a:rPr lang="en-US" dirty="0"/>
              <a:t>Spatial Attention </a:t>
            </a:r>
            <a:r>
              <a:rPr lang="ru-RU" dirty="0"/>
              <a:t>также </a:t>
            </a:r>
            <a:r>
              <a:rPr lang="en-US" dirty="0"/>
              <a:t>Channel Attention. </a:t>
            </a:r>
            <a:r>
              <a:rPr lang="ru-RU" dirty="0"/>
              <a:t>Исследовать возможность использования более легкого </a:t>
            </a:r>
            <a:r>
              <a:rPr lang="en-US" dirty="0"/>
              <a:t>backbone </a:t>
            </a:r>
            <a:r>
              <a:rPr lang="ru-RU" dirty="0"/>
              <a:t>и ускорения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96324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Сегментация подводного мусора методом CenterMask на датасете TrashCan.</vt:lpstr>
      <vt:lpstr>Базовая статья:  CenterMask : Real-Time Anchor-Free Instance Segmentation</vt:lpstr>
      <vt:lpstr>Датасет TrashCan: Instance &amp; Material</vt:lpstr>
      <vt:lpstr>Spatial Attention Module (SAM)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Сегментация подводного мусора методом CenterMask на датасете TrashCan.</dc:title>
  <dc:creator>Степан Сыроваткин</dc:creator>
  <cp:lastModifiedBy>Степан Сыроваткин</cp:lastModifiedBy>
  <cp:revision>1</cp:revision>
  <dcterms:created xsi:type="dcterms:W3CDTF">2023-11-07T09:02:34Z</dcterms:created>
  <dcterms:modified xsi:type="dcterms:W3CDTF">2023-11-07T09:40:02Z</dcterms:modified>
</cp:coreProperties>
</file>