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4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DF9-8AF7-4A6D-B3D0-7FDF491986CC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AD18-87CC-4E2B-A389-72D012A22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66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DF9-8AF7-4A6D-B3D0-7FDF491986CC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AD18-87CC-4E2B-A389-72D012A22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36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DF9-8AF7-4A6D-B3D0-7FDF491986CC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AD18-87CC-4E2B-A389-72D012A22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11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DF9-8AF7-4A6D-B3D0-7FDF491986CC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AD18-87CC-4E2B-A389-72D012A22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7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DF9-8AF7-4A6D-B3D0-7FDF491986CC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AD18-87CC-4E2B-A389-72D012A22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687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DF9-8AF7-4A6D-B3D0-7FDF491986CC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AD18-87CC-4E2B-A389-72D012A22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7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DF9-8AF7-4A6D-B3D0-7FDF491986CC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AD18-87CC-4E2B-A389-72D012A22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2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DF9-8AF7-4A6D-B3D0-7FDF491986CC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AD18-87CC-4E2B-A389-72D012A22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0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DF9-8AF7-4A6D-B3D0-7FDF491986CC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AD18-87CC-4E2B-A389-72D012A22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9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DF9-8AF7-4A6D-B3D0-7FDF491986CC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AD18-87CC-4E2B-A389-72D012A22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34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5EDF9-8AF7-4A6D-B3D0-7FDF491986CC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4AD18-87CC-4E2B-A389-72D012A22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7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5EDF9-8AF7-4A6D-B3D0-7FDF491986CC}" type="datetimeFigureOut">
              <a:rPr lang="ko-KR" altLang="en-US" smtClean="0"/>
              <a:t>2018-04-03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4AD18-87CC-4E2B-A389-72D012A22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13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C%9E%90%EB%B0%94%EC%8A%A4%ED%81%AC%EB%A6%BD%ED%8A%B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Node.js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11760" y="4581128"/>
            <a:ext cx="6400800" cy="1752600"/>
          </a:xfrm>
        </p:spPr>
        <p:txBody>
          <a:bodyPr/>
          <a:lstStyle/>
          <a:p>
            <a:pPr algn="r"/>
            <a:r>
              <a:rPr lang="ko-KR" altLang="en-US" dirty="0" smtClean="0"/>
              <a:t>작성자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밥퉁가리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작성날짜</a:t>
            </a:r>
            <a:r>
              <a:rPr lang="en-US" altLang="ko-KR" dirty="0" smtClean="0"/>
              <a:t>:18/04/02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68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1.Node.js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2.Node.js</a:t>
            </a:r>
            <a:r>
              <a:rPr lang="ko-KR" altLang="en-US" dirty="0" smtClean="0"/>
              <a:t>장점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3.Node.js</a:t>
            </a:r>
            <a:r>
              <a:rPr lang="ko-KR" altLang="en-US" dirty="0" smtClean="0"/>
              <a:t>단점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설치 및 사용 방법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536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1.Node.js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Node.js</a:t>
            </a:r>
            <a:r>
              <a:rPr lang="ko-KR" altLang="en-US" dirty="0"/>
              <a:t>는 </a:t>
            </a:r>
            <a:r>
              <a:rPr lang="ko-KR" altLang="en-US" dirty="0" err="1"/>
              <a:t>확장성</a:t>
            </a:r>
            <a:r>
              <a:rPr lang="ko-KR" altLang="en-US" dirty="0"/>
              <a:t> 있는 네트워크 애플리케이션</a:t>
            </a:r>
            <a:r>
              <a:rPr lang="en-US" altLang="ko-KR" dirty="0"/>
              <a:t>(</a:t>
            </a:r>
            <a:r>
              <a:rPr lang="ko-KR" altLang="en-US" dirty="0"/>
              <a:t>특히 서버 사이드</a:t>
            </a:r>
            <a:r>
              <a:rPr lang="en-US" altLang="ko-KR" dirty="0"/>
              <a:t>) </a:t>
            </a:r>
            <a:r>
              <a:rPr lang="ko-KR" altLang="en-US" dirty="0"/>
              <a:t>개발에 사용되는 소프트웨어 </a:t>
            </a:r>
            <a:r>
              <a:rPr lang="ko-KR" altLang="en-US" dirty="0" smtClean="0"/>
              <a:t>플랫폼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작성 </a:t>
            </a:r>
            <a:r>
              <a:rPr lang="ko-KR" altLang="en-US" dirty="0"/>
              <a:t>언어로 </a:t>
            </a:r>
            <a:r>
              <a:rPr lang="ko-KR" altLang="en-US" dirty="0">
                <a:hlinkClick r:id="rId2" tooltip="자바스크립트"/>
              </a:rPr>
              <a:t>자바스크립트</a:t>
            </a:r>
            <a:r>
              <a:rPr lang="ko-KR" altLang="en-US" dirty="0"/>
              <a:t>를 활용하며 </a:t>
            </a:r>
            <a:r>
              <a:rPr lang="en-US" altLang="ko-KR" dirty="0"/>
              <a:t>Non-blocking I/O</a:t>
            </a:r>
            <a:r>
              <a:rPr lang="ko-KR" altLang="en-US" dirty="0"/>
              <a:t>와 단일 </a:t>
            </a:r>
            <a:r>
              <a:rPr lang="ko-KR" altLang="en-US" dirty="0" err="1"/>
              <a:t>스레드</a:t>
            </a:r>
            <a:r>
              <a:rPr lang="ko-KR" altLang="en-US" dirty="0"/>
              <a:t> 이벤트 루프를 통한 높은 처리 </a:t>
            </a:r>
            <a:r>
              <a:rPr lang="ko-KR" altLang="en-US" dirty="0" smtClean="0"/>
              <a:t>성능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 smtClean="0"/>
              <a:t>내장 </a:t>
            </a:r>
            <a:r>
              <a:rPr lang="en-US" altLang="ko-KR" dirty="0"/>
              <a:t>HTTP </a:t>
            </a:r>
            <a:r>
              <a:rPr lang="ko-KR" altLang="en-US" dirty="0"/>
              <a:t>서버 라이브러리를 </a:t>
            </a:r>
            <a:r>
              <a:rPr lang="ko-KR" altLang="en-US" dirty="0" smtClean="0"/>
              <a:t>포함 </a:t>
            </a:r>
            <a:r>
              <a:rPr lang="en-US" altLang="ko-KR" dirty="0" smtClean="0"/>
              <a:t>-&gt;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smtClean="0"/>
              <a:t> 웹 </a:t>
            </a:r>
            <a:r>
              <a:rPr lang="ko-KR" altLang="en-US" dirty="0"/>
              <a:t>서버에서 </a:t>
            </a:r>
            <a:r>
              <a:rPr lang="ko-KR" altLang="en-US" dirty="0" smtClean="0"/>
              <a:t>별도의 </a:t>
            </a:r>
            <a:r>
              <a:rPr lang="ko-KR" altLang="en-US" dirty="0"/>
              <a:t>소프트웨어 없이 </a:t>
            </a:r>
            <a:r>
              <a:rPr lang="ko-KR" altLang="en-US" dirty="0" smtClean="0"/>
              <a:t>동작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970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2.Node.js </a:t>
            </a:r>
            <a:r>
              <a:rPr lang="ko-KR" altLang="en-US" dirty="0" smtClean="0"/>
              <a:t>장점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sz="9600" dirty="0" smtClean="0"/>
              <a:t>Single Thread</a:t>
            </a:r>
            <a:r>
              <a:rPr lang="ko-KR" altLang="en-US" sz="9600" dirty="0" smtClean="0"/>
              <a:t>기반의 </a:t>
            </a:r>
            <a:r>
              <a:rPr lang="ko-KR" altLang="en-US" sz="9600" dirty="0" err="1" smtClean="0"/>
              <a:t>비동기</a:t>
            </a:r>
            <a:r>
              <a:rPr lang="ko-KR" altLang="en-US" sz="9600" dirty="0" smtClean="0"/>
              <a:t> </a:t>
            </a:r>
            <a:r>
              <a:rPr lang="en-US" altLang="ko-KR" sz="9600" dirty="0" smtClean="0"/>
              <a:t>IO </a:t>
            </a:r>
            <a:r>
              <a:rPr lang="ko-KR" altLang="en-US" sz="9600" dirty="0" smtClean="0"/>
              <a:t>처리 </a:t>
            </a:r>
            <a:endParaRPr lang="en-US" altLang="ko-KR" sz="9600" dirty="0" smtClean="0"/>
          </a:p>
          <a:p>
            <a:pPr marL="0" indent="0">
              <a:buNone/>
            </a:pPr>
            <a:r>
              <a:rPr lang="en-US" altLang="ko-KR" sz="9600" dirty="0" smtClean="0"/>
              <a:t>  -&gt; </a:t>
            </a:r>
            <a:r>
              <a:rPr lang="ko-KR" altLang="en-US" sz="9600" dirty="0" smtClean="0"/>
              <a:t>빠른 처리</a:t>
            </a:r>
            <a:endParaRPr lang="en-US" altLang="ko-KR" sz="9600" dirty="0" smtClean="0"/>
          </a:p>
          <a:p>
            <a:endParaRPr lang="en-US" altLang="ko-KR" sz="9600" dirty="0" smtClean="0"/>
          </a:p>
          <a:p>
            <a:r>
              <a:rPr lang="ko-KR" altLang="en-US" sz="9600" dirty="0" err="1" smtClean="0"/>
              <a:t>브라우져에</a:t>
            </a:r>
            <a:r>
              <a:rPr lang="ko-KR" altLang="en-US" sz="9600" dirty="0" smtClean="0"/>
              <a:t> 상관 없이 개발자가 쉽게 </a:t>
            </a:r>
            <a:r>
              <a:rPr lang="en-US" altLang="ko-KR" sz="9600" dirty="0" smtClean="0"/>
              <a:t>socket.io API</a:t>
            </a:r>
            <a:r>
              <a:rPr lang="ko-KR" altLang="en-US" sz="9600" dirty="0" smtClean="0"/>
              <a:t>만 이용하면</a:t>
            </a:r>
            <a:r>
              <a:rPr lang="en-US" altLang="ko-KR" sz="9600" dirty="0" smtClean="0"/>
              <a:t>, </a:t>
            </a:r>
            <a:r>
              <a:rPr lang="ko-KR" altLang="en-US" sz="9600" dirty="0" err="1" smtClean="0"/>
              <a:t>푸쉬를</a:t>
            </a:r>
            <a:r>
              <a:rPr lang="ko-KR" altLang="en-US" sz="9600" dirty="0" smtClean="0"/>
              <a:t> 구현</a:t>
            </a:r>
            <a:endParaRPr lang="en-US" altLang="ko-KR" sz="9600" dirty="0" smtClean="0"/>
          </a:p>
          <a:p>
            <a:endParaRPr lang="en-US" altLang="ko-KR" sz="9600" dirty="0" smtClean="0"/>
          </a:p>
          <a:p>
            <a:r>
              <a:rPr lang="ko-KR" altLang="en-US" sz="9600" dirty="0" err="1" smtClean="0"/>
              <a:t>싱글</a:t>
            </a:r>
            <a:r>
              <a:rPr lang="ko-KR" altLang="en-US" sz="9600" dirty="0" smtClean="0"/>
              <a:t> </a:t>
            </a:r>
            <a:r>
              <a:rPr lang="ko-KR" altLang="en-US" sz="9600" dirty="0" err="1" smtClean="0"/>
              <a:t>쓰레드</a:t>
            </a:r>
            <a:r>
              <a:rPr lang="ko-KR" altLang="en-US" sz="9600" dirty="0" smtClean="0"/>
              <a:t> 기반의 멀티 </a:t>
            </a:r>
            <a:r>
              <a:rPr lang="ko-KR" altLang="en-US" sz="9600" dirty="0" err="1" smtClean="0"/>
              <a:t>플랙싱을</a:t>
            </a:r>
            <a:r>
              <a:rPr lang="ko-KR" altLang="en-US" sz="9600" dirty="0" smtClean="0"/>
              <a:t> 기반으로</a:t>
            </a:r>
            <a:r>
              <a:rPr lang="en-US" altLang="ko-KR" sz="9600" dirty="0" smtClean="0"/>
              <a:t>, </a:t>
            </a:r>
            <a:r>
              <a:rPr lang="ko-KR" altLang="en-US" sz="9600" dirty="0" smtClean="0"/>
              <a:t>대용량 사용자에 대한 </a:t>
            </a:r>
            <a:r>
              <a:rPr lang="ko-KR" altLang="en-US" sz="9600" dirty="0" err="1" smtClean="0"/>
              <a:t>푸쉬</a:t>
            </a:r>
            <a:r>
              <a:rPr lang="ko-KR" altLang="en-US" sz="9600" dirty="0" smtClean="0"/>
              <a:t> 처리를 가능</a:t>
            </a:r>
            <a:endParaRPr lang="en-US" altLang="ko-KR" sz="9600" dirty="0" smtClean="0"/>
          </a:p>
          <a:p>
            <a:endParaRPr lang="en-US" altLang="ko-KR" sz="9600" dirty="0"/>
          </a:p>
          <a:p>
            <a:r>
              <a:rPr lang="ko-KR" altLang="en-US" sz="9600" dirty="0"/>
              <a:t>자바스크립트의 경우에는 멀티 </a:t>
            </a:r>
            <a:r>
              <a:rPr lang="ko-KR" altLang="en-US" sz="9600" dirty="0" err="1"/>
              <a:t>쓰레드의</a:t>
            </a:r>
            <a:r>
              <a:rPr lang="ko-KR" altLang="en-US" sz="9600" dirty="0"/>
              <a:t> </a:t>
            </a:r>
            <a:r>
              <a:rPr lang="ko-KR" altLang="en-US" sz="9600" dirty="0" smtClean="0"/>
              <a:t>개념</a:t>
            </a:r>
            <a:r>
              <a:rPr lang="en-US" altLang="ko-KR" sz="9600" dirty="0" smtClean="0"/>
              <a:t>X</a:t>
            </a:r>
          </a:p>
          <a:p>
            <a:pPr marL="0" indent="0">
              <a:buNone/>
            </a:pPr>
            <a:r>
              <a:rPr lang="en-US" altLang="ko-KR" sz="9600" dirty="0" smtClean="0"/>
              <a:t>-&gt;</a:t>
            </a:r>
            <a:r>
              <a:rPr lang="en-US" altLang="ko-KR" sz="9600" dirty="0"/>
              <a:t> </a:t>
            </a:r>
            <a:r>
              <a:rPr lang="ko-KR" altLang="en-US" sz="9600" dirty="0"/>
              <a:t>서버 프로그램에서 </a:t>
            </a:r>
            <a:r>
              <a:rPr lang="ko-KR" altLang="en-US" sz="9600" dirty="0" err="1"/>
              <a:t>쓰레드간의</a:t>
            </a:r>
            <a:r>
              <a:rPr lang="ko-KR" altLang="en-US" sz="9600" dirty="0"/>
              <a:t> 동기화 </a:t>
            </a:r>
            <a:r>
              <a:rPr lang="ko-KR" altLang="en-US" sz="9600" dirty="0" err="1"/>
              <a:t>처리등이</a:t>
            </a:r>
            <a:r>
              <a:rPr lang="ko-KR" altLang="en-US" sz="9600" dirty="0"/>
              <a:t> 중요하고 또한 </a:t>
            </a:r>
            <a:r>
              <a:rPr lang="ko-KR" altLang="en-US" sz="9600" dirty="0" err="1"/>
              <a:t>복잡한점</a:t>
            </a:r>
            <a:r>
              <a:rPr lang="ko-KR" altLang="en-US" sz="9600" dirty="0"/>
              <a:t> 중의 하나인데</a:t>
            </a:r>
            <a:r>
              <a:rPr lang="en-US" altLang="ko-KR" sz="9600" dirty="0"/>
              <a:t>, </a:t>
            </a:r>
            <a:r>
              <a:rPr lang="ko-KR" altLang="en-US" sz="9600" dirty="0"/>
              <a:t>이러한 문제 자체를 </a:t>
            </a:r>
            <a:r>
              <a:rPr lang="ko-KR" altLang="en-US" sz="9600" dirty="0" smtClean="0"/>
              <a:t>제거 </a:t>
            </a:r>
            <a:r>
              <a:rPr lang="en-US" altLang="ko-KR" sz="9600" dirty="0" smtClean="0"/>
              <a:t>-&gt;</a:t>
            </a:r>
            <a:r>
              <a:rPr lang="ko-KR" altLang="en-US" sz="9600" dirty="0" smtClean="0"/>
              <a:t> </a:t>
            </a:r>
            <a:r>
              <a:rPr lang="ko-KR" altLang="en-US" sz="9600" dirty="0"/>
              <a:t>서버 프로그래밍 자체를 매우 </a:t>
            </a:r>
            <a:r>
              <a:rPr lang="ko-KR" altLang="en-US" sz="9600" dirty="0" smtClean="0"/>
              <a:t>단순화함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48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3.Node.js </a:t>
            </a:r>
            <a:r>
              <a:rPr lang="ko-KR" altLang="en-US" dirty="0" smtClean="0"/>
              <a:t>단점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Single thread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하나의 작업 자체가 시간이 많이 </a:t>
            </a:r>
            <a:r>
              <a:rPr lang="ko-KR" altLang="en-US" dirty="0" err="1" smtClean="0"/>
              <a:t>거릴경우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전체 시스템의 성능 ↓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가벼운 작업 위주</a:t>
            </a:r>
            <a:endParaRPr lang="en-US" altLang="ko-KR" dirty="0" smtClean="0"/>
          </a:p>
          <a:p>
            <a:r>
              <a:rPr lang="ko-KR" altLang="en-US" dirty="0" smtClean="0"/>
              <a:t>자바 언어에 비해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떨어짐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유지보수가 어려워질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에러가 </a:t>
            </a:r>
            <a:r>
              <a:rPr lang="ko-KR" altLang="en-US" dirty="0" err="1" smtClean="0"/>
              <a:t>날경우</a:t>
            </a:r>
            <a:r>
              <a:rPr lang="ko-KR" altLang="en-US" dirty="0" smtClean="0"/>
              <a:t> 프로세스 자체가 내려갈 위험이 많다</a:t>
            </a:r>
            <a:r>
              <a:rPr lang="en-US" altLang="ko-KR" smtClean="0"/>
              <a:t>.</a:t>
            </a:r>
            <a:endParaRPr lang="en-US" altLang="ko-KR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2683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</a:t>
            </a:r>
            <a:r>
              <a:rPr lang="ko-KR" altLang="en-US" dirty="0" smtClean="0"/>
              <a:t>설치 및 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https://nodejs.org/en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및 다운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설치 후 </a:t>
            </a:r>
            <a:r>
              <a:rPr lang="en-US" altLang="ko-KR" dirty="0" smtClean="0"/>
              <a:t>node –v</a:t>
            </a:r>
            <a:r>
              <a:rPr lang="ko-KR" altLang="en-US" dirty="0" smtClean="0"/>
              <a:t>로 설치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참고사이트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/>
              <a:t>https://kdydesign.github.io/2017/07/15/nodejs-npm-tutorial/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4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113</Words>
  <Application>Microsoft Office PowerPoint</Application>
  <PresentationFormat>화면 슬라이드 쇼(4:3)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Node.js</vt:lpstr>
      <vt:lpstr>목차</vt:lpstr>
      <vt:lpstr>1.Node.js란?</vt:lpstr>
      <vt:lpstr>2.Node.js 장점</vt:lpstr>
      <vt:lpstr>3.Node.js 단점</vt:lpstr>
      <vt:lpstr>4.설치 및 사용방법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bobtoong</dc:creator>
  <cp:lastModifiedBy>bobtoong</cp:lastModifiedBy>
  <cp:revision>4</cp:revision>
  <dcterms:created xsi:type="dcterms:W3CDTF">2018-04-02T14:58:01Z</dcterms:created>
  <dcterms:modified xsi:type="dcterms:W3CDTF">2018-04-02T15:29:02Z</dcterms:modified>
</cp:coreProperties>
</file>