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1" r:id="rId4"/>
    <p:sldId id="262" r:id="rId5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7"/>
    </p:embeddedFont>
    <p:embeddedFont>
      <p:font typeface="나눔스퀘어 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AE3"/>
    <a:srgbClr val="627998"/>
    <a:srgbClr val="8497B0"/>
    <a:srgbClr val="F1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49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F4E2E-DD95-4CD0-8033-67DAD284514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420E-1D7E-4EB8-91B0-EEEA17275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6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20E-1D7E-4EB8-91B0-EEEA17275F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3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20E-1D7E-4EB8-91B0-EEEA17275F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54D7-B0F4-4461-9006-2A584CC0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DC97B6-97FB-4DD4-B69A-659A7180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E8B6-C5D1-4D17-AB2C-3D1FC1A1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7A8B0-5127-4C10-9075-5167DD12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8B78C-601D-4ECC-951E-B7DFDE2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5EBB-B0CD-4BB5-BF4C-B154F9A0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740B1-2AEB-429C-A951-C3B2FCA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D7DAB-928F-4F32-9993-34B70CC5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E8A4F-87B3-4CBB-AD0F-36A1D6E6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B0FC9-AC41-4B10-A106-76C1B975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7BAA41-CFE5-4FE4-BBC6-091981F1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ABA8E-8E5E-458A-9158-CF74E443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E0452-ECA8-4BB5-86C7-7F9C178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2FAEE-9EF5-4049-A884-2C351D84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54C2A-E51E-4024-B627-1449C111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BC3C8-5D41-4E7C-A4E2-23E6CAF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44D63-B986-4D8E-B70A-6B6040F5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7E4C6-528C-4E61-96E1-A5BD3379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6DE80-44DF-4C22-A07B-65D88B7D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9B03D-0018-4239-82E6-371CD732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6F3F-0545-46EF-BC4C-45FF3B2E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ABC96-7E0D-4712-9AE5-2E04F43C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3DDA-243F-4B6E-B8F4-A07F7E30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A8EAA-A913-42BD-B19E-9579BCA1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217D6-671C-4500-AF32-D40C97BC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C2C8-8CBF-4387-8058-75A8969F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5B341-5EAE-45BE-941C-62096F874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9F1DA-5F5F-4C1B-AD06-0E900EB7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EBFB1-2F11-4BBC-A133-EC267813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2FECD-748D-41A5-B91E-963DF7F5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B513A-3C8F-4CE9-951E-A85F604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0A1E4-6BED-4E89-9D1B-2B0E0DF2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EE434-A418-419B-A393-CE877E00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E1A0A-13C3-46D6-B0DB-47201457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69A07-37C6-4981-969C-BF7B01C3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41B113-5CD7-4531-A6C1-4D1153BC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08E309-9B2C-4705-9D85-A1E0923F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B809A-455F-42E4-9F2A-B0D24CDD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8C351-BB39-4A43-B954-F0812084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2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403B2-D4C7-48A3-B604-B4669C15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292343-D340-42A5-BC0E-55126B1A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8436E-2CC7-47A7-98D7-B3522999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E1A21-0D05-4F09-BC1D-6D705E35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402C03-589C-491A-BD3C-8D19EAAF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46682-A5D8-4080-A81C-EBF2E34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E4540-3603-450D-B7F3-1A1FBC98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A086-3949-4BE6-BD27-DDB5CC0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0147B-D608-4D2A-A018-72896919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22427-2416-4775-8266-D0FD3475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ADA3D-C301-4E46-A1D8-C1A5A82A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CEDA2-3784-42C2-B010-65B75586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5BA88-412F-44CE-A2D6-BE57105A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8996E-3913-4F22-A474-1731A2CE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C2BC7-3363-4644-A4EB-703C543D8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66B48-F0D1-4118-8168-9093B992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4E83B-B647-458D-90F5-FA8043C8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D83BE-2FD8-4EC8-B990-B640AD9B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6D0A8-F01F-4531-87D7-1475123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7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C6C72F-79FB-404D-B305-CA1F87FD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5F2B7-3716-4A17-AE82-58B6D067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2EE3E-1CCD-471C-AF40-D98D6E641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0A15-F630-4DA0-89C8-9FB81827C13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20EC0-48A8-47ED-949E-A4C7A57D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081BE-8C13-425D-8301-461D3C72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3E5E-8A7C-467B-A918-A1CDD3922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FEC70E7-45EA-4E5E-A86F-02B905532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52" y="838154"/>
            <a:ext cx="1670449" cy="1066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4038B8-E263-4429-A203-A1817A7B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94" y="2297238"/>
            <a:ext cx="1670449" cy="1066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6A0D93-2725-4283-97BF-6655D5125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7" y="575205"/>
            <a:ext cx="1670449" cy="10668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0F3859-6F93-4354-9026-E5D604E8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2" y="3615565"/>
            <a:ext cx="1670449" cy="10668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9DE35E-9FFC-49F5-9D74-70FADCFC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41" y="4482040"/>
            <a:ext cx="1670449" cy="10668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129481-AA59-4B7E-8395-C6641A02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303" y="1371600"/>
            <a:ext cx="1670449" cy="10668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E5D298-3388-46F8-B056-C537E8F8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22" y="536011"/>
            <a:ext cx="1227521" cy="784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A10F4DD-916C-420C-A23C-2A47B5FD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38" y="3653402"/>
            <a:ext cx="1227521" cy="78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893E5B-04C6-42A5-BFE4-BD17BC7EAE1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35" y="1320011"/>
            <a:ext cx="1227521" cy="784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128479-8049-4964-A9B6-17A3C461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8" y="3554204"/>
            <a:ext cx="1227521" cy="784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D34441-72B2-43A9-84D5-BA4F9A8A27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21" y="5235846"/>
            <a:ext cx="1227521" cy="784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69F7A1-A0A3-439A-9732-D3656E17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37" y="1905238"/>
            <a:ext cx="1227521" cy="784000"/>
          </a:xfrm>
          <a:prstGeom prst="rect">
            <a:avLst/>
          </a:prstGeo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A4C2983B-FB0C-4635-9B82-C6514B5A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1" y="1905046"/>
            <a:ext cx="4077441" cy="24464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DBE5589-6054-4AA9-ACAC-50F3B077D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28" y="5235846"/>
            <a:ext cx="2275543" cy="9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8" dur="1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10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12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14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1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18" dur="1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0" dur="1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2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4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6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12BFF01-0B85-4886-8469-12DD45DC6C75}"/>
              </a:ext>
            </a:extLst>
          </p:cNvPr>
          <p:cNvSpPr txBox="1"/>
          <p:nvPr/>
        </p:nvSpPr>
        <p:spPr>
          <a:xfrm>
            <a:off x="423054" y="242322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FLIP the card over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저번 주 활동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1711DD-F275-4BF5-AED3-89097EDFB5E7}"/>
              </a:ext>
            </a:extLst>
          </p:cNvPr>
          <p:cNvSpPr/>
          <p:nvPr/>
        </p:nvSpPr>
        <p:spPr>
          <a:xfrm>
            <a:off x="365760" y="309544"/>
            <a:ext cx="45719" cy="4060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3277B5-C24C-40F0-8F37-549B00BF5C50}"/>
              </a:ext>
            </a:extLst>
          </p:cNvPr>
          <p:cNvSpPr/>
          <p:nvPr/>
        </p:nvSpPr>
        <p:spPr>
          <a:xfrm>
            <a:off x="365760" y="725310"/>
            <a:ext cx="11826240" cy="304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사운드풀 추가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시작할 때 효과음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랭킹화면 효과음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리스트뷰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 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하나로 합치기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연습모드 카드 추가해서 완성하기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 모드에서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초씩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감소로 난이도 증가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852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12BFF01-0B85-4886-8469-12DD45DC6C75}"/>
              </a:ext>
            </a:extLst>
          </p:cNvPr>
          <p:cNvSpPr txBox="1"/>
          <p:nvPr/>
        </p:nvSpPr>
        <p:spPr>
          <a:xfrm>
            <a:off x="423054" y="242322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FLIP the card over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이번 주 계획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1711DD-F275-4BF5-AED3-89097EDFB5E7}"/>
              </a:ext>
            </a:extLst>
          </p:cNvPr>
          <p:cNvSpPr/>
          <p:nvPr/>
        </p:nvSpPr>
        <p:spPr>
          <a:xfrm>
            <a:off x="365760" y="309544"/>
            <a:ext cx="45719" cy="4060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B51029-6701-4978-94A7-BBDE99978A9E}"/>
              </a:ext>
            </a:extLst>
          </p:cNvPr>
          <p:cNvSpPr/>
          <p:nvPr/>
        </p:nvSpPr>
        <p:spPr>
          <a:xfrm>
            <a:off x="365760" y="725310"/>
            <a:ext cx="11826240" cy="304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랭킹 순으로 정렬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6*6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고치고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8*8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연습모드 완성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8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FEC70E7-45EA-4E5E-A86F-02B905532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52" y="838154"/>
            <a:ext cx="1670449" cy="1066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4038B8-E263-4429-A203-A1817A7B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94" y="2297238"/>
            <a:ext cx="1670449" cy="1066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6A0D93-2725-4283-97BF-6655D5125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7" y="575205"/>
            <a:ext cx="1670449" cy="10668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0F3859-6F93-4354-9026-E5D604E8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2" y="3615565"/>
            <a:ext cx="1670449" cy="10668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9DE35E-9FFC-49F5-9D74-70FADCFC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41" y="4482040"/>
            <a:ext cx="1670449" cy="10668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129481-AA59-4B7E-8395-C6641A02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303" y="1371600"/>
            <a:ext cx="1670449" cy="10668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5E5D298-3388-46F8-B056-C537E8F8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22" y="536011"/>
            <a:ext cx="1227521" cy="784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A10F4DD-916C-420C-A23C-2A47B5FD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38" y="3653402"/>
            <a:ext cx="1227521" cy="78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893E5B-04C6-42A5-BFE4-BD17BC7EAE1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35" y="1320011"/>
            <a:ext cx="1227521" cy="784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128479-8049-4964-A9B6-17A3C461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88" y="3554204"/>
            <a:ext cx="1227521" cy="784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D34441-72B2-43A9-84D5-BA4F9A8A27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21" y="5235846"/>
            <a:ext cx="1227521" cy="784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69F7A1-A0A3-439A-9732-D3656E17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37" y="1905238"/>
            <a:ext cx="1227521" cy="784000"/>
          </a:xfrm>
          <a:prstGeom prst="rect">
            <a:avLst/>
          </a:prstGeo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A4C2983B-FB0C-4635-9B82-C6514B5A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1" y="1905046"/>
            <a:ext cx="4077441" cy="24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8" dur="1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10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12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964 -0.00578 -0.02045 -0.00717 -0.02891 -0.01713 C -0.03086 -0.01944 -0.03269 -0.02199 -0.03464 -0.02407 C -0.05612 -0.04583 -0.02631 -0.0125 -0.05196 -0.04097 C -0.05391 -0.04328 -0.0556 -0.04653 -0.05782 -0.04791 C -0.06081 -0.05 -0.0642 -0.05 -0.06732 -0.05139 C -0.07579 -0.05509 -0.07097 -0.05393 -0.07891 -0.06157 C -0.08399 -0.06643 -0.09428 -0.07523 -0.09428 -0.07523 C -0.09753 -0.07407 -0.10105 -0.0743 -0.10391 -0.07176 C -0.10638 -0.06967 -0.10756 -0.06435 -0.10964 -0.06157 C -0.11459 -0.05532 -0.11967 -0.0493 -0.12513 -0.04444 C -0.12761 -0.04213 -0.12995 -0.03889 -0.13282 -0.03773 C -0.13776 -0.03541 -0.14297 -0.03541 -0.14818 -0.03426 C -0.15586 -0.03541 -0.16368 -0.03518 -0.17123 -0.03773 C -0.17461 -0.03866 -0.17748 -0.04282 -0.18086 -0.04444 C -0.18711 -0.04745 -0.19362 -0.04907 -0.20013 -0.05139 C -0.20651 -0.05116 -0.33295 -0.04352 -0.37123 -0.05139 C -0.37305 -0.05162 -0.37357 -0.05648 -0.37513 -0.0581 C -0.37683 -0.05995 -0.37891 -0.06041 -0.38086 -0.06157 C -0.38659 -0.06828 -0.3918 -0.07754 -0.39818 -0.08194 C -0.40144 -0.08426 -0.40482 -0.08588 -0.40782 -0.08889 C -0.42526 -0.10602 -0.4073 -0.09421 -0.42123 -0.10254 C -0.42318 -0.10486 -0.42526 -0.10671 -0.42709 -0.10926 C -0.42839 -0.11134 -0.4293 -0.11481 -0.43086 -0.1162 C -0.43321 -0.11828 -0.43607 -0.11828 -0.43855 -0.11967 C -0.4405 -0.1206 -0.44245 -0.12199 -0.44441 -0.12291 C -0.4487 -0.12268 -0.50873 -0.11852 -0.51941 -0.1162 C -0.52461 -0.11504 -0.52956 -0.11111 -0.53477 -0.10926 C -0.5379 -0.10833 -0.54115 -0.10741 -0.54441 -0.10602 C -0.54636 -0.10509 -0.54818 -0.10324 -0.55013 -0.10254 C -0.55521 -0.10092 -0.56042 -0.10023 -0.5655 -0.09907 C -0.56745 -0.09676 -0.56915 -0.09421 -0.57123 -0.09236 C -0.57305 -0.09074 -0.5754 -0.09097 -0.57709 -0.08889 C -0.5793 -0.08611 -0.58073 -0.08171 -0.58282 -0.0787 C -0.58685 -0.07268 -0.59154 -0.06921 -0.59623 -0.06504 C -0.61029 -0.03194 -0.59454 -0.06342 -0.60782 -0.04791 C -0.62058 -0.03287 -0.60678 -0.0419 -0.61941 -0.03078 C -0.6224 -0.02801 -0.62579 -0.02616 -0.62891 -0.02407 C -0.63086 -0.02268 -0.63295 -0.02222 -0.63477 -0.0206 C -0.64232 -0.01389 -0.63829 -0.01319 -0.64623 -0.01041 C -0.65079 -0.00879 -0.65534 -0.00833 -0.65977 -0.00694 C -0.66237 -0.00602 -0.66485 -0.0044 -0.66745 -0.00347 C -0.69271 0.00463 -0.6711 -0.0044 -0.68855 0.00347 L -0.81928 0 C -0.82253 -0.00023 -0.82566 -0.00185 -0.82891 -0.00347 C -0.83282 -0.00532 -0.83659 -0.0081 -0.84037 -0.01041 C -0.84232 -0.01134 -0.84415 -0.01296 -0.84623 -0.01366 L -0.86159 -0.0206 C -0.86407 -0.02176 -0.86654 -0.02407 -0.86928 -0.02407 L -0.88855 -0.02407 L -0.88855 -0.02407 " pathEditMode="relative" ptsTypes="AAAAAAAAAAAAAAAAAAAAAAAAAAAAAAAAAAAAAAAAAAAAAAAAAAAA">
                                      <p:cBhvr>
                                        <p:cTn id="14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1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18" dur="1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0" dur="1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2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4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6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08 -0.0044 0.01016 -0.00949 0.01537 -0.01366 C 0.03073 -0.02616 0.0569 -0.01435 0.06719 -0.01366 C 0.0724 -0.01134 0.07761 -0.00972 0.08269 -0.00671 L 0.09414 0 C 0.0961 0.00116 0.09792 0.00301 0.09987 0.00347 L 0.11719 0.00695 C 0.11914 0.0081 0.12123 0.0088 0.12305 0.01042 C 0.12513 0.01227 0.1267 0.01551 0.12878 0.01713 C 0.13125 0.01898 0.13386 0.01945 0.13646 0.0206 C 0.13841 0.02292 0.14011 0.02593 0.14219 0.02755 C 0.14597 0.03056 0.14987 0.03218 0.15378 0.03426 C 0.15573 0.03542 0.15756 0.03704 0.15951 0.03773 C 0.16602 0.04005 0.1724 0.0419 0.17878 0.04468 L 0.19414 0.05162 C 0.20638 0.05046 0.21862 0.0507 0.23073 0.04815 C 0.23477 0.04722 0.24219 0.0412 0.24219 0.0412 C 0.2724 0.00532 0.22591 0.05926 0.25378 0.03102 C 0.25651 0.02801 0.25873 0.02338 0.26146 0.0206 C 0.26446 0.01759 0.26797 0.0162 0.2711 0.01389 C 0.2737 0.01181 0.27618 0.0088 0.27878 0.00695 C 0.28685 0.00116 0.29167 -0.00093 0.29987 -0.00324 C 0.30443 -0.00463 0.30886 -0.00625 0.31341 -0.00671 C 0.32878 -0.00856 0.34414 -0.00903 0.35951 -0.01018 C 0.36146 -0.01134 0.36328 -0.01296 0.36537 -0.01366 C 0.37292 -0.01643 0.38841 -0.02037 0.38841 -0.02037 C 0.40508 -0.01944 0.42175 -0.01921 0.43841 -0.01713 C 0.44571 -0.0162 0.44323 -0.01134 0.44987 -0.00671 C 0.453 -0.00463 0.45638 -0.00486 0.45951 -0.00324 C 0.46146 -0.00255 0.46328 -0.00069 0.46537 0 C 0.47162 0.00278 0.47813 0.00463 0.48451 0.00695 C 0.48776 0.0081 0.49089 0.00995 0.49414 0.01042 L 0.51914 0.01389 C 0.53073 0.01898 0.52435 0.01574 0.53841 0.02407 C 0.54037 0.02523 0.54219 0.02708 0.54414 0.02755 C 0.56784 0.03287 0.55443 0.03032 0.58451 0.03426 C 0.58646 0.03542 0.58828 0.03773 0.59037 0.03773 C 0.59805 0.03773 0.60573 0.03611 0.61341 0.03426 C 0.61537 0.0338 0.61719 0.03171 0.61914 0.03102 C 0.62292 0.0294 0.62683 0.0287 0.63073 0.02755 C 0.63985 0.01667 0.63282 0.02315 0.64414 0.01713 C 0.64805 0.01505 0.6517 0.01204 0.65573 0.01042 C 0.67969 -0.00046 0.64987 0.01343 0.66914 0.00347 C 0.68607 -0.00509 0.66875 0.00486 0.68256 -0.00324 C 0.69922 -0.00231 0.71602 -0.00185 0.73256 0 C 0.73464 0.00023 0.73646 0.00255 0.73841 0.00347 C 0.74154 0.00486 0.74479 0.00556 0.74805 0.00695 C 0.75248 0.00903 0.75703 0.01134 0.76146 0.01389 C 0.76341 0.01482 0.76524 0.01644 0.76719 0.01713 C 0.77045 0.01875 0.7737 0.01945 0.77683 0.0206 C 0.77878 0.02407 0.78021 0.02847 0.78256 0.03102 C 0.79909 0.04769 0.7836 0.02245 0.79414 0.0412 C 0.81341 0.04005 0.83269 0.03982 0.85183 0.03773 C 0.89024 0.03357 0.83568 0.03426 0.86146 0.03426 L 0.94037 -0.00324 " pathEditMode="relative" ptsTypes="AAAAAAAAAAAAAAAAAAAAAAAAAAAAAAAAAAAAAAAAAAAAAAAAAAAAAAAA">
                                      <p:cBhvr>
                                        <p:cTn id="2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53</Words>
  <Application>Microsoft Office PowerPoint</Application>
  <PresentationFormat>와이드스크린</PresentationFormat>
  <Paragraphs>11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경기천년제목 Bold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영재</dc:creator>
  <cp:lastModifiedBy>서 영재</cp:lastModifiedBy>
  <cp:revision>50</cp:revision>
  <dcterms:created xsi:type="dcterms:W3CDTF">2019-07-25T01:20:36Z</dcterms:created>
  <dcterms:modified xsi:type="dcterms:W3CDTF">2019-11-11T08:29:35Z</dcterms:modified>
</cp:coreProperties>
</file>