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24"/>
    <a:srgbClr val="00863D"/>
    <a:srgbClr val="47E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0E401-0B75-428E-87D2-B9687CE3EB13}" v="2" dt="2019-08-27T12:15:06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07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0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7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8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3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7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1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1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77163-46EF-40F4-ABB2-E487A5F93F8D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FFE0-DAA2-4050-BDFE-D1B5555915E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214313" y="9265699"/>
            <a:ext cx="858549" cy="443101"/>
          </a:xfrm>
          <a:prstGeom prst="rect">
            <a:avLst/>
          </a:prstGeom>
          <a:solidFill>
            <a:srgbClr val="FFC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6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EE27B4C-89B8-43CB-A2E4-F8DA9BFD96D4}"/>
              </a:ext>
            </a:extLst>
          </p:cNvPr>
          <p:cNvSpPr txBox="1"/>
          <p:nvPr/>
        </p:nvSpPr>
        <p:spPr>
          <a:xfrm>
            <a:off x="1078733" y="278774"/>
            <a:ext cx="4690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FLIP</a:t>
            </a:r>
            <a:r>
              <a:rPr lang="ko-KR" altLang="en-US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the</a:t>
            </a:r>
            <a:r>
              <a:rPr lang="ko-KR" altLang="en-US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card</a:t>
            </a:r>
            <a:r>
              <a:rPr lang="ko-KR" altLang="en-US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4000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Aharoni" panose="02010803020104030203" pitchFamily="2" charset="-79"/>
              </a:rPr>
              <a:t>over</a:t>
            </a:r>
            <a:endParaRPr lang="ko-KR" altLang="en-US" sz="4000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F074F-AD2F-423F-9F1F-03048415B6A1}"/>
              </a:ext>
            </a:extLst>
          </p:cNvPr>
          <p:cNvSpPr txBox="1"/>
          <p:nvPr/>
        </p:nvSpPr>
        <p:spPr>
          <a:xfrm>
            <a:off x="310539" y="6459224"/>
            <a:ext cx="3680816" cy="528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DB: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SQLlite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정희선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JAVA (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박서정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서영재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정희선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이소은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2BF35-9A4F-411A-8D09-A2F701557F92}"/>
              </a:ext>
            </a:extLst>
          </p:cNvPr>
          <p:cNvSpPr txBox="1"/>
          <p:nvPr/>
        </p:nvSpPr>
        <p:spPr>
          <a:xfrm>
            <a:off x="310539" y="7420814"/>
            <a:ext cx="6236922" cy="168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가상의 공간에 배열을 이용하여 칸을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만들어두고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필요한 이미지를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가져다가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덮어씌우는 형식으로 게임을 구성했습니다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때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랜덤한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값이 들어가면서 동시에 짝이 맞았을 때를 계산하기 위해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tag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이용했습니다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Intent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적용할 때 올라간 난이도를 나타내기 위해 난이도만을 설정해주는 변수를 하나 뒀습니다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게임의 느낌을 살리기 위해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각종 효과음들과 자신의 점수를 기록할 수 있는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사용하였습니다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게임을 실행하기 전 연습을 할 수 있는 연습모드를 난이도 별로 구성했습니다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25000"/>
              </a:lnSpc>
            </a:pP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F074F-AD2F-423F-9F1F-03048415B6A1}"/>
              </a:ext>
            </a:extLst>
          </p:cNvPr>
          <p:cNvSpPr txBox="1"/>
          <p:nvPr/>
        </p:nvSpPr>
        <p:spPr>
          <a:xfrm>
            <a:off x="313543" y="6165420"/>
            <a:ext cx="1077539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600" b="1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Aharoni" panose="02010803020104030203" pitchFamily="2" charset="-79"/>
              </a:rPr>
              <a:t>개발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074F-AD2F-423F-9F1F-03048415B6A1}"/>
              </a:ext>
            </a:extLst>
          </p:cNvPr>
          <p:cNvSpPr txBox="1"/>
          <p:nvPr/>
        </p:nvSpPr>
        <p:spPr>
          <a:xfrm>
            <a:off x="310539" y="7117099"/>
            <a:ext cx="1077539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600" b="1" dirty="0">
                <a:latin typeface="나눔손글씨 펜" panose="03040600000000000000" pitchFamily="66" charset="-127"/>
                <a:ea typeface="나눔손글씨 펜" panose="03040600000000000000" pitchFamily="66" charset="-127"/>
                <a:cs typeface="Aharoni" panose="02010803020104030203" pitchFamily="2" charset="-79"/>
              </a:rPr>
              <a:t>작품 설명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27B4C-89B8-43CB-A2E4-F8DA9BFD96D4}"/>
              </a:ext>
            </a:extLst>
          </p:cNvPr>
          <p:cNvSpPr txBox="1"/>
          <p:nvPr/>
        </p:nvSpPr>
        <p:spPr>
          <a:xfrm>
            <a:off x="5225605" y="875400"/>
            <a:ext cx="1483098" cy="1173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박서정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/ 20195168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서영재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/ 20195178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정희선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/ 20195251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이소은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/ 20195216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2B0AF4-B45F-499D-B666-266C61B92E0E}"/>
              </a:ext>
            </a:extLst>
          </p:cNvPr>
          <p:cNvSpPr txBox="1"/>
          <p:nvPr/>
        </p:nvSpPr>
        <p:spPr>
          <a:xfrm>
            <a:off x="3676323" y="2147318"/>
            <a:ext cx="2954002" cy="452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카드 앞면의 그림을 짝을 맞춰 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함초롬돋움" panose="020B0604000101010101" pitchFamily="50" charset="-127"/>
            </a:endParaRP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최대한 많이 외워주세요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 !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게임이 시작되고 카드가 뒷면으로 바뀌면 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함초롬돋움" panose="020B0604000101010101" pitchFamily="50" charset="-127"/>
            </a:endParaRP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외운 카드의 짝을 맞춰주세요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 !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서로 다른 카드의 짝을 맞출 시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점수가 깎이게 됩니다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r">
              <a:lnSpc>
                <a:spcPct val="125000"/>
              </a:lnSpc>
            </a:pPr>
            <a:endParaRPr lang="en-US" altLang="ko-KR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>
              <a:lnSpc>
                <a:spcPct val="125000"/>
              </a:lnSpc>
            </a:pPr>
            <a:r>
              <a:rPr lang="en-US" altLang="ko-KR" sz="11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1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연습모드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단순히 카드의 짝을 맞추는 모드 원하는 난이도를 선택 가능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</a:endParaRPr>
          </a:p>
          <a:p>
            <a:pPr algn="r">
              <a:lnSpc>
                <a:spcPct val="125000"/>
              </a:lnSpc>
            </a:pP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>
              <a:lnSpc>
                <a:spcPct val="125000"/>
              </a:lnSpc>
            </a:pPr>
            <a:r>
              <a:rPr lang="en-US" altLang="ko-KR" sz="11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1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경쟁모드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주어진 시간 내에 카드를 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모두 맞추면 더 어려운 스테이지로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넘어가는 게임으로 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순위를 낼 수 있습니다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r">
              <a:lnSpc>
                <a:spcPct val="125000"/>
              </a:lnSpc>
            </a:pP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함초롬돋움" panose="020B0604000101010101" pitchFamily="50" charset="-127"/>
            </a:endParaRP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시간이 다 되거나 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얻은 점수가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점이 되면 </a:t>
            </a:r>
          </a:p>
          <a:p>
            <a:pPr algn="r">
              <a:lnSpc>
                <a:spcPct val="125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게임이 끝나게 됩니다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C1714E-8595-42A6-B9C8-C2260522A225}"/>
              </a:ext>
            </a:extLst>
          </p:cNvPr>
          <p:cNvGrpSpPr/>
          <p:nvPr/>
        </p:nvGrpSpPr>
        <p:grpSpPr>
          <a:xfrm>
            <a:off x="310540" y="1026337"/>
            <a:ext cx="3252912" cy="5073521"/>
            <a:chOff x="310539" y="1036431"/>
            <a:chExt cx="3320935" cy="46094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5C06E31-1006-4D72-AF05-D0D9D72CC51C}"/>
                </a:ext>
              </a:extLst>
            </p:cNvPr>
            <p:cNvSpPr/>
            <p:nvPr/>
          </p:nvSpPr>
          <p:spPr>
            <a:xfrm>
              <a:off x="310539" y="1036431"/>
              <a:ext cx="1573256" cy="221216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ECAC2A2-A2CE-49F7-B220-30AAC26DD848}"/>
                </a:ext>
              </a:extLst>
            </p:cNvPr>
            <p:cNvSpPr/>
            <p:nvPr/>
          </p:nvSpPr>
          <p:spPr>
            <a:xfrm>
              <a:off x="2058218" y="1036431"/>
              <a:ext cx="1573256" cy="221216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C5F77CF-7DE3-4A8C-8BAF-5D8F493765F5}"/>
                </a:ext>
              </a:extLst>
            </p:cNvPr>
            <p:cNvSpPr/>
            <p:nvPr/>
          </p:nvSpPr>
          <p:spPr>
            <a:xfrm>
              <a:off x="2058218" y="3433668"/>
              <a:ext cx="1573256" cy="2212167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0CFE03-EC6D-46E7-99CD-28D82A73E8B9}"/>
                </a:ext>
              </a:extLst>
            </p:cNvPr>
            <p:cNvSpPr/>
            <p:nvPr/>
          </p:nvSpPr>
          <p:spPr>
            <a:xfrm>
              <a:off x="310539" y="3433668"/>
              <a:ext cx="1573256" cy="2212167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634090F-749D-4978-9AF6-1EBD6B434143}"/>
              </a:ext>
            </a:extLst>
          </p:cNvPr>
          <p:cNvSpPr txBox="1"/>
          <p:nvPr/>
        </p:nvSpPr>
        <p:spPr>
          <a:xfrm>
            <a:off x="2069667" y="4330379"/>
            <a:ext cx="1407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서영재</a:t>
            </a:r>
            <a:r>
              <a:rPr lang="ko-KR" altLang="en-US" sz="8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                    </a:t>
            </a:r>
            <a:r>
              <a:rPr lang="en-US" altLang="ko-KR" sz="8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800</a:t>
            </a:r>
            <a:endParaRPr lang="ko-KR" altLang="en-US" sz="8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76B7B1-9914-4A6F-B357-5F1827ABFB30}"/>
              </a:ext>
            </a:extLst>
          </p:cNvPr>
          <p:cNvCxnSpPr/>
          <p:nvPr/>
        </p:nvCxnSpPr>
        <p:spPr>
          <a:xfrm>
            <a:off x="2160306" y="4550519"/>
            <a:ext cx="1233134" cy="0"/>
          </a:xfrm>
          <a:prstGeom prst="line">
            <a:avLst/>
          </a:prstGeom>
          <a:ln w="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187</Words>
  <Application>Microsoft Office PowerPoint</Application>
  <PresentationFormat>A4 용지(210x297mm)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HY그래픽M</vt:lpstr>
      <vt:lpstr>나눔손글씨 펜</vt:lpstr>
      <vt:lpstr>나눔스퀘어</vt:lpstr>
      <vt:lpstr>나눔스퀘어 Bold</vt:lpstr>
      <vt:lpstr>함초롬돋움</vt:lpstr>
      <vt:lpstr>Arial</vt:lpstr>
      <vt:lpstr>Calibri</vt:lpstr>
      <vt:lpstr>Calibri Light</vt:lpstr>
      <vt:lpstr>경기천년제목 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Develop</dc:creator>
  <cp:lastModifiedBy>서 영재</cp:lastModifiedBy>
  <cp:revision>40</cp:revision>
  <dcterms:created xsi:type="dcterms:W3CDTF">2018-11-12T12:53:01Z</dcterms:created>
  <dcterms:modified xsi:type="dcterms:W3CDTF">2019-11-22T07:20:33Z</dcterms:modified>
</cp:coreProperties>
</file>