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709420" y="782320"/>
          <a:ext cx="96126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45"/>
                <a:gridCol w="1068509"/>
                <a:gridCol w="1067944"/>
                <a:gridCol w="1067945"/>
                <a:gridCol w="1067944"/>
                <a:gridCol w="1068509"/>
                <a:gridCol w="1067945"/>
                <a:gridCol w="1067944"/>
                <a:gridCol w="10679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00250" y="7886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4145" y="788670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flipH="1">
            <a:off x="4127500" y="788670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17215" y="788670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国</a:t>
            </a:r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718945" y="1522730"/>
            <a:ext cx="1028700" cy="904240"/>
            <a:chOff x="2059" y="2175"/>
            <a:chExt cx="1620" cy="1424"/>
          </a:xfrm>
        </p:grpSpPr>
        <p:sp>
          <p:nvSpPr>
            <p:cNvPr id="40" name="上箭头 39"/>
            <p:cNvSpPr/>
            <p:nvPr/>
          </p:nvSpPr>
          <p:spPr>
            <a:xfrm>
              <a:off x="2469" y="2175"/>
              <a:ext cx="681" cy="844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59" y="3019"/>
              <a:ext cx="16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position</a:t>
              </a:r>
              <a:endParaRPr lang="en-US" altLang="zh-CN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00025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319595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35571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11670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49617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64819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47979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528383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221615" y="680720"/>
            <a:ext cx="138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</a:t>
            </a:r>
            <a:endParaRPr lang="en-US" altLang="zh-CN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100310" y="1482725"/>
            <a:ext cx="624840" cy="944245"/>
            <a:chOff x="15906" y="2097"/>
            <a:chExt cx="984" cy="1487"/>
          </a:xfrm>
        </p:grpSpPr>
        <p:sp>
          <p:nvSpPr>
            <p:cNvPr id="82" name="上箭头 81"/>
            <p:cNvSpPr/>
            <p:nvPr/>
          </p:nvSpPr>
          <p:spPr>
            <a:xfrm rot="21540000">
              <a:off x="16042" y="2097"/>
              <a:ext cx="681" cy="84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5906" y="3004"/>
              <a:ext cx="9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limit</a:t>
              </a:r>
              <a:endParaRPr lang="en-US" altLang="zh-CN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0725150" y="1478915"/>
            <a:ext cx="1231900" cy="948055"/>
            <a:chOff x="16890" y="2091"/>
            <a:chExt cx="1940" cy="1493"/>
          </a:xfrm>
        </p:grpSpPr>
        <p:sp>
          <p:nvSpPr>
            <p:cNvPr id="85" name="上箭头 84"/>
            <p:cNvSpPr/>
            <p:nvPr/>
          </p:nvSpPr>
          <p:spPr>
            <a:xfrm>
              <a:off x="17149" y="2091"/>
              <a:ext cx="681" cy="844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890" y="3004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capacity</a:t>
              </a:r>
              <a:endParaRPr lang="en-US" altLang="zh-CN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47650" y="3606165"/>
            <a:ext cx="3895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Buffer.put('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')...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6406 -0.002870 " pathEditMode="relative" rAng="0" ptsTypes="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750 -0.000741 L 0.197760 -0.002870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062 -0.004444 L 0.274687 -0.005000 " pathEditMode="relative" rAng="0" ptsTypes="">
                                      <p:cBhvr>
                                        <p:cTn id="2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031 -0.004444 L 0.351615 -0.005000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709420" y="782320"/>
          <a:ext cx="96126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45"/>
                <a:gridCol w="1068509"/>
                <a:gridCol w="1067944"/>
                <a:gridCol w="1067945"/>
                <a:gridCol w="1067944"/>
                <a:gridCol w="1068509"/>
                <a:gridCol w="1067945"/>
                <a:gridCol w="1067944"/>
                <a:gridCol w="10679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00250" y="7886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4145" y="788670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flipH="1">
            <a:off x="4127500" y="788670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17215" y="788670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国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023485" y="1522730"/>
            <a:ext cx="1028700" cy="904240"/>
            <a:chOff x="2059" y="2175"/>
            <a:chExt cx="1620" cy="1424"/>
          </a:xfrm>
        </p:grpSpPr>
        <p:sp>
          <p:nvSpPr>
            <p:cNvPr id="22" name="上箭头 21"/>
            <p:cNvSpPr/>
            <p:nvPr/>
          </p:nvSpPr>
          <p:spPr>
            <a:xfrm>
              <a:off x="2469" y="2175"/>
              <a:ext cx="681" cy="844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59" y="3019"/>
              <a:ext cx="16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position</a:t>
              </a:r>
              <a:endParaRPr lang="en-US" altLang="zh-CN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00025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319595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35571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11670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49617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64819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47979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528383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0100310" y="1482725"/>
            <a:ext cx="624840" cy="944245"/>
            <a:chOff x="15906" y="2097"/>
            <a:chExt cx="984" cy="1487"/>
          </a:xfrm>
        </p:grpSpPr>
        <p:sp>
          <p:nvSpPr>
            <p:cNvPr id="66" name="上箭头 65"/>
            <p:cNvSpPr/>
            <p:nvPr/>
          </p:nvSpPr>
          <p:spPr>
            <a:xfrm rot="21540000">
              <a:off x="16042" y="2097"/>
              <a:ext cx="681" cy="84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906" y="3004"/>
              <a:ext cx="9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limit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725150" y="1478915"/>
            <a:ext cx="1231900" cy="948055"/>
            <a:chOff x="16890" y="2091"/>
            <a:chExt cx="1940" cy="1493"/>
          </a:xfrm>
        </p:grpSpPr>
        <p:sp>
          <p:nvSpPr>
            <p:cNvPr id="68" name="上箭头 67"/>
            <p:cNvSpPr/>
            <p:nvPr/>
          </p:nvSpPr>
          <p:spPr>
            <a:xfrm>
              <a:off x="17149" y="2091"/>
              <a:ext cx="681" cy="844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890" y="3004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capacity</a:t>
              </a:r>
              <a:endParaRPr lang="en-US" altLang="zh-CN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21615" y="680720"/>
            <a:ext cx="138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15" y="3620770"/>
            <a:ext cx="3562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Buffer.flicp()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5910" y="5117465"/>
            <a:ext cx="4232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Buffer.rewind()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844 0.001389 L -0.283281 -0.005000 " pathEditMode="relative" rAng="0" ptsTypes="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31510 0.000093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677 -0.002222 L 0.013385 0.001481 " pathEditMode="relative" rAng="0" ptsTypes="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083 -0.002222 L 0.006719 0.000093 " pathEditMode="relative" rAng="0" ptsTypes="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5990 -0.000648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709420" y="782320"/>
          <a:ext cx="96126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45"/>
                <a:gridCol w="1068509"/>
                <a:gridCol w="1067944"/>
                <a:gridCol w="1067945"/>
                <a:gridCol w="1067944"/>
                <a:gridCol w="1068509"/>
                <a:gridCol w="1067945"/>
                <a:gridCol w="1067944"/>
                <a:gridCol w="10679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00250" y="7886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4145" y="788670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flipH="1">
            <a:off x="4127500" y="788670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17215" y="788670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国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739900" y="1522730"/>
            <a:ext cx="1028700" cy="904240"/>
            <a:chOff x="2059" y="2175"/>
            <a:chExt cx="1620" cy="1424"/>
          </a:xfrm>
        </p:grpSpPr>
        <p:sp>
          <p:nvSpPr>
            <p:cNvPr id="22" name="上箭头 21"/>
            <p:cNvSpPr/>
            <p:nvPr/>
          </p:nvSpPr>
          <p:spPr>
            <a:xfrm>
              <a:off x="2469" y="2175"/>
              <a:ext cx="681" cy="844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59" y="3019"/>
              <a:ext cx="16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position</a:t>
              </a:r>
              <a:endParaRPr lang="en-US" altLang="zh-CN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00025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319595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35571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11670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49617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64819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47979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528383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6212840" y="1518920"/>
            <a:ext cx="624840" cy="944245"/>
            <a:chOff x="15906" y="2097"/>
            <a:chExt cx="984" cy="1487"/>
          </a:xfrm>
        </p:grpSpPr>
        <p:sp>
          <p:nvSpPr>
            <p:cNvPr id="66" name="上箭头 65"/>
            <p:cNvSpPr/>
            <p:nvPr/>
          </p:nvSpPr>
          <p:spPr>
            <a:xfrm rot="21540000">
              <a:off x="16042" y="2097"/>
              <a:ext cx="681" cy="84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906" y="3004"/>
              <a:ext cx="9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limit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725150" y="1478915"/>
            <a:ext cx="1231900" cy="948055"/>
            <a:chOff x="16890" y="2091"/>
            <a:chExt cx="1940" cy="1493"/>
          </a:xfrm>
        </p:grpSpPr>
        <p:sp>
          <p:nvSpPr>
            <p:cNvPr id="68" name="上箭头 67"/>
            <p:cNvSpPr/>
            <p:nvPr/>
          </p:nvSpPr>
          <p:spPr>
            <a:xfrm>
              <a:off x="17149" y="2091"/>
              <a:ext cx="681" cy="844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890" y="3004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capacity</a:t>
              </a:r>
              <a:endParaRPr lang="en-US" altLang="zh-CN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221615" y="680720"/>
            <a:ext cx="138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15" y="4556125"/>
            <a:ext cx="3562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Buffer.mark()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445" y="3707765"/>
            <a:ext cx="3562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Buffer.get()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12465" y="2603500"/>
            <a:ext cx="2478405" cy="840105"/>
            <a:chOff x="5059" y="4100"/>
            <a:chExt cx="3903" cy="1323"/>
          </a:xfrm>
        </p:grpSpPr>
        <p:sp>
          <p:nvSpPr>
            <p:cNvPr id="9" name="直角上箭头 8"/>
            <p:cNvSpPr/>
            <p:nvPr/>
          </p:nvSpPr>
          <p:spPr>
            <a:xfrm rot="5400000">
              <a:off x="4954" y="4205"/>
              <a:ext cx="1031" cy="82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880" y="4461"/>
              <a:ext cx="2720" cy="9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018" y="4652"/>
              <a:ext cx="29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mark = position</a:t>
              </a:r>
              <a:endParaRPr lang="en-US" altLang="zh-CN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1615" y="5285740"/>
            <a:ext cx="3562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Buffer.get()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1615" y="6038215"/>
            <a:ext cx="3562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Buffer.reset()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495800" y="2299335"/>
            <a:ext cx="2478405" cy="840105"/>
            <a:chOff x="5060" y="4100"/>
            <a:chExt cx="3903" cy="1323"/>
          </a:xfrm>
        </p:grpSpPr>
        <p:sp>
          <p:nvSpPr>
            <p:cNvPr id="18" name="直角上箭头 17"/>
            <p:cNvSpPr/>
            <p:nvPr/>
          </p:nvSpPr>
          <p:spPr>
            <a:xfrm rot="5400000">
              <a:off x="4954" y="4205"/>
              <a:ext cx="1031" cy="82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80" y="4461"/>
              <a:ext cx="2720" cy="96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018" y="4652"/>
              <a:ext cx="29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position</a:t>
              </a:r>
              <a:r>
                <a:rPr lang="en-US" altLang="zh-CN"/>
                <a:t>= mark</a:t>
              </a:r>
              <a:endParaRPr lang="en-US" altLang="zh-CN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691255" y="384492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622675" y="5408295"/>
            <a:ext cx="505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02 0.000000 L 0.091042 -0.000648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146 -0.000648 L 0.186250 -0.000648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573 0.000000 L -0.007865 -0.000648 " pathEditMode="relative" rAng="0" ptsTypes="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16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709420" y="782320"/>
          <a:ext cx="96126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45"/>
                <a:gridCol w="1068509"/>
                <a:gridCol w="1067944"/>
                <a:gridCol w="1067945"/>
                <a:gridCol w="1067944"/>
                <a:gridCol w="1068509"/>
                <a:gridCol w="1067945"/>
                <a:gridCol w="1067944"/>
                <a:gridCol w="10679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00250" y="7886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4145" y="788670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flipH="1">
            <a:off x="4127500" y="788670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17215" y="788670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国</a:t>
            </a:r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704340" y="1522730"/>
            <a:ext cx="1028700" cy="904240"/>
            <a:chOff x="2059" y="2175"/>
            <a:chExt cx="1620" cy="1424"/>
          </a:xfrm>
        </p:grpSpPr>
        <p:sp>
          <p:nvSpPr>
            <p:cNvPr id="40" name="上箭头 39"/>
            <p:cNvSpPr/>
            <p:nvPr/>
          </p:nvSpPr>
          <p:spPr>
            <a:xfrm>
              <a:off x="2469" y="2175"/>
              <a:ext cx="681" cy="844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59" y="3019"/>
              <a:ext cx="16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position</a:t>
              </a:r>
              <a:endParaRPr lang="en-US" altLang="zh-CN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00025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319595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35571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11670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49617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64819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47979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528383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221615" y="680720"/>
            <a:ext cx="138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6212840" y="1526540"/>
            <a:ext cx="624840" cy="944245"/>
            <a:chOff x="15906" y="2097"/>
            <a:chExt cx="984" cy="1487"/>
          </a:xfrm>
        </p:grpSpPr>
        <p:sp>
          <p:nvSpPr>
            <p:cNvPr id="82" name="上箭头 81"/>
            <p:cNvSpPr/>
            <p:nvPr/>
          </p:nvSpPr>
          <p:spPr>
            <a:xfrm rot="21540000">
              <a:off x="16042" y="2097"/>
              <a:ext cx="681" cy="84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5906" y="3004"/>
              <a:ext cx="9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limit</a:t>
              </a:r>
              <a:endParaRPr lang="en-US" altLang="zh-CN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0725150" y="1478915"/>
            <a:ext cx="1231900" cy="948055"/>
            <a:chOff x="16890" y="2091"/>
            <a:chExt cx="1940" cy="1493"/>
          </a:xfrm>
        </p:grpSpPr>
        <p:sp>
          <p:nvSpPr>
            <p:cNvPr id="85" name="上箭头 84"/>
            <p:cNvSpPr/>
            <p:nvPr/>
          </p:nvSpPr>
          <p:spPr>
            <a:xfrm>
              <a:off x="17149" y="2091"/>
              <a:ext cx="681" cy="844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890" y="3004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capacity</a:t>
              </a:r>
              <a:endParaRPr lang="en-US" altLang="zh-CN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8445" y="3707765"/>
            <a:ext cx="3562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Buffer.get()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91255" y="384492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8445" y="4460240"/>
            <a:ext cx="3562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Buffer.clear()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1510 -0.000648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302 -0.002222 L -0.003750 -0.002870 " pathEditMode="relative" rAng="0" ptsTypes="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34115 0.00240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709420" y="782320"/>
          <a:ext cx="96126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45"/>
                <a:gridCol w="1068509"/>
                <a:gridCol w="1067944"/>
                <a:gridCol w="1067945"/>
                <a:gridCol w="1067944"/>
                <a:gridCol w="1068509"/>
                <a:gridCol w="1067945"/>
                <a:gridCol w="1067944"/>
                <a:gridCol w="10679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00250" y="7886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24145" y="788670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flipH="1">
            <a:off x="4127500" y="788670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17215" y="788670"/>
            <a:ext cx="41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国</a:t>
            </a:r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704340" y="1522730"/>
            <a:ext cx="1028700" cy="904240"/>
            <a:chOff x="2059" y="2175"/>
            <a:chExt cx="1620" cy="1424"/>
          </a:xfrm>
        </p:grpSpPr>
        <p:sp>
          <p:nvSpPr>
            <p:cNvPr id="40" name="上箭头 39"/>
            <p:cNvSpPr/>
            <p:nvPr/>
          </p:nvSpPr>
          <p:spPr>
            <a:xfrm>
              <a:off x="2469" y="2175"/>
              <a:ext cx="681" cy="844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59" y="3019"/>
              <a:ext cx="16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position</a:t>
              </a:r>
              <a:endParaRPr lang="en-US" altLang="zh-CN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00025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319595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35571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11670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49617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64819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479790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5283835" y="220345"/>
            <a:ext cx="41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221615" y="680720"/>
            <a:ext cx="138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6212840" y="1526540"/>
            <a:ext cx="624840" cy="944245"/>
            <a:chOff x="15906" y="2097"/>
            <a:chExt cx="984" cy="1487"/>
          </a:xfrm>
        </p:grpSpPr>
        <p:sp>
          <p:nvSpPr>
            <p:cNvPr id="82" name="上箭头 81"/>
            <p:cNvSpPr/>
            <p:nvPr/>
          </p:nvSpPr>
          <p:spPr>
            <a:xfrm rot="21540000">
              <a:off x="16042" y="2097"/>
              <a:ext cx="681" cy="84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5906" y="3004"/>
              <a:ext cx="9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limit</a:t>
              </a:r>
              <a:endParaRPr lang="en-US" altLang="zh-CN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0725150" y="1478915"/>
            <a:ext cx="1231900" cy="948055"/>
            <a:chOff x="16890" y="2091"/>
            <a:chExt cx="1940" cy="1493"/>
          </a:xfrm>
        </p:grpSpPr>
        <p:sp>
          <p:nvSpPr>
            <p:cNvPr id="85" name="上箭头 84"/>
            <p:cNvSpPr/>
            <p:nvPr/>
          </p:nvSpPr>
          <p:spPr>
            <a:xfrm>
              <a:off x="17149" y="2091"/>
              <a:ext cx="681" cy="844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890" y="3004"/>
              <a:ext cx="19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capacity</a:t>
              </a:r>
              <a:endParaRPr lang="en-US" altLang="zh-CN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8445" y="3707765"/>
            <a:ext cx="3562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Buffer.get()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91255" y="384492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8445" y="4460240"/>
            <a:ext cx="4276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执行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Buffer.compact()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3958 -0.002870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521 0.000000 " pathEditMode="relative" rAng="0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82969 0.002130 " pathEditMode="relative" rAng="0" ptsTypes="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10 0.002130 L -0.093802 0.002130 " pathEditMode="relative" rAng="0" ptsTypes="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7344 -0.000648 " pathEditMode="relative" rAng="0" ptsTypes="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29219 -0.001944 " pathEditMode="relative" rAng="0" ptsTypes="">
                                      <p:cBhvr>
                                        <p:cTn id="4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3" grpId="0"/>
      <p:bldP spid="5" grpId="0"/>
      <p:bldP spid="8" grpId="0"/>
      <p:bldP spid="7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演示</Application>
  <PresentationFormat>宽屏</PresentationFormat>
  <Paragraphs>194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zhang</dc:creator>
  <cp:lastModifiedBy>jim</cp:lastModifiedBy>
  <cp:revision>41</cp:revision>
  <dcterms:created xsi:type="dcterms:W3CDTF">2015-05-05T08:02:00Z</dcterms:created>
  <dcterms:modified xsi:type="dcterms:W3CDTF">2017-06-09T03:00:58Z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