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1"/>
    <p:restoredTop sz="94710"/>
  </p:normalViewPr>
  <p:slideViewPr>
    <p:cSldViewPr snapToGrid="0" showGuides="1">
      <p:cViewPr varScale="1">
        <p:scale>
          <a:sx n="156" d="100"/>
          <a:sy n="156" d="100"/>
        </p:scale>
        <p:origin x="184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4E461-8149-0B3F-5342-49920F97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2400B7-0387-85B3-D3CE-5D1A90EE1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B08A0-C898-2A9B-5C65-9242FB2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D91C9-2AC5-1764-CE61-FF4C02B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90904-E690-9E1A-20ED-16537616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9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14BBA-F14A-DEDA-5FDC-6E1F0CA8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274F9-16CF-8872-9899-46262EA83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ADB49-33C0-CE61-FDE4-9D33C854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C16A1-9BDA-D26A-469D-19935C81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51552-1838-26DB-9AA5-9FFF5CAE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52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72114B-DCCE-E9F8-E766-70C7BD7D6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A5BD7A-E756-D6E5-9880-D80C9B41A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A668E-D231-DA8D-E147-49274202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2D7A3-86DB-334A-AE8E-0D16BE5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76960-3B73-1D98-38C2-5E9D234C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3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CC1FD-6C55-974A-1ED0-BA0F4443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30CE6-454F-C79D-3C55-4BD93467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3F765-5A60-C0AE-4717-50E60916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CB1FC-149C-F530-9BC7-3CFD1802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3DC94-3E01-60FA-4EED-78ADBB00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28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6A1D0-92A0-036F-0352-2CE989D9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61C0C-CE3F-18E5-0845-ED3A1195B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2ABD3-49F2-CCF1-635F-A83B4E71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DBB36-75B9-0C58-ED42-DBCCB4FF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59750-F87B-55B0-82D5-6C457A13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1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AFB01-3149-CC2E-758B-01141174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E4AF9-D39F-7A81-923D-FB40563D4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9F663-8A24-E428-A8A5-9A5FB277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5ADAED-D5DD-67B5-2C1B-103E824A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B7C5F-D432-7962-5EB0-41AF4F16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A82490-05F2-2272-2015-31D881DB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28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20F84-A88C-9A99-731E-31890627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FDD99-692C-B814-0E5B-34CDC005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6E86DA-98A9-26E2-8BF8-9EB61804C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06F770-EAA4-0199-70DF-F5316A6C7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B87F90-64BC-0518-2ED8-04A896DEC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83411-5194-3C64-6EB4-1919F1BA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B20300-B4FB-86FE-2B36-39338885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51CDBA-303B-4435-FC94-BEB97B01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31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734FB-42A2-572A-7E1D-EA6A17DA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4EE6B1-3988-921D-9C31-A947E293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749D3B-0CFA-C446-ADB3-015E5A9A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709AA9-F188-3069-FC14-AD5F4A2E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18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96301E-BBBE-6F0B-939F-E321AA77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095749-B3D1-EFDB-3B8D-11A9E620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4A3C0D-402E-1CF6-DBB2-6832CB05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3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D662-9639-1B53-F32F-62FC61E8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0C144-CFA7-02C7-9FCE-E8EC3967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FA89CF-7825-0FB8-DE68-832EB5EC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CFF8E-6F8C-BC6D-607B-889C5050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95E6C-14A2-7BE0-330C-8E97ED87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9E559-DE34-43A5-7FD6-2F3D5E4B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05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0ABB5-EF14-0CF2-1ECE-5C6D5A1A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DEE53-AA93-B934-8186-A1FB17C5C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BC1C3-A49D-78AD-4BEB-44352B049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82B432-2237-9E5E-58D0-C4AA8ACD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8C8C4-7932-FE7F-BF71-96731D84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CE982-C729-6076-67E3-62DAEAC3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4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0B41F1-F80D-C943-9F0B-826F75E5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DFCE88-1041-98E2-7F75-ADB7693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479EA-7026-A16E-E89C-38C58DEC1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479AA-D5A6-3F4B-AC70-75FD69B4212E}" type="datetimeFigureOut">
              <a:rPr kumimoji="1" lang="zh-CN" altLang="en-US" smtClean="0"/>
              <a:t>2025/3/26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6814D-5D63-0918-8071-9FE5FD5D6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0F828-7C87-615D-1686-422AAD564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71A16-6A67-F941-8304-9A29CB1D4D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09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FE044F-1258-20B4-D7F9-1395AA9A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51330"/>
            <a:ext cx="7772400" cy="57553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A55E77-D64C-7BC5-B1E3-DB4163ED20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36" b="94151" l="5910" r="92435">
                        <a14:foregroundMark x1="73050" y1="7358" x2="91489" y2="7736"/>
                        <a14:foregroundMark x1="91489" y1="7736" x2="92671" y2="9623"/>
                        <a14:foregroundMark x1="11584" y1="93396" x2="13002" y2="94151"/>
                        <a14:foregroundMark x1="5910" y1="85094" x2="5910" y2="841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418128">
            <a:off x="5529447" y="3272935"/>
            <a:ext cx="1500200" cy="18796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0D93899-803E-9B4B-66FF-99B77A2E7CB9}"/>
              </a:ext>
            </a:extLst>
          </p:cNvPr>
          <p:cNvCxnSpPr>
            <a:cxnSpLocks/>
          </p:cNvCxnSpPr>
          <p:nvPr/>
        </p:nvCxnSpPr>
        <p:spPr>
          <a:xfrm flipH="1" flipV="1">
            <a:off x="4561114" y="1648658"/>
            <a:ext cx="1849028" cy="1197957"/>
          </a:xfrm>
          <a:prstGeom prst="straightConnector1">
            <a:avLst/>
          </a:prstGeom>
          <a:ln w="69850" cmpd="dbl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FE11FE8-C0C0-29C1-C22F-C996CAD5CFF8}"/>
              </a:ext>
            </a:extLst>
          </p:cNvPr>
          <p:cNvCxnSpPr>
            <a:cxnSpLocks/>
          </p:cNvCxnSpPr>
          <p:nvPr/>
        </p:nvCxnSpPr>
        <p:spPr>
          <a:xfrm flipH="1">
            <a:off x="4561114" y="1992087"/>
            <a:ext cx="15591" cy="854528"/>
          </a:xfrm>
          <a:prstGeom prst="straightConnector1">
            <a:avLst/>
          </a:prstGeom>
          <a:ln w="60325" cmpd="sng"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20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学超 张</dc:creator>
  <cp:lastModifiedBy>学超 张</cp:lastModifiedBy>
  <cp:revision>1</cp:revision>
  <dcterms:created xsi:type="dcterms:W3CDTF">2025-03-26T07:11:03Z</dcterms:created>
  <dcterms:modified xsi:type="dcterms:W3CDTF">2025-03-26T07:16:07Z</dcterms:modified>
</cp:coreProperties>
</file>