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6" r:id="rId9"/>
    <p:sldMasterId id="2147483678" r:id="rId10"/>
    <p:sldMasterId id="2147483680" r:id="rId11"/>
  </p:sldMasterIdLst>
  <p:sldIdLst>
    <p:sldId id="256" r:id="rId12"/>
    <p:sldId id="257" r:id="rId13"/>
    <p:sldId id="258" r:id="rId14"/>
    <p:sldId id="259" r:id="rId15"/>
    <p:sldId id="267" r:id="rId16"/>
    <p:sldId id="260" r:id="rId17"/>
    <p:sldId id="261" r:id="rId18"/>
    <p:sldId id="262" r:id="rId19"/>
    <p:sldId id="268" r:id="rId20"/>
    <p:sldId id="269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6%8E%A5%E8%A7%A6%E5%99%A8&amp;tn=SE_PcZhidaonwhc_ngpagmjz&amp;rsv_dl=gh_pc_zhidao" TargetMode="External"/><Relationship Id="rId2" Type="http://schemas.openxmlformats.org/officeDocument/2006/relationships/hyperlink" Target="https://www.baidu.com/s?wd=%E4%B8%AD%E9%97%B4%E7%BB%A7%E7%94%B5%E5%99%A8&amp;tn=SE_PcZhidaonwhc_ngpagmjz&amp;rsv_dl=gh_pc_zhidao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BA%A7%E8%88%B1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D%AC%E5%90%91%E7%9B%98" TargetMode="External"/><Relationship Id="rId2" Type="http://schemas.openxmlformats.org/officeDocument/2006/relationships/hyperlink" Target="https://baike.baidu.com/item/%E5%86%85%E9%A5%B0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baike.baidu.com/item/%E5%BA%A7%E6%A4%85" TargetMode="External"/><Relationship Id="rId4" Type="http://schemas.openxmlformats.org/officeDocument/2006/relationships/hyperlink" Target="https://baike.baidu.com/item/%E4%BB%AA%E8%A1%A8%E6%9D%B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技术方案和路线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太阳能电池提供能源供多手段降温设备工作降温</a:t>
            </a:r>
            <a:endParaRPr lang="en-US" altLang="zh-CN" dirty="0" smtClean="0"/>
          </a:p>
          <a:p>
            <a:r>
              <a:rPr lang="zh-CN" altLang="en-US" dirty="0" smtClean="0"/>
              <a:t>单片机</a:t>
            </a:r>
            <a:r>
              <a:rPr lang="zh-CN" altLang="en-US" dirty="0"/>
              <a:t>控制实现多</a:t>
            </a:r>
            <a:r>
              <a:rPr lang="zh-CN" altLang="en-US" dirty="0" smtClean="0"/>
              <a:t>手段降温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实现以太阳能电池为能源的喷水装置和风扇工作</a:t>
            </a:r>
            <a:endParaRPr lang="en-US" altLang="zh-CN" dirty="0" smtClean="0"/>
          </a:p>
          <a:p>
            <a:r>
              <a:rPr lang="zh-CN" altLang="en-US" dirty="0" smtClean="0"/>
              <a:t>实现基于单片机的控制编码与结构连接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85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主要创新点与特色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太阳能电池用于</a:t>
            </a:r>
            <a:r>
              <a:rPr lang="zh-CN" altLang="en-US" dirty="0"/>
              <a:t>驱动风扇</a:t>
            </a:r>
            <a:r>
              <a:rPr lang="zh-CN" altLang="en-US" dirty="0" smtClean="0"/>
              <a:t>和</a:t>
            </a:r>
            <a:r>
              <a:rPr lang="zh-CN" altLang="en-US" dirty="0"/>
              <a:t>喷水装置</a:t>
            </a:r>
            <a:r>
              <a:rPr lang="zh-CN" altLang="en-US" dirty="0" smtClean="0"/>
              <a:t>等系统工作</a:t>
            </a:r>
            <a:endParaRPr lang="en-US" altLang="zh-CN" dirty="0" smtClean="0"/>
          </a:p>
          <a:p>
            <a:r>
              <a:rPr lang="zh-CN" altLang="en-US" dirty="0" smtClean="0"/>
              <a:t>单片机控制</a:t>
            </a:r>
            <a:r>
              <a:rPr lang="zh-CN" altLang="en-US" dirty="0"/>
              <a:t>实现多手段</a:t>
            </a:r>
            <a:r>
              <a:rPr lang="zh-CN" altLang="en-US" dirty="0" smtClean="0"/>
              <a:t>降温</a:t>
            </a:r>
            <a:endParaRPr lang="en-US" altLang="zh-CN" dirty="0" smtClean="0"/>
          </a:p>
          <a:p>
            <a:r>
              <a:rPr lang="zh-CN" altLang="en-US" dirty="0" smtClean="0"/>
              <a:t>项目装置具有较大的升级优化空间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7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配套条件要求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单片机焊接实验室</a:t>
            </a:r>
            <a:endParaRPr lang="en-US" altLang="zh-CN" dirty="0" smtClean="0"/>
          </a:p>
          <a:p>
            <a:r>
              <a:rPr lang="zh-CN" altLang="en-US" dirty="0" smtClean="0"/>
              <a:t>太阳能电池实验室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6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经费预算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定制单片机 </a:t>
            </a:r>
            <a:r>
              <a:rPr lang="en-US" altLang="zh-CN" dirty="0"/>
              <a:t>x 1  </a:t>
            </a:r>
            <a:r>
              <a:rPr lang="zh-CN" altLang="en-US" dirty="0"/>
              <a:t>单价：</a:t>
            </a:r>
            <a:r>
              <a:rPr lang="en-US" altLang="zh-CN" dirty="0"/>
              <a:t>250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2. 5v</a:t>
            </a:r>
            <a:r>
              <a:rPr lang="zh-CN" altLang="en-US" dirty="0"/>
              <a:t>车载风扇 </a:t>
            </a:r>
            <a:r>
              <a:rPr lang="en-US" altLang="zh-CN" dirty="0"/>
              <a:t>x 1  </a:t>
            </a:r>
            <a:r>
              <a:rPr lang="zh-CN" altLang="en-US" dirty="0"/>
              <a:t>单价：</a:t>
            </a:r>
            <a:r>
              <a:rPr lang="en-US" altLang="zh-CN" dirty="0"/>
              <a:t>50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3. 5v </a:t>
            </a:r>
            <a:r>
              <a:rPr lang="zh-CN" altLang="en-US" dirty="0"/>
              <a:t>太阳能电池板 </a:t>
            </a:r>
            <a:r>
              <a:rPr lang="en-US" altLang="zh-CN" dirty="0"/>
              <a:t>x 1  </a:t>
            </a:r>
            <a:r>
              <a:rPr lang="zh-CN" altLang="en-US" dirty="0"/>
              <a:t>单价：</a:t>
            </a:r>
            <a:r>
              <a:rPr lang="en-US" altLang="zh-CN" dirty="0"/>
              <a:t>50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由单片机控制小水泵 </a:t>
            </a:r>
            <a:r>
              <a:rPr lang="en-US" altLang="zh-CN" dirty="0"/>
              <a:t>x 2  </a:t>
            </a:r>
            <a:r>
              <a:rPr lang="zh-CN" altLang="en-US" dirty="0"/>
              <a:t>单价：</a:t>
            </a:r>
            <a:r>
              <a:rPr lang="en-US" altLang="zh-CN" dirty="0"/>
              <a:t>20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造雾喷头（赠导管和转头） </a:t>
            </a:r>
            <a:r>
              <a:rPr lang="en-US" altLang="zh-CN" dirty="0"/>
              <a:t>x 4  </a:t>
            </a:r>
            <a:r>
              <a:rPr lang="zh-CN" altLang="en-US" dirty="0"/>
              <a:t>单价：</a:t>
            </a:r>
            <a:r>
              <a:rPr lang="en-US" altLang="zh-CN" dirty="0"/>
              <a:t>15</a:t>
            </a:r>
            <a:r>
              <a:rPr lang="zh-CN" altLang="en-US" dirty="0"/>
              <a:t>元</a:t>
            </a:r>
          </a:p>
          <a:p>
            <a:r>
              <a:rPr lang="en-US" altLang="zh-CN" dirty="0"/>
              <a:t>6. 75%</a:t>
            </a:r>
            <a:r>
              <a:rPr lang="zh-CN" altLang="en-US" dirty="0"/>
              <a:t>酒精溶液</a:t>
            </a:r>
            <a:r>
              <a:rPr lang="en-US" altLang="zh-CN" dirty="0"/>
              <a:t>250ml x 3 </a:t>
            </a:r>
            <a:r>
              <a:rPr lang="zh-CN" altLang="en-US" dirty="0"/>
              <a:t>单价：</a:t>
            </a:r>
            <a:r>
              <a:rPr lang="en-US" altLang="zh-CN" dirty="0"/>
              <a:t>6</a:t>
            </a:r>
            <a:r>
              <a:rPr lang="zh-CN" altLang="en-US" dirty="0"/>
              <a:t>元</a:t>
            </a:r>
          </a:p>
          <a:p>
            <a:r>
              <a:rPr lang="zh-CN" altLang="en-US" dirty="0"/>
              <a:t>总计：</a:t>
            </a:r>
            <a:r>
              <a:rPr lang="en-US" altLang="zh-CN" dirty="0"/>
              <a:t>468</a:t>
            </a:r>
            <a:r>
              <a:rPr lang="zh-CN" altLang="en-US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太阳能电池提供能源供多手段降温设备工作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喷洒酒精溶液</a:t>
            </a:r>
            <a:r>
              <a:rPr lang="en-US" altLang="zh-CN" dirty="0"/>
              <a:t>+</a:t>
            </a:r>
            <a:r>
              <a:rPr lang="zh-CN" altLang="en-US" dirty="0"/>
              <a:t>空气对流</a:t>
            </a:r>
            <a:r>
              <a:rPr lang="zh-CN" altLang="en-US" dirty="0" smtClean="0"/>
              <a:t>法（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风扇吹风）：</a:t>
            </a:r>
            <a:r>
              <a:rPr lang="zh-CN" altLang="en-US" dirty="0"/>
              <a:t>将医用酒精和纯净水按照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的比例配好放在喷水装置中</a:t>
            </a:r>
            <a:r>
              <a:rPr lang="zh-CN" altLang="en-US" dirty="0" smtClean="0"/>
              <a:t>，以太阳能电池为能源，控制</a:t>
            </a:r>
            <a:r>
              <a:rPr lang="zh-CN" altLang="en-US" dirty="0"/>
              <a:t>喷水装置</a:t>
            </a:r>
            <a:r>
              <a:rPr lang="zh-CN" altLang="en-US" dirty="0" smtClean="0"/>
              <a:t>将酒精溶液雾化喷</a:t>
            </a:r>
            <a:r>
              <a:rPr lang="zh-CN" altLang="en-US" dirty="0"/>
              <a:t>在车座上，</a:t>
            </a:r>
            <a:r>
              <a:rPr lang="zh-CN" altLang="en-US" dirty="0" smtClean="0"/>
              <a:t>同时</a:t>
            </a:r>
            <a:r>
              <a:rPr lang="zh-CN" altLang="en-US" dirty="0"/>
              <a:t>摇</a:t>
            </a:r>
            <a:r>
              <a:rPr lang="zh-CN" altLang="en-US" dirty="0" smtClean="0"/>
              <a:t>下对角车窗，打开天窗，开启太阳能风扇</a:t>
            </a:r>
            <a:r>
              <a:rPr lang="zh-CN" altLang="en-US" dirty="0"/>
              <a:t>吹风实现空气对流。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38" y="2564904"/>
            <a:ext cx="4434846" cy="2376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11" y="3263932"/>
            <a:ext cx="4762500" cy="2981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13" y="1606488"/>
            <a:ext cx="4293096" cy="4293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16" y="1340768"/>
            <a:ext cx="3020798" cy="19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单片机控制实现多手段</a:t>
            </a:r>
            <a:r>
              <a:rPr lang="zh-CN" altLang="en-US" dirty="0" smtClean="0"/>
              <a:t>降温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单片机控制喷水装置对车座喷雾</a:t>
            </a:r>
            <a:endParaRPr lang="en-US" altLang="zh-CN" dirty="0" smtClean="0"/>
          </a:p>
          <a:p>
            <a:r>
              <a:rPr lang="zh-CN" altLang="en-US" dirty="0" smtClean="0"/>
              <a:t>单片机控制</a:t>
            </a:r>
            <a:r>
              <a:rPr lang="zh-CN" altLang="zh-CN" dirty="0" smtClean="0"/>
              <a:t>风扇系统</a:t>
            </a:r>
            <a:r>
              <a:rPr lang="zh-CN" altLang="en-US" dirty="0" smtClean="0"/>
              <a:t>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73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单片机控制喷水装置对车座喷</a:t>
            </a:r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利用单片机的</a:t>
            </a:r>
            <a:r>
              <a:rPr lang="en-US" altLang="zh-CN" dirty="0"/>
              <a:t>I/O</a:t>
            </a:r>
            <a:r>
              <a:rPr lang="zh-CN" altLang="en-US" dirty="0"/>
              <a:t>口输出做控制，单片机的</a:t>
            </a:r>
            <a:r>
              <a:rPr lang="en-US" altLang="zh-CN" dirty="0"/>
              <a:t>I/O</a:t>
            </a:r>
            <a:r>
              <a:rPr lang="zh-CN" altLang="en-US" dirty="0"/>
              <a:t>口输出的是</a:t>
            </a:r>
            <a:r>
              <a:rPr lang="en-US" altLang="zh-CN" dirty="0"/>
              <a:t>5V</a:t>
            </a:r>
            <a:r>
              <a:rPr lang="zh-CN" altLang="en-US" dirty="0"/>
              <a:t>电压，加</a:t>
            </a:r>
            <a:r>
              <a:rPr lang="zh-CN" altLang="en-US" dirty="0">
                <a:hlinkClick r:id="rId2"/>
              </a:rPr>
              <a:t>中间继电器</a:t>
            </a:r>
            <a:r>
              <a:rPr lang="zh-CN" altLang="en-US" dirty="0"/>
              <a:t>，由</a:t>
            </a:r>
            <a:r>
              <a:rPr lang="zh-CN" altLang="en-US" dirty="0">
                <a:hlinkClick r:id="rId2"/>
              </a:rPr>
              <a:t>中间继电器</a:t>
            </a:r>
            <a:r>
              <a:rPr lang="zh-CN" altLang="en-US" dirty="0"/>
              <a:t>控制</a:t>
            </a:r>
            <a:r>
              <a:rPr lang="zh-CN" altLang="en-US" dirty="0">
                <a:hlinkClick r:id="rId3"/>
              </a:rPr>
              <a:t>接触器</a:t>
            </a:r>
            <a:r>
              <a:rPr lang="zh-CN" altLang="en-US" dirty="0"/>
              <a:t>来控制水泵的开与</a:t>
            </a:r>
            <a:r>
              <a:rPr lang="zh-CN" altLang="en-US" dirty="0" smtClean="0"/>
              <a:t>关，由与水泵连接的喷水口喷出酒精溶液到车座上挥发实现快速降温。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60848"/>
            <a:ext cx="417646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单片机控制</a:t>
            </a:r>
            <a:r>
              <a:rPr lang="zh-CN" altLang="zh-CN" dirty="0" smtClean="0"/>
              <a:t>风扇</a:t>
            </a:r>
            <a:r>
              <a:rPr lang="zh-CN" altLang="zh-CN" dirty="0"/>
              <a:t>系统</a:t>
            </a:r>
            <a:r>
              <a:rPr lang="zh-CN" altLang="en-US" dirty="0"/>
              <a:t>工作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手动摇下对角车窗，打开汽车天窗，用单片机连接风扇，利用</a:t>
            </a:r>
            <a:r>
              <a:rPr lang="zh-CN" altLang="en-US" dirty="0"/>
              <a:t>单片机的</a:t>
            </a:r>
            <a:r>
              <a:rPr lang="en-US" altLang="zh-CN" dirty="0"/>
              <a:t>I/O</a:t>
            </a:r>
            <a:r>
              <a:rPr lang="zh-CN" altLang="en-US" dirty="0"/>
              <a:t>口输出做</a:t>
            </a:r>
            <a:r>
              <a:rPr lang="zh-CN" altLang="en-US" dirty="0" smtClean="0"/>
              <a:t>控制风扇开关，打开后实现车内风循环快速降温。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46" y="1635110"/>
            <a:ext cx="5545417" cy="41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汽车安全性 装置合理性考虑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汽车</a:t>
            </a:r>
            <a:r>
              <a:rPr lang="zh-CN" altLang="en-US" dirty="0" smtClean="0"/>
              <a:t>主动安全性：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</a:t>
            </a:r>
            <a:r>
              <a:rPr lang="zh-CN" altLang="en-US" dirty="0"/>
              <a:t>视认</a:t>
            </a:r>
            <a:r>
              <a:rPr lang="zh-CN" altLang="en-US" dirty="0" smtClean="0"/>
              <a:t>性：是</a:t>
            </a:r>
            <a:r>
              <a:rPr lang="zh-CN" altLang="en-US" dirty="0"/>
              <a:t>指可以看见和看清道路、其他车辆、</a:t>
            </a:r>
            <a:r>
              <a:rPr lang="zh-CN" altLang="en-US" dirty="0" smtClean="0"/>
              <a:t>交通信号</a:t>
            </a:r>
            <a:r>
              <a:rPr lang="zh-CN" altLang="en-US" dirty="0"/>
              <a:t>及仪表的程度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要求：</a:t>
            </a:r>
            <a:r>
              <a:rPr lang="zh-CN" altLang="en-US" dirty="0"/>
              <a:t>喷水</a:t>
            </a:r>
            <a:r>
              <a:rPr lang="zh-CN" altLang="en-US" dirty="0" smtClean="0"/>
              <a:t>装置不能遮挡驾驶员视线，最好能隐藏在车体内或位于汽车内部上棚顶，仅保留一个喷射口在</a:t>
            </a:r>
            <a:r>
              <a:rPr lang="zh-CN" altLang="en-US" dirty="0"/>
              <a:t>外面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汽车安全性 装置合理性考虑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汽车</a:t>
            </a:r>
            <a:r>
              <a:rPr lang="zh-CN" altLang="en-US" dirty="0" smtClean="0"/>
              <a:t>被动安全性：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</a:t>
            </a:r>
            <a:r>
              <a:rPr lang="zh-CN" altLang="en-US" dirty="0"/>
              <a:t>结构吸能性。是指汽车在发生碰撞时，汽车结构吸收大部分冲击能量，从而保证</a:t>
            </a:r>
            <a:r>
              <a:rPr lang="zh-CN" altLang="en-US" dirty="0">
                <a:hlinkClick r:id="rId2"/>
              </a:rPr>
              <a:t>座舱</a:t>
            </a:r>
            <a:r>
              <a:rPr lang="zh-CN" altLang="en-US" dirty="0"/>
              <a:t>变形最小，不挤伤乘员的</a:t>
            </a:r>
            <a:r>
              <a:rPr lang="zh-CN" altLang="en-US" dirty="0" smtClean="0"/>
              <a:t>能力。</a:t>
            </a:r>
            <a:r>
              <a:rPr lang="zh-CN" altLang="en-US" dirty="0"/>
              <a:t>要求汽车以</a:t>
            </a:r>
            <a:r>
              <a:rPr lang="en-US" altLang="zh-CN" dirty="0"/>
              <a:t>48 km/h</a:t>
            </a:r>
            <a:r>
              <a:rPr lang="zh-CN" altLang="en-US" dirty="0"/>
              <a:t>的速度与固定障碍物正面碰撞时，乘员不致危及生命。为了满足这一要求，汽车应当有一个可变形而吸收能量的车头结构，并有一个有足够刚性而且形状稳定的座舱。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要求：安装在车顶部的太阳能电池要具有足够刚性且形状稳定，不易被撞击变形。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汽车安全性 装置合理性考虑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汽车被动安全性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</a:t>
            </a:r>
            <a:r>
              <a:rPr lang="zh-CN" altLang="en-US" dirty="0"/>
              <a:t>内饰软化。汽车座舱内部的各种器件表面无凸起，材质柔软有弹性，尽可能减少尖角、突棱和突出的零件，在发生碰撞时能减少乘员所受的伤害。</a:t>
            </a:r>
            <a:r>
              <a:rPr lang="zh-CN" altLang="en-US" dirty="0">
                <a:hlinkClick r:id="rId2"/>
              </a:rPr>
              <a:t>内饰</a:t>
            </a:r>
            <a:r>
              <a:rPr lang="zh-CN" altLang="en-US" dirty="0"/>
              <a:t>软化的范围包括</a:t>
            </a:r>
            <a:r>
              <a:rPr lang="zh-CN" altLang="en-US" dirty="0">
                <a:hlinkClick r:id="rId3"/>
              </a:rPr>
              <a:t>转向盘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仪表板</a:t>
            </a:r>
            <a:r>
              <a:rPr lang="zh-CN" altLang="en-US" dirty="0"/>
              <a:t>、侧围、顶篷、</a:t>
            </a:r>
            <a:r>
              <a:rPr lang="zh-CN" altLang="en-US" dirty="0">
                <a:hlinkClick r:id="rId5"/>
              </a:rPr>
              <a:t>座椅</a:t>
            </a:r>
            <a:r>
              <a:rPr lang="zh-CN" altLang="en-US" dirty="0"/>
              <a:t>、地板以及遮阳板等突出的附件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要求：喷水装置喷水孔必须内置或用填充物包裹，仅保留一个小孔在外面，其他车载设备开车时应放入后备箱，</a:t>
            </a:r>
            <a:r>
              <a:rPr lang="zh-CN" altLang="en-US" dirty="0"/>
              <a:t>连接</a:t>
            </a:r>
            <a:r>
              <a:rPr lang="zh-CN" altLang="en-US" dirty="0" smtClean="0"/>
              <a:t>线应妥善固定避免在碰撞时发生危险。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6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</a:t>
            </a:r>
            <a:r>
              <a:rPr lang="zh-CN" altLang="en-US" dirty="0" smtClean="0"/>
              <a:t>有知识基础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电路的初步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r>
              <a:rPr lang="zh-CN" altLang="en-US" dirty="0" smtClean="0"/>
              <a:t>太阳能电池基础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8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673</Words>
  <Application>Microsoft Office PowerPoint</Application>
  <PresentationFormat>全屏显示(4:3)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9_Office 主题</vt:lpstr>
      <vt:lpstr>10_Office 主题</vt:lpstr>
      <vt:lpstr>11_Office 主题</vt:lpstr>
      <vt:lpstr>技术方案和路线</vt:lpstr>
      <vt:lpstr>太阳能电池提供能源供多手段降温设备工作</vt:lpstr>
      <vt:lpstr>单片机控制实现多手段降温</vt:lpstr>
      <vt:lpstr>单片机控制喷水装置对车座喷水</vt:lpstr>
      <vt:lpstr>单片机控制风扇系统工作</vt:lpstr>
      <vt:lpstr>汽车安全性 装置合理性考虑</vt:lpstr>
      <vt:lpstr>汽车安全性 装置合理性考虑</vt:lpstr>
      <vt:lpstr>汽车安全性 装置合理性考虑</vt:lpstr>
      <vt:lpstr>已有知识基础</vt:lpstr>
      <vt:lpstr>预期成果</vt:lpstr>
      <vt:lpstr>主要创新点与特色</vt:lpstr>
      <vt:lpstr>配套条件要求</vt:lpstr>
      <vt:lpstr>经费预算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技术方案和路线</dc:title>
  <dc:creator>86135</dc:creator>
  <cp:lastModifiedBy>8613591952444</cp:lastModifiedBy>
  <cp:revision>26</cp:revision>
  <dcterms:created xsi:type="dcterms:W3CDTF">2019-09-18T10:27:50Z</dcterms:created>
  <dcterms:modified xsi:type="dcterms:W3CDTF">2019-09-22T03:19:41Z</dcterms:modified>
</cp:coreProperties>
</file>