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7" r:id="rId7"/>
    <p:sldId id="268" r:id="rId8"/>
    <p:sldId id="275" r:id="rId9"/>
    <p:sldId id="269" r:id="rId10"/>
    <p:sldId id="276" r:id="rId11"/>
    <p:sldId id="271" r:id="rId12"/>
    <p:sldId id="262" r:id="rId13"/>
    <p:sldId id="263" r:id="rId14"/>
    <p:sldId id="264" r:id="rId15"/>
    <p:sldId id="272" r:id="rId16"/>
    <p:sldId id="266" r:id="rId17"/>
    <p:sldId id="273"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baike.baidu.com/item/%E5%BA%A7%E8%88%B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aike.baidu.com/item/%E8%BD%AC%E5%90%91%E7%9B%98" TargetMode="External"/><Relationship Id="rId2" Type="http://schemas.openxmlformats.org/officeDocument/2006/relationships/hyperlink" Target="https://baike.baidu.com/item/%E5%86%85%E9%A5%B0" TargetMode="External"/><Relationship Id="rId1" Type="http://schemas.openxmlformats.org/officeDocument/2006/relationships/slideLayout" Target="../slideLayouts/slideLayout2.xml"/><Relationship Id="rId5" Type="http://schemas.openxmlformats.org/officeDocument/2006/relationships/hyperlink" Target="https://baike.baidu.com/item/%E5%BA%A7%E6%A4%85" TargetMode="External"/><Relationship Id="rId4" Type="http://schemas.openxmlformats.org/officeDocument/2006/relationships/hyperlink" Target="https://baike.baidu.com/item/%E4%BB%AA%E8%A1%A8%E6%9D%B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aidu.com/s?wd=%E6%8E%A5%E8%A7%A6%E5%99%A8&amp;tn=SE_PcZhidaonwhc_ngpagmjz&amp;rsv_dl=gh_pc_zhidao" TargetMode="External"/><Relationship Id="rId2" Type="http://schemas.openxmlformats.org/officeDocument/2006/relationships/hyperlink" Target="https://www.baidu.com/s?wd=%E4%B8%AD%E9%97%B4%E7%BB%A7%E7%94%B5%E5%99%A8&amp;tn=SE_PcZhidaonwhc_ngpagmjz&amp;rsv_dl=gh_pc_zhida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技术方案和路线</a:t>
            </a:r>
            <a:endParaRPr lang="zh-CN" altLang="en-US" dirty="0"/>
          </a:p>
        </p:txBody>
      </p:sp>
      <p:sp>
        <p:nvSpPr>
          <p:cNvPr id="5" name="内容占位符 4"/>
          <p:cNvSpPr>
            <a:spLocks noGrp="1"/>
          </p:cNvSpPr>
          <p:nvPr>
            <p:ph idx="1"/>
          </p:nvPr>
        </p:nvSpPr>
        <p:spPr/>
        <p:txBody>
          <a:bodyPr/>
          <a:lstStyle/>
          <a:p>
            <a:r>
              <a:rPr lang="zh-CN" altLang="en-US" dirty="0" smtClean="0"/>
              <a:t>太阳能电池提供能源供多手段降温设备工作</a:t>
            </a:r>
            <a:r>
              <a:rPr lang="en-US" altLang="zh-CN" dirty="0" smtClean="0"/>
              <a:t>+</a:t>
            </a:r>
            <a:r>
              <a:rPr lang="zh-CN" altLang="en-US" dirty="0" smtClean="0"/>
              <a:t>太阳能</a:t>
            </a:r>
            <a:r>
              <a:rPr lang="zh-CN" altLang="en-US" dirty="0"/>
              <a:t>空调</a:t>
            </a:r>
            <a:r>
              <a:rPr lang="zh-CN" altLang="en-US" dirty="0" smtClean="0"/>
              <a:t>降温</a:t>
            </a:r>
            <a:endParaRPr lang="en-US" altLang="zh-CN" dirty="0" smtClean="0"/>
          </a:p>
          <a:p>
            <a:r>
              <a:rPr lang="zh-CN" altLang="en-US" dirty="0" smtClean="0"/>
              <a:t>单片机</a:t>
            </a:r>
            <a:r>
              <a:rPr lang="zh-CN" altLang="en-US" dirty="0"/>
              <a:t>控制实现多</a:t>
            </a:r>
            <a:r>
              <a:rPr lang="zh-CN" altLang="en-US" dirty="0" smtClean="0"/>
              <a:t>手段降温</a:t>
            </a:r>
            <a:endParaRPr lang="zh-CN" altLang="en-US" dirty="0"/>
          </a:p>
        </p:txBody>
      </p:sp>
    </p:spTree>
    <p:extLst>
      <p:ext uri="{BB962C8B-B14F-4D97-AF65-F5344CB8AC3E}">
        <p14:creationId xmlns:p14="http://schemas.microsoft.com/office/powerpoint/2010/main" val="354414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单片机控制太阳能</a:t>
            </a:r>
            <a:r>
              <a:rPr lang="zh-CN" altLang="en-US" dirty="0" smtClean="0"/>
              <a:t>空调</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68" t="14655" r="38567" b="38362"/>
          <a:stretch/>
        </p:blipFill>
        <p:spPr bwMode="auto">
          <a:xfrm>
            <a:off x="631866" y="1700807"/>
            <a:ext cx="8462841" cy="39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80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单片机控制报警装置</a:t>
            </a:r>
            <a:r>
              <a:rPr lang="zh-CN" altLang="en-US" dirty="0" smtClean="0"/>
              <a:t>报警</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本实用新型涉及一种单片机控制报警装置，包括壳体，壳体内部固定连接有主控制电路板，壳体左侧面近底端铰链连接有左侧翻转板，壳体右侧面近底端铰链连接有右侧翻转板。本实用新型的一种单片机控制报警装置通过壳体两侧的扭簧将左侧翻转板和右侧翻转板外侧面的温度传感器紧紧贴合在被测物体表面，通过温度传感器将温度信息传导给壳体内部的主控制电路板，通过主控制电路板将温度信息传输给</a:t>
            </a:r>
            <a:r>
              <a:rPr lang="en-US" altLang="zh-CN" dirty="0"/>
              <a:t>LED</a:t>
            </a:r>
            <a:r>
              <a:rPr lang="zh-CN" altLang="en-US" dirty="0"/>
              <a:t>显示装置，通过数字直观显示，并且在上斜面设置用于在高温时报警的蜂鸣器，大大提升安全性，通过壳体侧壁上的控制设备输入端连接孔和控制设备输出端连接孔与所控设备连接，还能控制设备自动关闭，安装十分方便，适用性非常广泛，价格低廉。 </a:t>
            </a:r>
          </a:p>
        </p:txBody>
      </p:sp>
    </p:spTree>
    <p:extLst>
      <p:ext uri="{BB962C8B-B14F-4D97-AF65-F5344CB8AC3E}">
        <p14:creationId xmlns:p14="http://schemas.microsoft.com/office/powerpoint/2010/main" val="51718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汽车安全性 装置合理性考虑</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汽车</a:t>
            </a:r>
            <a:r>
              <a:rPr lang="zh-CN" altLang="en-US" dirty="0" smtClean="0"/>
              <a:t>主动安全性：</a:t>
            </a:r>
            <a:endParaRPr lang="en-US" altLang="zh-CN" dirty="0" smtClean="0"/>
          </a:p>
          <a:p>
            <a:pPr marL="0" indent="0">
              <a:buNone/>
            </a:pPr>
            <a:r>
              <a:rPr lang="zh-CN" altLang="en-US" dirty="0" smtClean="0"/>
              <a:t>①</a:t>
            </a:r>
            <a:r>
              <a:rPr lang="zh-CN" altLang="en-US" dirty="0"/>
              <a:t>视认</a:t>
            </a:r>
            <a:r>
              <a:rPr lang="zh-CN" altLang="en-US" dirty="0" smtClean="0"/>
              <a:t>性：是</a:t>
            </a:r>
            <a:r>
              <a:rPr lang="zh-CN" altLang="en-US" dirty="0"/>
              <a:t>指可以看见和看清道路、其他车辆、</a:t>
            </a:r>
            <a:r>
              <a:rPr lang="zh-CN" altLang="en-US" dirty="0" smtClean="0"/>
              <a:t>交通信号</a:t>
            </a:r>
            <a:r>
              <a:rPr lang="zh-CN" altLang="en-US" dirty="0"/>
              <a:t>及仪表的程度</a:t>
            </a:r>
            <a:r>
              <a:rPr lang="zh-CN" altLang="en-US" dirty="0" smtClean="0"/>
              <a:t>。</a:t>
            </a:r>
            <a:endParaRPr lang="en-US" altLang="zh-CN" dirty="0" smtClean="0"/>
          </a:p>
          <a:p>
            <a:pPr marL="0" indent="0">
              <a:buNone/>
            </a:pPr>
            <a:r>
              <a:rPr lang="zh-CN" altLang="en-US" dirty="0" smtClean="0"/>
              <a:t>要求：</a:t>
            </a:r>
            <a:r>
              <a:rPr lang="zh-CN" altLang="en-US" dirty="0"/>
              <a:t>喷水</a:t>
            </a:r>
            <a:r>
              <a:rPr lang="zh-CN" altLang="en-US" dirty="0" smtClean="0"/>
              <a:t>装置不能遮挡驾驶员视线，最好能隐藏在车体内或位于汽车内部上棚顶，仅保留一个喷射口在</a:t>
            </a:r>
            <a:r>
              <a:rPr lang="zh-CN" altLang="en-US" dirty="0"/>
              <a:t>外面</a:t>
            </a:r>
            <a:r>
              <a:rPr lang="zh-CN" altLang="en-US" dirty="0" smtClean="0"/>
              <a:t>。在开车前应控制</a:t>
            </a:r>
            <a:r>
              <a:rPr lang="zh-CN" altLang="en-US" dirty="0"/>
              <a:t>挡风玻璃防晒</a:t>
            </a:r>
            <a:r>
              <a:rPr lang="zh-CN" altLang="en-US" dirty="0" smtClean="0"/>
              <a:t>膜使其收起，避免遮挡司机视线。</a:t>
            </a:r>
            <a:endParaRPr lang="zh-CN" altLang="en-US" dirty="0"/>
          </a:p>
        </p:txBody>
      </p:sp>
    </p:spTree>
    <p:extLst>
      <p:ext uri="{BB962C8B-B14F-4D97-AF65-F5344CB8AC3E}">
        <p14:creationId xmlns:p14="http://schemas.microsoft.com/office/powerpoint/2010/main" val="230492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汽车安全性 装置合理性考虑</a:t>
            </a:r>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startAt="2"/>
            </a:pPr>
            <a:r>
              <a:rPr lang="zh-CN" altLang="en-US" dirty="0"/>
              <a:t>汽车</a:t>
            </a:r>
            <a:r>
              <a:rPr lang="zh-CN" altLang="en-US" dirty="0" smtClean="0"/>
              <a:t>被动安全性：</a:t>
            </a:r>
            <a:endParaRPr lang="en-US" altLang="zh-CN" dirty="0" smtClean="0"/>
          </a:p>
          <a:p>
            <a:pPr marL="0" indent="0">
              <a:buNone/>
            </a:pPr>
            <a:r>
              <a:rPr lang="zh-CN" altLang="en-US" dirty="0" smtClean="0"/>
              <a:t>①</a:t>
            </a:r>
            <a:r>
              <a:rPr lang="zh-CN" altLang="en-US" dirty="0"/>
              <a:t>结构吸能性。是指汽车在发生碰撞时，汽车结构吸收大部分冲击能量，从而保证</a:t>
            </a:r>
            <a:r>
              <a:rPr lang="zh-CN" altLang="en-US" dirty="0">
                <a:hlinkClick r:id="rId2"/>
              </a:rPr>
              <a:t>座舱</a:t>
            </a:r>
            <a:r>
              <a:rPr lang="zh-CN" altLang="en-US" dirty="0"/>
              <a:t>变形最小，不挤伤乘员的</a:t>
            </a:r>
            <a:r>
              <a:rPr lang="zh-CN" altLang="en-US" dirty="0" smtClean="0"/>
              <a:t>能力。</a:t>
            </a:r>
            <a:r>
              <a:rPr lang="zh-CN" altLang="en-US" dirty="0"/>
              <a:t>要求汽车以</a:t>
            </a:r>
            <a:r>
              <a:rPr lang="en-US" altLang="zh-CN" dirty="0"/>
              <a:t>48 km/h</a:t>
            </a:r>
            <a:r>
              <a:rPr lang="zh-CN" altLang="en-US" dirty="0"/>
              <a:t>的速度与固定障碍物正面碰撞时，乘员不致危及生命。为了满足这一要求，汽车应当有一个可变形而吸收能量的车头结构，并有一个有足够刚性而且形状稳定的座舱。</a:t>
            </a:r>
            <a:endParaRPr lang="en-US" altLang="zh-CN" dirty="0" smtClean="0"/>
          </a:p>
          <a:p>
            <a:pPr marL="0" indent="0">
              <a:buNone/>
            </a:pPr>
            <a:r>
              <a:rPr lang="zh-CN" altLang="en-US" dirty="0" smtClean="0"/>
              <a:t>要求：安装在车顶部的太阳能电池</a:t>
            </a:r>
            <a:r>
              <a:rPr lang="zh-CN" altLang="en-US" dirty="0"/>
              <a:t>及控制挡风玻璃防晒</a:t>
            </a:r>
            <a:r>
              <a:rPr lang="zh-CN" altLang="en-US" dirty="0" smtClean="0"/>
              <a:t>膜升起降下装置也要具有足够刚性且形状稳定，不易被撞击变形。</a:t>
            </a:r>
            <a:endParaRPr lang="zh-CN" altLang="en-US" dirty="0"/>
          </a:p>
        </p:txBody>
      </p:sp>
    </p:spTree>
    <p:extLst>
      <p:ext uri="{BB962C8B-B14F-4D97-AF65-F5344CB8AC3E}">
        <p14:creationId xmlns:p14="http://schemas.microsoft.com/office/powerpoint/2010/main" val="2379091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汽车安全性 装置合理性考虑</a:t>
            </a:r>
          </a:p>
        </p:txBody>
      </p:sp>
      <p:sp>
        <p:nvSpPr>
          <p:cNvPr id="3" name="内容占位符 2"/>
          <p:cNvSpPr>
            <a:spLocks noGrp="1"/>
          </p:cNvSpPr>
          <p:nvPr>
            <p:ph idx="1"/>
          </p:nvPr>
        </p:nvSpPr>
        <p:spPr/>
        <p:txBody>
          <a:bodyPr>
            <a:normAutofit fontScale="92500"/>
          </a:bodyPr>
          <a:lstStyle/>
          <a:p>
            <a:pPr marL="514350" indent="-514350">
              <a:buFont typeface="+mj-lt"/>
              <a:buAutoNum type="arabicPeriod" startAt="2"/>
            </a:pPr>
            <a:r>
              <a:rPr lang="zh-CN" altLang="en-US" dirty="0"/>
              <a:t>汽车被动安全性</a:t>
            </a:r>
            <a:r>
              <a:rPr lang="zh-CN" altLang="en-US" dirty="0" smtClean="0"/>
              <a:t>：</a:t>
            </a:r>
            <a:endParaRPr lang="en-US" altLang="zh-CN" dirty="0" smtClean="0"/>
          </a:p>
          <a:p>
            <a:pPr marL="0" indent="0">
              <a:buNone/>
            </a:pPr>
            <a:r>
              <a:rPr lang="zh-CN" altLang="en-US" dirty="0" smtClean="0"/>
              <a:t>②</a:t>
            </a:r>
            <a:r>
              <a:rPr lang="zh-CN" altLang="en-US" dirty="0"/>
              <a:t>内饰软化。汽车座舱内部的各种器件表面无凸起，材质柔软有弹性，尽可能减少尖角、突棱和突出的零件，在发生碰撞时能减少乘员所受的伤害。</a:t>
            </a:r>
            <a:r>
              <a:rPr lang="zh-CN" altLang="en-US" dirty="0">
                <a:hlinkClick r:id="rId2"/>
              </a:rPr>
              <a:t>内饰</a:t>
            </a:r>
            <a:r>
              <a:rPr lang="zh-CN" altLang="en-US" dirty="0"/>
              <a:t>软化的范围包括</a:t>
            </a:r>
            <a:r>
              <a:rPr lang="zh-CN" altLang="en-US" dirty="0">
                <a:hlinkClick r:id="rId3"/>
              </a:rPr>
              <a:t>转向盘</a:t>
            </a:r>
            <a:r>
              <a:rPr lang="zh-CN" altLang="en-US" dirty="0"/>
              <a:t>、</a:t>
            </a:r>
            <a:r>
              <a:rPr lang="zh-CN" altLang="en-US" dirty="0">
                <a:hlinkClick r:id="rId4"/>
              </a:rPr>
              <a:t>仪表板</a:t>
            </a:r>
            <a:r>
              <a:rPr lang="zh-CN" altLang="en-US" dirty="0"/>
              <a:t>、侧围、顶篷、</a:t>
            </a:r>
            <a:r>
              <a:rPr lang="zh-CN" altLang="en-US" dirty="0">
                <a:hlinkClick r:id="rId5"/>
              </a:rPr>
              <a:t>座椅</a:t>
            </a:r>
            <a:r>
              <a:rPr lang="zh-CN" altLang="en-US" dirty="0"/>
              <a:t>、地板以及遮阳板等突出的附件</a:t>
            </a:r>
            <a:r>
              <a:rPr lang="zh-CN" altLang="en-US" dirty="0" smtClean="0"/>
              <a:t>。</a:t>
            </a:r>
            <a:endParaRPr lang="en-US" altLang="zh-CN" dirty="0" smtClean="0"/>
          </a:p>
          <a:p>
            <a:pPr marL="0" indent="0">
              <a:buNone/>
            </a:pPr>
            <a:r>
              <a:rPr lang="zh-CN" altLang="en-US" dirty="0" smtClean="0"/>
              <a:t>要求：喷水装置喷水孔必须内置，仅保留一个小孔在外面，其他车载设备开车时应放入后备箱，接线处数据线应妥善固定避免在碰撞时发生危险。</a:t>
            </a:r>
            <a:endParaRPr lang="en-US" altLang="zh-CN" dirty="0" smtClean="0"/>
          </a:p>
        </p:txBody>
      </p:sp>
    </p:spTree>
    <p:extLst>
      <p:ext uri="{BB962C8B-B14F-4D97-AF65-F5344CB8AC3E}">
        <p14:creationId xmlns:p14="http://schemas.microsoft.com/office/powerpoint/2010/main" val="319669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预期成果</a:t>
            </a:r>
            <a:endParaRPr lang="zh-CN" altLang="en-US" dirty="0"/>
          </a:p>
        </p:txBody>
      </p:sp>
      <p:sp>
        <p:nvSpPr>
          <p:cNvPr id="3" name="内容占位符 2"/>
          <p:cNvSpPr>
            <a:spLocks noGrp="1"/>
          </p:cNvSpPr>
          <p:nvPr>
            <p:ph idx="1"/>
          </p:nvPr>
        </p:nvSpPr>
        <p:spPr/>
        <p:txBody>
          <a:bodyPr/>
          <a:lstStyle/>
          <a:p>
            <a:r>
              <a:rPr lang="zh-CN" altLang="en-US" dirty="0" smtClean="0"/>
              <a:t>实现太阳能电池驱动</a:t>
            </a:r>
            <a:r>
              <a:rPr lang="zh-CN" altLang="en-US" dirty="0"/>
              <a:t>风扇和汽车空调等</a:t>
            </a:r>
            <a:r>
              <a:rPr lang="zh-CN" altLang="en-US" dirty="0" smtClean="0"/>
              <a:t>系统工作</a:t>
            </a:r>
            <a:endParaRPr lang="en-US" altLang="zh-CN" dirty="0"/>
          </a:p>
          <a:p>
            <a:r>
              <a:rPr lang="zh-CN" altLang="en-US" dirty="0" smtClean="0"/>
              <a:t>实现</a:t>
            </a:r>
            <a:r>
              <a:rPr lang="zh-CN" altLang="en-US" dirty="0"/>
              <a:t>单片机</a:t>
            </a:r>
            <a:r>
              <a:rPr lang="zh-CN" altLang="en-US" dirty="0" smtClean="0"/>
              <a:t>控制</a:t>
            </a:r>
            <a:r>
              <a:rPr lang="zh-CN" altLang="en-US" dirty="0"/>
              <a:t>驱动风扇和汽车空调等</a:t>
            </a:r>
            <a:r>
              <a:rPr lang="zh-CN" altLang="en-US" dirty="0" smtClean="0"/>
              <a:t>系统工作</a:t>
            </a:r>
            <a:endParaRPr lang="en-US" altLang="zh-CN" dirty="0" smtClean="0"/>
          </a:p>
          <a:p>
            <a:r>
              <a:rPr lang="zh-CN" altLang="en-US" dirty="0" smtClean="0"/>
              <a:t>实现</a:t>
            </a:r>
            <a:r>
              <a:rPr lang="zh-CN" altLang="en-US" dirty="0"/>
              <a:t>单片机</a:t>
            </a:r>
            <a:r>
              <a:rPr lang="en-US" altLang="zh-CN" dirty="0"/>
              <a:t>+</a:t>
            </a:r>
            <a:r>
              <a:rPr lang="zh-CN" altLang="en-US" dirty="0"/>
              <a:t>温度传感器</a:t>
            </a:r>
            <a:r>
              <a:rPr lang="en-US" altLang="zh-CN" dirty="0"/>
              <a:t>+</a:t>
            </a:r>
            <a:r>
              <a:rPr lang="zh-CN" altLang="en-US" dirty="0"/>
              <a:t>声音</a:t>
            </a:r>
            <a:r>
              <a:rPr lang="zh-CN" altLang="en-US" dirty="0" smtClean="0"/>
              <a:t>传感器</a:t>
            </a:r>
            <a:r>
              <a:rPr lang="zh-CN" altLang="en-US" dirty="0"/>
              <a:t>的</a:t>
            </a:r>
            <a:r>
              <a:rPr lang="zh-CN" altLang="en-US" dirty="0" smtClean="0"/>
              <a:t>自动报警</a:t>
            </a:r>
            <a:r>
              <a:rPr lang="zh-CN" altLang="en-US" dirty="0"/>
              <a:t>装置</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9229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主要创新点与特色</a:t>
            </a:r>
            <a:endParaRPr lang="zh-CN" altLang="en-US" dirty="0"/>
          </a:p>
        </p:txBody>
      </p:sp>
      <p:sp>
        <p:nvSpPr>
          <p:cNvPr id="3" name="内容占位符 2"/>
          <p:cNvSpPr>
            <a:spLocks noGrp="1"/>
          </p:cNvSpPr>
          <p:nvPr>
            <p:ph idx="1"/>
          </p:nvPr>
        </p:nvSpPr>
        <p:spPr/>
        <p:txBody>
          <a:bodyPr/>
          <a:lstStyle/>
          <a:p>
            <a:r>
              <a:rPr lang="zh-CN" altLang="en-US" dirty="0" smtClean="0"/>
              <a:t>太阳能电池用于</a:t>
            </a:r>
            <a:r>
              <a:rPr lang="zh-CN" altLang="en-US" dirty="0"/>
              <a:t>驱动风扇和汽车空调等</a:t>
            </a:r>
            <a:r>
              <a:rPr lang="zh-CN" altLang="en-US" dirty="0" smtClean="0"/>
              <a:t>系统</a:t>
            </a:r>
            <a:endParaRPr lang="en-US" altLang="zh-CN" dirty="0" smtClean="0"/>
          </a:p>
          <a:p>
            <a:r>
              <a:rPr lang="zh-CN" altLang="en-US" dirty="0" smtClean="0"/>
              <a:t>单片机控制</a:t>
            </a:r>
            <a:r>
              <a:rPr lang="zh-CN" altLang="en-US" dirty="0"/>
              <a:t>实现多手段</a:t>
            </a:r>
            <a:r>
              <a:rPr lang="zh-CN" altLang="en-US" dirty="0" smtClean="0"/>
              <a:t>降温</a:t>
            </a:r>
            <a:endParaRPr lang="en-US" altLang="zh-CN" dirty="0" smtClean="0"/>
          </a:p>
          <a:p>
            <a:r>
              <a:rPr lang="zh-CN" altLang="en-US" dirty="0" smtClean="0"/>
              <a:t>单片机</a:t>
            </a:r>
            <a:r>
              <a:rPr lang="en-US" altLang="zh-CN" dirty="0" smtClean="0"/>
              <a:t>+</a:t>
            </a:r>
            <a:r>
              <a:rPr lang="zh-CN" altLang="en-US" dirty="0" smtClean="0"/>
              <a:t>温度传感器</a:t>
            </a:r>
            <a:r>
              <a:rPr lang="en-US" altLang="zh-CN" dirty="0" smtClean="0"/>
              <a:t>+</a:t>
            </a:r>
            <a:r>
              <a:rPr lang="zh-CN" altLang="en-US" dirty="0" smtClean="0"/>
              <a:t>声音传感器实现自动报警装置</a:t>
            </a:r>
            <a:endParaRPr lang="zh-CN" altLang="en-US" dirty="0"/>
          </a:p>
        </p:txBody>
      </p:sp>
    </p:spTree>
    <p:extLst>
      <p:ext uri="{BB962C8B-B14F-4D97-AF65-F5344CB8AC3E}">
        <p14:creationId xmlns:p14="http://schemas.microsoft.com/office/powerpoint/2010/main" val="1001743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配套条件要求</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082625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经费预算</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11900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太阳能电池</a:t>
            </a:r>
            <a:r>
              <a:rPr lang="zh-CN" altLang="en-US" dirty="0"/>
              <a:t>提供能源供多手段降温设备</a:t>
            </a:r>
            <a:r>
              <a:rPr lang="zh-CN" altLang="en-US" dirty="0" smtClean="0"/>
              <a:t>工作</a:t>
            </a:r>
            <a:r>
              <a:rPr lang="en-US" altLang="zh-CN" dirty="0" smtClean="0"/>
              <a:t>+</a:t>
            </a:r>
            <a:r>
              <a:rPr lang="zh-CN" altLang="en-US" dirty="0" smtClean="0"/>
              <a:t>太阳能</a:t>
            </a:r>
            <a:r>
              <a:rPr lang="zh-CN" altLang="en-US" dirty="0"/>
              <a:t>空调降温</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dirty="0"/>
              <a:t>空气</a:t>
            </a:r>
            <a:r>
              <a:rPr lang="zh-CN" altLang="en-US" dirty="0" smtClean="0"/>
              <a:t>对流法</a:t>
            </a:r>
            <a:r>
              <a:rPr lang="en-US" altLang="zh-CN" dirty="0" smtClean="0"/>
              <a:t>+</a:t>
            </a:r>
            <a:r>
              <a:rPr lang="zh-CN" altLang="en-US" dirty="0" smtClean="0"/>
              <a:t>空调降温：先摇下对角车窗，打开天窗，开启风扇吹风实现空气对流。</a:t>
            </a:r>
            <a:r>
              <a:rPr lang="en-US" altLang="zh-CN" dirty="0" smtClean="0"/>
              <a:t>1</a:t>
            </a:r>
            <a:r>
              <a:rPr lang="zh-CN" altLang="en-US" dirty="0" smtClean="0"/>
              <a:t>分钟后，关闭前后车窗，开启太阳能空调并控制空调出风口朝上。约</a:t>
            </a:r>
            <a:r>
              <a:rPr lang="en-US" altLang="zh-CN" dirty="0" smtClean="0"/>
              <a:t>2</a:t>
            </a:r>
            <a:r>
              <a:rPr lang="zh-CN" altLang="en-US" dirty="0" smtClean="0"/>
              <a:t>分钟后，车内温度逐渐趋向舒适。再过</a:t>
            </a:r>
            <a:r>
              <a:rPr lang="en-US" altLang="zh-CN" dirty="0" smtClean="0"/>
              <a:t>5</a:t>
            </a:r>
            <a:r>
              <a:rPr lang="zh-CN" altLang="en-US" dirty="0" smtClean="0"/>
              <a:t>分钟左右，完成车内清凉</a:t>
            </a:r>
          </a:p>
        </p:txBody>
      </p:sp>
    </p:spTree>
    <p:extLst>
      <p:ext uri="{BB962C8B-B14F-4D97-AF65-F5344CB8AC3E}">
        <p14:creationId xmlns:p14="http://schemas.microsoft.com/office/powerpoint/2010/main" val="130446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太阳能电池提供能源供多手段降温设备工作</a:t>
            </a:r>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dirty="0"/>
              <a:t>喷洒酒精溶液</a:t>
            </a:r>
            <a:r>
              <a:rPr lang="en-US" altLang="zh-CN" dirty="0"/>
              <a:t>+</a:t>
            </a:r>
            <a:r>
              <a:rPr lang="zh-CN" altLang="en-US" dirty="0"/>
              <a:t>空气对流法：将医用酒精和纯净水按照</a:t>
            </a:r>
            <a:r>
              <a:rPr lang="en-US" altLang="zh-CN" dirty="0"/>
              <a:t>1</a:t>
            </a:r>
            <a:r>
              <a:rPr lang="zh-CN" altLang="en-US" dirty="0"/>
              <a:t>：</a:t>
            </a:r>
            <a:r>
              <a:rPr lang="en-US" altLang="zh-CN" dirty="0"/>
              <a:t>10</a:t>
            </a:r>
            <a:r>
              <a:rPr lang="zh-CN" altLang="en-US" dirty="0"/>
              <a:t>的比例配好放在喷水装置中，控制喷水装置</a:t>
            </a:r>
            <a:r>
              <a:rPr lang="zh-CN" altLang="en-US"/>
              <a:t>将</a:t>
            </a:r>
            <a:r>
              <a:rPr lang="zh-CN" altLang="en-US" smtClean="0"/>
              <a:t>水雾化喷</a:t>
            </a:r>
            <a:r>
              <a:rPr lang="zh-CN" altLang="en-US" dirty="0"/>
              <a:t>在车座上，</a:t>
            </a:r>
            <a:r>
              <a:rPr lang="zh-CN" altLang="en-US" dirty="0" smtClean="0"/>
              <a:t>同时</a:t>
            </a:r>
            <a:r>
              <a:rPr lang="zh-CN" altLang="en-US" dirty="0"/>
              <a:t>摇</a:t>
            </a:r>
            <a:r>
              <a:rPr lang="zh-CN" altLang="en-US" dirty="0" smtClean="0"/>
              <a:t>下对角车窗，打开天窗，开启</a:t>
            </a:r>
            <a:r>
              <a:rPr lang="zh-CN" altLang="en-US" dirty="0"/>
              <a:t>风扇吹风实现空气对流。</a:t>
            </a:r>
            <a:endParaRPr lang="en-US" altLang="zh-CN" dirty="0"/>
          </a:p>
          <a:p>
            <a:endParaRPr lang="zh-CN" altLang="en-US" dirty="0"/>
          </a:p>
        </p:txBody>
      </p:sp>
    </p:spTree>
    <p:extLst>
      <p:ext uri="{BB962C8B-B14F-4D97-AF65-F5344CB8AC3E}">
        <p14:creationId xmlns:p14="http://schemas.microsoft.com/office/powerpoint/2010/main" val="275025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单片机控制实现多手段</a:t>
            </a:r>
            <a:r>
              <a:rPr lang="zh-CN" altLang="en-US" dirty="0" smtClean="0"/>
              <a:t>降温</a:t>
            </a:r>
            <a:endParaRPr lang="zh-CN" altLang="en-US" dirty="0"/>
          </a:p>
        </p:txBody>
      </p:sp>
      <p:sp>
        <p:nvSpPr>
          <p:cNvPr id="3" name="内容占位符 2"/>
          <p:cNvSpPr>
            <a:spLocks noGrp="1"/>
          </p:cNvSpPr>
          <p:nvPr>
            <p:ph idx="1"/>
          </p:nvPr>
        </p:nvSpPr>
        <p:spPr/>
        <p:txBody>
          <a:bodyPr/>
          <a:lstStyle/>
          <a:p>
            <a:r>
              <a:rPr lang="zh-CN" altLang="en-US" dirty="0"/>
              <a:t>单片机控制挡风玻璃防晒膜</a:t>
            </a:r>
            <a:r>
              <a:rPr lang="zh-CN" altLang="en-US" dirty="0" smtClean="0"/>
              <a:t>降下</a:t>
            </a:r>
            <a:r>
              <a:rPr lang="zh-CN" altLang="en-US" dirty="0"/>
              <a:t>遮挡降温</a:t>
            </a:r>
            <a:endParaRPr lang="en-US" altLang="zh-CN" dirty="0" smtClean="0"/>
          </a:p>
          <a:p>
            <a:r>
              <a:rPr lang="zh-CN" altLang="en-US" dirty="0" smtClean="0"/>
              <a:t>单片机控制车窗与天窗开与关</a:t>
            </a:r>
            <a:endParaRPr lang="en-US" altLang="zh-CN" dirty="0" smtClean="0"/>
          </a:p>
          <a:p>
            <a:r>
              <a:rPr lang="zh-CN" altLang="en-US" dirty="0" smtClean="0"/>
              <a:t>单片机控制喷水装置对车座喷水</a:t>
            </a:r>
            <a:endParaRPr lang="en-US" altLang="zh-CN" dirty="0" smtClean="0"/>
          </a:p>
          <a:p>
            <a:r>
              <a:rPr lang="zh-CN" altLang="en-US" dirty="0"/>
              <a:t>单片机</a:t>
            </a:r>
            <a:r>
              <a:rPr lang="zh-CN" altLang="en-US" dirty="0" smtClean="0"/>
              <a:t>控制</a:t>
            </a:r>
            <a:r>
              <a:rPr lang="zh-CN" altLang="zh-CN" dirty="0"/>
              <a:t>智能风扇</a:t>
            </a:r>
            <a:r>
              <a:rPr lang="zh-CN" altLang="zh-CN" dirty="0" smtClean="0"/>
              <a:t>控制系统</a:t>
            </a:r>
            <a:r>
              <a:rPr lang="zh-CN" altLang="en-US" dirty="0" smtClean="0"/>
              <a:t>工作</a:t>
            </a:r>
            <a:endParaRPr lang="en-US" altLang="zh-CN" dirty="0" smtClean="0"/>
          </a:p>
          <a:p>
            <a:r>
              <a:rPr lang="zh-CN" altLang="en-US" dirty="0" smtClean="0"/>
              <a:t>单片机控制太阳能空调开关与风向</a:t>
            </a:r>
            <a:endParaRPr lang="en-US" altLang="zh-CN" dirty="0" smtClean="0"/>
          </a:p>
          <a:p>
            <a:r>
              <a:rPr lang="zh-CN" altLang="en-US" dirty="0" smtClean="0"/>
              <a:t>单片机控制报警装置报警</a:t>
            </a:r>
            <a:endParaRPr lang="zh-CN" altLang="en-US" dirty="0"/>
          </a:p>
        </p:txBody>
      </p:sp>
    </p:spTree>
    <p:extLst>
      <p:ext uri="{BB962C8B-B14F-4D97-AF65-F5344CB8AC3E}">
        <p14:creationId xmlns:p14="http://schemas.microsoft.com/office/powerpoint/2010/main" val="324734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单片机控制挡风玻璃防晒膜降下遮挡挡风玻璃避免太阳直射降温</a:t>
            </a:r>
            <a:endParaRPr lang="zh-CN" altLang="en-US" dirty="0"/>
          </a:p>
        </p:txBody>
      </p:sp>
      <p:sp>
        <p:nvSpPr>
          <p:cNvPr id="3" name="内容占位符 2"/>
          <p:cNvSpPr>
            <a:spLocks noGrp="1"/>
          </p:cNvSpPr>
          <p:nvPr>
            <p:ph idx="1"/>
          </p:nvPr>
        </p:nvSpPr>
        <p:spPr/>
        <p:txBody>
          <a:bodyPr/>
          <a:lstStyle/>
          <a:p>
            <a:r>
              <a:rPr lang="zh-CN" altLang="en-US" dirty="0" smtClean="0"/>
              <a:t>汽车停车后，用</a:t>
            </a:r>
            <a:r>
              <a:rPr lang="zh-CN" altLang="en-US" dirty="0"/>
              <a:t>单片机控制挡风玻璃防晒膜降下</a:t>
            </a:r>
            <a:r>
              <a:rPr lang="zh-CN" altLang="en-US" dirty="0" smtClean="0"/>
              <a:t>遮盖汽车前挡风玻璃，使其遮挡太阳光避免直射车内实现车内降温</a:t>
            </a:r>
            <a:endParaRPr lang="zh-CN" altLang="en-US" dirty="0"/>
          </a:p>
        </p:txBody>
      </p:sp>
    </p:spTree>
    <p:extLst>
      <p:ext uri="{BB962C8B-B14F-4D97-AF65-F5344CB8AC3E}">
        <p14:creationId xmlns:p14="http://schemas.microsoft.com/office/powerpoint/2010/main" val="348035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单片机控制车窗与天窗开与</a:t>
            </a:r>
            <a:r>
              <a:rPr lang="zh-CN" altLang="en-US" dirty="0" smtClean="0"/>
              <a:t>关</a:t>
            </a:r>
            <a:endParaRPr lang="zh-CN" altLang="en-US" dirty="0"/>
          </a:p>
        </p:txBody>
      </p:sp>
      <p:sp>
        <p:nvSpPr>
          <p:cNvPr id="3" name="内容占位符 2"/>
          <p:cNvSpPr>
            <a:spLocks noGrp="1"/>
          </p:cNvSpPr>
          <p:nvPr>
            <p:ph idx="1"/>
          </p:nvPr>
        </p:nvSpPr>
        <p:spPr>
          <a:xfrm>
            <a:off x="457200" y="1600201"/>
            <a:ext cx="8125644" cy="1900808"/>
          </a:xfrm>
        </p:spPr>
        <p:txBody>
          <a:bodyPr>
            <a:normAutofit fontScale="85000" lnSpcReduction="20000"/>
          </a:bodyPr>
          <a:lstStyle/>
          <a:p>
            <a:pPr marL="0" indent="0">
              <a:buNone/>
            </a:pPr>
            <a:r>
              <a:rPr lang="zh-CN" altLang="en-US" dirty="0" smtClean="0"/>
              <a:t>本车窗控制系统硬件部分主要由车窗玻璃、升降器、直流电机、单片机、升</a:t>
            </a:r>
            <a:r>
              <a:rPr lang="en-US" altLang="zh-CN" dirty="0" smtClean="0"/>
              <a:t>/</a:t>
            </a:r>
            <a:r>
              <a:rPr lang="zh-CN" altLang="en-US" dirty="0" smtClean="0"/>
              <a:t>降按钮和</a:t>
            </a:r>
            <a:r>
              <a:rPr lang="en-US" altLang="zh-CN" dirty="0" smtClean="0"/>
              <a:t>CAN</a:t>
            </a:r>
            <a:r>
              <a:rPr lang="zh-CN" altLang="en-US" dirty="0" smtClean="0"/>
              <a:t>控制器构成。相对与传统的点触式开关控制的汽车电动车窗，本设计在电机正反转控制、车窗防夹等功能上，有反应灵敏、响应速度快、可操作性强等优点</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7" t="56087" r="60175" b="21093"/>
          <a:stretch/>
        </p:blipFill>
        <p:spPr bwMode="auto">
          <a:xfrm>
            <a:off x="467544" y="3511608"/>
            <a:ext cx="8424936" cy="331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39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单片机控制喷水装置对车座喷</a:t>
            </a:r>
            <a:r>
              <a:rPr lang="zh-CN" altLang="en-US" dirty="0" smtClean="0"/>
              <a:t>水</a:t>
            </a:r>
            <a:endParaRPr lang="zh-CN" altLang="en-US" dirty="0"/>
          </a:p>
        </p:txBody>
      </p:sp>
      <p:sp>
        <p:nvSpPr>
          <p:cNvPr id="3" name="内容占位符 2"/>
          <p:cNvSpPr>
            <a:spLocks noGrp="1"/>
          </p:cNvSpPr>
          <p:nvPr>
            <p:ph idx="1"/>
          </p:nvPr>
        </p:nvSpPr>
        <p:spPr/>
        <p:txBody>
          <a:bodyPr/>
          <a:lstStyle/>
          <a:p>
            <a:r>
              <a:rPr lang="zh-CN" altLang="en-US" dirty="0"/>
              <a:t>利用单片机的</a:t>
            </a:r>
            <a:r>
              <a:rPr lang="en-US" altLang="zh-CN" dirty="0"/>
              <a:t>I/O</a:t>
            </a:r>
            <a:r>
              <a:rPr lang="zh-CN" altLang="en-US" dirty="0"/>
              <a:t>口输出做控制，单片机的</a:t>
            </a:r>
            <a:r>
              <a:rPr lang="en-US" altLang="zh-CN" dirty="0"/>
              <a:t>I/O</a:t>
            </a:r>
            <a:r>
              <a:rPr lang="zh-CN" altLang="en-US" dirty="0"/>
              <a:t>口输出的是</a:t>
            </a:r>
            <a:r>
              <a:rPr lang="en-US" altLang="zh-CN" dirty="0"/>
              <a:t>5V</a:t>
            </a:r>
            <a:r>
              <a:rPr lang="zh-CN" altLang="en-US" dirty="0"/>
              <a:t>电压，加</a:t>
            </a:r>
            <a:r>
              <a:rPr lang="zh-CN" altLang="en-US" dirty="0">
                <a:hlinkClick r:id="rId2"/>
              </a:rPr>
              <a:t>中间继电器</a:t>
            </a:r>
            <a:r>
              <a:rPr lang="zh-CN" altLang="en-US" dirty="0"/>
              <a:t>，由</a:t>
            </a:r>
            <a:r>
              <a:rPr lang="zh-CN" altLang="en-US" dirty="0">
                <a:hlinkClick r:id="rId2"/>
              </a:rPr>
              <a:t>中间继电器</a:t>
            </a:r>
            <a:r>
              <a:rPr lang="zh-CN" altLang="en-US" dirty="0"/>
              <a:t>控制</a:t>
            </a:r>
            <a:r>
              <a:rPr lang="zh-CN" altLang="en-US" dirty="0">
                <a:hlinkClick r:id="rId3"/>
              </a:rPr>
              <a:t>接触器</a:t>
            </a:r>
            <a:r>
              <a:rPr lang="zh-CN" altLang="en-US" dirty="0"/>
              <a:t>来控制水泵的开与</a:t>
            </a:r>
            <a:r>
              <a:rPr lang="zh-CN" altLang="en-US" dirty="0" smtClean="0"/>
              <a:t>关，由</a:t>
            </a:r>
            <a:r>
              <a:rPr lang="zh-CN" altLang="en-US" dirty="0"/>
              <a:t>与水泵连接的喷水口喷出酒精溶液到车座上挥发实现快速降温。</a:t>
            </a:r>
          </a:p>
          <a:p>
            <a:endParaRPr lang="zh-CN" altLang="en-US" dirty="0"/>
          </a:p>
        </p:txBody>
      </p:sp>
    </p:spTree>
    <p:extLst>
      <p:ext uri="{BB962C8B-B14F-4D97-AF65-F5344CB8AC3E}">
        <p14:creationId xmlns:p14="http://schemas.microsoft.com/office/powerpoint/2010/main" val="21035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35280" cy="1143000"/>
          </a:xfrm>
        </p:spPr>
        <p:txBody>
          <a:bodyPr>
            <a:normAutofit fontScale="90000"/>
          </a:bodyPr>
          <a:lstStyle/>
          <a:p>
            <a:r>
              <a:rPr lang="zh-CN" altLang="en-US" dirty="0"/>
              <a:t>单片机</a:t>
            </a:r>
            <a:r>
              <a:rPr lang="zh-CN" altLang="en-US" dirty="0" smtClean="0"/>
              <a:t>控制</a:t>
            </a:r>
            <a:r>
              <a:rPr lang="zh-CN" altLang="zh-CN" dirty="0"/>
              <a:t>智能风扇控制系统</a:t>
            </a:r>
            <a:r>
              <a:rPr lang="zh-CN" altLang="en-US" dirty="0"/>
              <a:t>工作</a:t>
            </a:r>
            <a:endParaRPr lang="en-US" altLang="zh-CN" dirty="0"/>
          </a:p>
        </p:txBody>
      </p:sp>
      <p:sp>
        <p:nvSpPr>
          <p:cNvPr id="3" name="内容占位符 2"/>
          <p:cNvSpPr>
            <a:spLocks noGrp="1"/>
          </p:cNvSpPr>
          <p:nvPr>
            <p:ph idx="1"/>
          </p:nvPr>
        </p:nvSpPr>
        <p:spPr/>
        <p:txBody>
          <a:bodyPr>
            <a:normAutofit fontScale="92500" lnSpcReduction="20000"/>
          </a:bodyPr>
          <a:lstStyle/>
          <a:p>
            <a:r>
              <a:rPr lang="zh-CN" altLang="en-US" dirty="0" smtClean="0"/>
              <a:t>基于单片机的智能风扇控制系统包含温度感应和显示、外部按键设置功能、人体红外感应模块、直流电机</a:t>
            </a:r>
            <a:r>
              <a:rPr lang="en-US" altLang="zh-CN" dirty="0" smtClean="0"/>
              <a:t>PWM</a:t>
            </a:r>
            <a:r>
              <a:rPr lang="zh-CN" altLang="en-US" dirty="0" smtClean="0"/>
              <a:t>调速、蜂鸣器报警、</a:t>
            </a:r>
            <a:r>
              <a:rPr lang="en-US" altLang="zh-CN" dirty="0" smtClean="0"/>
              <a:t>LCD</a:t>
            </a:r>
            <a:r>
              <a:rPr lang="zh-CN" altLang="en-US" dirty="0" smtClean="0"/>
              <a:t>风速等级显示模块。</a:t>
            </a:r>
            <a:r>
              <a:rPr lang="zh-CN" altLang="zh-CN" dirty="0" smtClean="0"/>
              <a:t>在</a:t>
            </a:r>
            <a:r>
              <a:rPr lang="zh-CN" altLang="zh-CN" dirty="0"/>
              <a:t>显示功能上使用了数码管和</a:t>
            </a:r>
            <a:r>
              <a:rPr lang="en-US" altLang="zh-CN" dirty="0"/>
              <a:t>LCD1602</a:t>
            </a:r>
            <a:r>
              <a:rPr lang="zh-CN" altLang="zh-CN" dirty="0"/>
              <a:t>分别显示出当前温度和风速</a:t>
            </a:r>
            <a:r>
              <a:rPr lang="zh-CN" altLang="zh-CN" dirty="0" smtClean="0"/>
              <a:t>等级</a:t>
            </a:r>
            <a:r>
              <a:rPr lang="zh-CN" altLang="en-US" dirty="0" smtClean="0"/>
              <a:t>；</a:t>
            </a:r>
            <a:r>
              <a:rPr lang="zh-CN" altLang="zh-CN" dirty="0"/>
              <a:t>外部按键实现了设置温度上下限、复位、加减温度的功能，使电扇在没有人为操作的情况下可以按照温度上下限和外部实际温度做出合理的</a:t>
            </a:r>
            <a:r>
              <a:rPr lang="zh-CN" altLang="zh-CN" dirty="0" smtClean="0"/>
              <a:t>响应</a:t>
            </a:r>
            <a:r>
              <a:rPr lang="zh-CN" altLang="en-US" dirty="0"/>
              <a:t>；</a:t>
            </a:r>
            <a:r>
              <a:rPr lang="zh-CN" altLang="zh-CN" dirty="0" smtClean="0"/>
              <a:t>蜂鸣器</a:t>
            </a:r>
            <a:r>
              <a:rPr lang="zh-CN" altLang="zh-CN" dirty="0"/>
              <a:t>的作用是为了提醒使用者当前温度高于温度上限或者低于温度</a:t>
            </a:r>
            <a:r>
              <a:rPr lang="zh-CN" altLang="zh-CN" dirty="0" smtClean="0"/>
              <a:t>下限</a:t>
            </a:r>
            <a:r>
              <a:rPr lang="zh-CN" altLang="en-US" dirty="0" smtClean="0"/>
              <a:t>；</a:t>
            </a:r>
            <a:r>
              <a:rPr lang="zh-CN" altLang="zh-CN" dirty="0" smtClean="0"/>
              <a:t>直流电机</a:t>
            </a:r>
            <a:r>
              <a:rPr lang="en-US" altLang="zh-CN" dirty="0"/>
              <a:t>PWM</a:t>
            </a:r>
            <a:r>
              <a:rPr lang="zh-CN" altLang="zh-CN" dirty="0"/>
              <a:t>调速实现了风速级别</a:t>
            </a:r>
            <a:r>
              <a:rPr lang="zh-CN" altLang="zh-CN"/>
              <a:t>的</a:t>
            </a:r>
            <a:r>
              <a:rPr lang="zh-CN" altLang="zh-CN" smtClean="0"/>
              <a:t>调节</a:t>
            </a:r>
            <a:r>
              <a:rPr lang="zh-CN" altLang="en-US" smtClean="0"/>
              <a:t>。</a:t>
            </a:r>
            <a:endParaRPr lang="zh-CN" altLang="en-US" dirty="0"/>
          </a:p>
        </p:txBody>
      </p:sp>
    </p:spTree>
    <p:extLst>
      <p:ext uri="{BB962C8B-B14F-4D97-AF65-F5344CB8AC3E}">
        <p14:creationId xmlns:p14="http://schemas.microsoft.com/office/powerpoint/2010/main" val="128383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单片机控制太阳能</a:t>
            </a:r>
            <a:r>
              <a:rPr lang="zh-CN" altLang="en-US" dirty="0" smtClean="0"/>
              <a:t>空调</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23487" r="5367" b="24143"/>
          <a:stretch/>
        </p:blipFill>
        <p:spPr bwMode="auto">
          <a:xfrm>
            <a:off x="-29041" y="1833751"/>
            <a:ext cx="912694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9799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1089</Words>
  <Application>Microsoft Office PowerPoint</Application>
  <PresentationFormat>全屏显示(4:3)</PresentationFormat>
  <Paragraphs>49</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技术方案和路线</vt:lpstr>
      <vt:lpstr>太阳能电池提供能源供多手段降温设备工作+太阳能空调降温</vt:lpstr>
      <vt:lpstr>太阳能电池提供能源供多手段降温设备工作</vt:lpstr>
      <vt:lpstr>单片机控制实现多手段降温</vt:lpstr>
      <vt:lpstr>单片机控制挡风玻璃防晒膜降下遮挡挡风玻璃避免太阳直射降温</vt:lpstr>
      <vt:lpstr>单片机控制车窗与天窗开与关</vt:lpstr>
      <vt:lpstr>单片机控制喷水装置对车座喷水</vt:lpstr>
      <vt:lpstr>单片机控制智能风扇控制系统工作</vt:lpstr>
      <vt:lpstr>单片机控制太阳能空调</vt:lpstr>
      <vt:lpstr>单片机控制太阳能空调</vt:lpstr>
      <vt:lpstr>单片机控制报警装置报警</vt:lpstr>
      <vt:lpstr>汽车安全性 装置合理性考虑</vt:lpstr>
      <vt:lpstr>汽车安全性 装置合理性考虑</vt:lpstr>
      <vt:lpstr>汽车安全性 装置合理性考虑</vt:lpstr>
      <vt:lpstr>预期成果</vt:lpstr>
      <vt:lpstr>主要创新点与特色</vt:lpstr>
      <vt:lpstr>配套条件要求</vt:lpstr>
      <vt:lpstr>经费预算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技术方案和路线</dc:title>
  <dc:creator>86135</dc:creator>
  <cp:lastModifiedBy>8613591952444</cp:lastModifiedBy>
  <cp:revision>23</cp:revision>
  <dcterms:created xsi:type="dcterms:W3CDTF">2019-09-17T07:21:16Z</dcterms:created>
  <dcterms:modified xsi:type="dcterms:W3CDTF">2019-09-20T03:30:54Z</dcterms:modified>
</cp:coreProperties>
</file>