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82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47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836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974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6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698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910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074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44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36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6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68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7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524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5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20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15C17AF-9C2E-4CB4-A800-F8E79D9CE799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7424269F-3173-4F32-B91B-857096160F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160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5B056-6201-4C42-81B5-EC64621CF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9" y="1828800"/>
            <a:ext cx="8676222" cy="1363028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solidFill>
                  <a:schemeClr val="accent6">
                    <a:lumMod val="75000"/>
                  </a:schemeClr>
                </a:solidFill>
              </a:rPr>
              <a:t>Taregirk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br>
              <a:rPr lang="fr-FR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fr-FR" sz="4000" b="1" dirty="0">
                <a:solidFill>
                  <a:schemeClr val="accent6">
                    <a:lumMod val="75000"/>
                  </a:schemeClr>
                </a:solidFill>
              </a:rPr>
              <a:t> SITE D’Archives Historiques</a:t>
            </a:r>
            <a:endParaRPr lang="fr-FR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0B8FAA-E5A5-466D-84F3-FE8254C69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3486150"/>
            <a:ext cx="8676222" cy="1905000"/>
          </a:xfrm>
        </p:spPr>
        <p:txBody>
          <a:bodyPr/>
          <a:lstStyle/>
          <a:p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Acar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Stéphane 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24/03/2025</a:t>
            </a:r>
          </a:p>
          <a:p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Présentation projet de conception WEB</a:t>
            </a:r>
          </a:p>
        </p:txBody>
      </p:sp>
    </p:spTree>
    <p:extLst>
      <p:ext uri="{BB962C8B-B14F-4D97-AF65-F5344CB8AC3E}">
        <p14:creationId xmlns:p14="http://schemas.microsoft.com/office/powerpoint/2010/main" val="916197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8A52A6-7DB1-4232-8B90-DB2F8ED0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807720"/>
          </a:xfrm>
        </p:spPr>
        <p:txBody>
          <a:bodyPr/>
          <a:lstStyle/>
          <a:p>
            <a:pPr algn="ctr"/>
            <a:r>
              <a:rPr lang="fr-FR" b="1" dirty="0"/>
              <a:t>GitHub Project &amp; User Stories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4111D-EACA-436F-AE65-BA117359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4441"/>
            <a:ext cx="9905998" cy="2011679"/>
          </a:xfrm>
        </p:spPr>
        <p:txBody>
          <a:bodyPr/>
          <a:lstStyle/>
          <a:p>
            <a:r>
              <a:rPr lang="fr-FR" dirty="0"/>
              <a:t>Le projet est géré via GitHub, où nous suivons les tâches et la collaboration grâce à plusieurs outils.</a:t>
            </a:r>
          </a:p>
          <a:p>
            <a:r>
              <a:rPr lang="fr-FR" dirty="0"/>
              <a:t>Les User Stories sont utilisées pour définir les besoins fonctionnels des utilisateurs et guider le développement des fonctionnalités.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7B40B0-1280-4E89-B8E1-7D36BB0E6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865" y="3100787"/>
            <a:ext cx="3248478" cy="352286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CF0BCD-5D20-4026-A3F4-54E2AB092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367" y="3429000"/>
            <a:ext cx="2924583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8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7CA30-603E-46E4-B1D5-4300B22B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24940"/>
          </a:xfrm>
        </p:spPr>
        <p:txBody>
          <a:bodyPr/>
          <a:lstStyle/>
          <a:p>
            <a:pPr algn="ctr"/>
            <a:r>
              <a:rPr lang="fr-FR" b="1" dirty="0"/>
              <a:t>Diagramme de </a:t>
            </a:r>
            <a:r>
              <a:rPr lang="fr-FR" b="1" dirty="0" err="1"/>
              <a:t>sequence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19E517F-27DE-4AE6-8358-C90F3A6AC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365" y="1914047"/>
            <a:ext cx="6695269" cy="4334353"/>
          </a:xfrm>
        </p:spPr>
      </p:pic>
    </p:spTree>
    <p:extLst>
      <p:ext uri="{BB962C8B-B14F-4D97-AF65-F5344CB8AC3E}">
        <p14:creationId xmlns:p14="http://schemas.microsoft.com/office/powerpoint/2010/main" val="6611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874C46-223D-4763-BB47-FB9D661D3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95401"/>
          </a:xfrm>
        </p:spPr>
        <p:txBody>
          <a:bodyPr/>
          <a:lstStyle/>
          <a:p>
            <a:pPr algn="ctr"/>
            <a:r>
              <a:rPr lang="fr-FR" b="1" dirty="0"/>
              <a:t>Diagramme d’activités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947D613-A3A0-43FD-B4C4-F465DFA03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573" y="1676401"/>
            <a:ext cx="8951677" cy="4876800"/>
          </a:xfrm>
        </p:spPr>
      </p:pic>
    </p:spTree>
    <p:extLst>
      <p:ext uri="{BB962C8B-B14F-4D97-AF65-F5344CB8AC3E}">
        <p14:creationId xmlns:p14="http://schemas.microsoft.com/office/powerpoint/2010/main" val="309813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995F9-D7E2-45A7-9712-87D815E1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162050"/>
          </a:xfrm>
        </p:spPr>
        <p:txBody>
          <a:bodyPr/>
          <a:lstStyle/>
          <a:p>
            <a:r>
              <a:rPr lang="fr-FR" b="1" dirty="0"/>
              <a:t>Diagramme de classes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494EC26-C9A3-4F44-96E6-A24BFF71A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301" y="609601"/>
            <a:ext cx="3230174" cy="5848349"/>
          </a:xfrm>
        </p:spPr>
      </p:pic>
    </p:spTree>
    <p:extLst>
      <p:ext uri="{BB962C8B-B14F-4D97-AF65-F5344CB8AC3E}">
        <p14:creationId xmlns:p14="http://schemas.microsoft.com/office/powerpoint/2010/main" val="2110663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3F033-6C92-4E12-934A-7D02D787C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90613"/>
          </a:xfrm>
        </p:spPr>
        <p:txBody>
          <a:bodyPr/>
          <a:lstStyle/>
          <a:p>
            <a:pPr algn="ctr"/>
            <a:r>
              <a:rPr lang="fr-FR" b="1" dirty="0"/>
              <a:t>Zoning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86B6F31-5BA5-4A77-9FAC-FAAAF1D2D7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243" y="1700213"/>
            <a:ext cx="3337514" cy="4772025"/>
          </a:xfrm>
        </p:spPr>
      </p:pic>
    </p:spTree>
    <p:extLst>
      <p:ext uri="{BB962C8B-B14F-4D97-AF65-F5344CB8AC3E}">
        <p14:creationId xmlns:p14="http://schemas.microsoft.com/office/powerpoint/2010/main" val="118316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4C6E9D-E48C-4197-A337-FA842B9DC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42914"/>
            <a:ext cx="9905998" cy="952500"/>
          </a:xfrm>
        </p:spPr>
        <p:txBody>
          <a:bodyPr/>
          <a:lstStyle/>
          <a:p>
            <a:pPr algn="ctr"/>
            <a:r>
              <a:rPr lang="fr-FR" b="1" dirty="0"/>
              <a:t>Wireframe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C5954E-AFFF-40CF-92E7-3F1EE2AF3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181" y="1395413"/>
            <a:ext cx="3717107" cy="5181600"/>
          </a:xfrm>
        </p:spPr>
      </p:pic>
    </p:spTree>
    <p:extLst>
      <p:ext uri="{BB962C8B-B14F-4D97-AF65-F5344CB8AC3E}">
        <p14:creationId xmlns:p14="http://schemas.microsoft.com/office/powerpoint/2010/main" val="86036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3BB7D-0EEF-46AC-99A5-C40C2E16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5300"/>
            <a:ext cx="9905998" cy="833438"/>
          </a:xfrm>
        </p:spPr>
        <p:txBody>
          <a:bodyPr/>
          <a:lstStyle/>
          <a:p>
            <a:pPr algn="ctr"/>
            <a:r>
              <a:rPr lang="fr-FR" b="1" dirty="0"/>
              <a:t>Maquette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52B6B9E-CAF0-4D20-A86A-1E7AF1896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79" y="1300163"/>
            <a:ext cx="4261009" cy="5429250"/>
          </a:xfrm>
        </p:spPr>
      </p:pic>
    </p:spTree>
    <p:extLst>
      <p:ext uri="{BB962C8B-B14F-4D97-AF65-F5344CB8AC3E}">
        <p14:creationId xmlns:p14="http://schemas.microsoft.com/office/powerpoint/2010/main" val="61255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4EC10-292B-46FC-A34F-8BBC5077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Présentation personnelle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A97B7F-E394-467B-B4AE-90E29A623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Presentation</a:t>
            </a:r>
            <a:r>
              <a:rPr lang="fr-FR" dirty="0"/>
              <a:t> parcours</a:t>
            </a:r>
          </a:p>
          <a:p>
            <a:r>
              <a:rPr lang="fr-FR" dirty="0"/>
              <a:t>Formation actuelle</a:t>
            </a:r>
          </a:p>
          <a:p>
            <a:r>
              <a:rPr lang="fr-FR" dirty="0"/>
              <a:t>Motivations pour projet</a:t>
            </a:r>
          </a:p>
        </p:txBody>
      </p:sp>
    </p:spTree>
    <p:extLst>
      <p:ext uri="{BB962C8B-B14F-4D97-AF65-F5344CB8AC3E}">
        <p14:creationId xmlns:p14="http://schemas.microsoft.com/office/powerpoint/2010/main" val="2445487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E6DAB-13C5-4648-8260-BF075B05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Sujet du projet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833793-DE5A-4505-8809-6BC5EE92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Taregirk</a:t>
            </a:r>
            <a:r>
              <a:rPr lang="fr-FR" dirty="0"/>
              <a:t> : </a:t>
            </a:r>
          </a:p>
          <a:p>
            <a:r>
              <a:rPr lang="fr-FR" dirty="0"/>
              <a:t>Solution proposée par le site : </a:t>
            </a:r>
          </a:p>
          <a:p>
            <a:r>
              <a:rPr lang="fr-FR" dirty="0"/>
              <a:t>Fonctions principales</a:t>
            </a:r>
          </a:p>
        </p:txBody>
      </p:sp>
    </p:spTree>
    <p:extLst>
      <p:ext uri="{BB962C8B-B14F-4D97-AF65-F5344CB8AC3E}">
        <p14:creationId xmlns:p14="http://schemas.microsoft.com/office/powerpoint/2010/main" val="220254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CCC20-F980-4816-8B47-886462241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57200"/>
          </a:xfrm>
        </p:spPr>
        <p:txBody>
          <a:bodyPr>
            <a:noAutofit/>
          </a:bodyPr>
          <a:lstStyle/>
          <a:p>
            <a:pPr algn="ctr"/>
            <a:r>
              <a:rPr lang="fr-FR" b="1" dirty="0" err="1"/>
              <a:t>Personas</a:t>
            </a:r>
            <a:endParaRPr lang="fr-FR" b="1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C62EA69-5B71-41B7-B7F8-DD7445CED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4" y="1235167"/>
            <a:ext cx="5394246" cy="2902493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E697148-8BF5-4610-A225-67798169A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4" y="4137660"/>
            <a:ext cx="5394247" cy="24688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ADF55DF-1460-4E68-9662-0DEFCA77DD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130" y="2459735"/>
            <a:ext cx="563006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6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AE7FC-4EEF-4DCD-A5FB-25239BB8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0040"/>
            <a:ext cx="9905998" cy="960121"/>
          </a:xfrm>
        </p:spPr>
        <p:txBody>
          <a:bodyPr/>
          <a:lstStyle/>
          <a:p>
            <a:pPr algn="ctr"/>
            <a:r>
              <a:rPr lang="fr-FR" b="1" dirty="0"/>
              <a:t>Expression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A858A-6041-4101-9F2F-C693AD15B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94361"/>
            <a:ext cx="9905998" cy="626363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1600" dirty="0"/>
          </a:p>
          <a:p>
            <a:pPr marL="0" indent="0">
              <a:buNone/>
            </a:pPr>
            <a:r>
              <a:rPr lang="fr-FR" sz="1600" dirty="0"/>
              <a:t>❓ </a:t>
            </a:r>
            <a:r>
              <a:rPr lang="fr-FR" sz="1600" b="1" dirty="0"/>
              <a:t>Comment faciliter la conservation et le partage des archives historiques arméniennes tout en garantissant leur authenticité et leur accessibilité ?</a:t>
            </a:r>
          </a:p>
          <a:p>
            <a:r>
              <a:rPr lang="fr-FR" sz="1600" b="1" dirty="0"/>
              <a:t>Besoins Identifiés</a:t>
            </a:r>
          </a:p>
          <a:p>
            <a:r>
              <a:rPr lang="fr-FR" sz="1600" b="1" dirty="0"/>
              <a:t>✅ Centralisation des archives </a:t>
            </a:r>
            <a:r>
              <a:rPr lang="fr-FR" sz="1600" dirty="0"/>
              <a:t>→ Regrouper des documents historiques en un seul endroit</a:t>
            </a:r>
          </a:p>
          <a:p>
            <a:r>
              <a:rPr lang="fr-FR" sz="1600" b="1" dirty="0"/>
              <a:t>✅ Accessibilité </a:t>
            </a:r>
            <a:r>
              <a:rPr lang="fr-FR" sz="1600" dirty="0"/>
              <a:t>→ Permettre à toute personne de consulter facilement les archives</a:t>
            </a:r>
          </a:p>
          <a:p>
            <a:r>
              <a:rPr lang="fr-FR" sz="1600" b="1" dirty="0"/>
              <a:t>✅ Sécurisation des contenus </a:t>
            </a:r>
            <a:r>
              <a:rPr lang="fr-FR" sz="1600" dirty="0"/>
              <a:t>→ Vérifier et valider les archives avant publication</a:t>
            </a:r>
          </a:p>
          <a:p>
            <a:r>
              <a:rPr lang="fr-FR" sz="1600" b="1" dirty="0"/>
              <a:t>✅ Classification efficace </a:t>
            </a:r>
            <a:r>
              <a:rPr lang="fr-FR" sz="1600" dirty="0"/>
              <a:t>→ Organiser les archives par catégories, dates, thématiques, etc.</a:t>
            </a:r>
          </a:p>
          <a:p>
            <a:r>
              <a:rPr lang="fr-FR" sz="1600" b="1" dirty="0"/>
              <a:t>Public Cible</a:t>
            </a:r>
          </a:p>
          <a:p>
            <a:pPr marL="0" indent="0">
              <a:buNone/>
            </a:pPr>
            <a:r>
              <a:rPr lang="fr-FR" sz="1600" dirty="0"/>
              <a:t>👤 </a:t>
            </a:r>
            <a:r>
              <a:rPr lang="fr-FR" sz="1600" b="1" dirty="0"/>
              <a:t>Passionnés d’histoire</a:t>
            </a:r>
            <a:r>
              <a:rPr lang="fr-FR" sz="1600" dirty="0"/>
              <a:t> : Cherchent des documents historiques rares et inédits</a:t>
            </a:r>
            <a:br>
              <a:rPr lang="fr-FR" sz="1600" dirty="0"/>
            </a:br>
            <a:r>
              <a:rPr lang="fr-FR" sz="1600" dirty="0"/>
              <a:t>👤 </a:t>
            </a:r>
            <a:r>
              <a:rPr lang="fr-FR" sz="1600" b="1" dirty="0"/>
              <a:t>Chercheurs et historiens</a:t>
            </a:r>
            <a:r>
              <a:rPr lang="fr-FR" sz="1600" dirty="0"/>
              <a:t> : Ont besoin de sources fiables et authentifiées</a:t>
            </a:r>
            <a:br>
              <a:rPr lang="fr-FR" sz="1600" dirty="0"/>
            </a:br>
            <a:r>
              <a:rPr lang="fr-FR" sz="1600" dirty="0"/>
              <a:t>👤 </a:t>
            </a:r>
            <a:r>
              <a:rPr lang="fr-FR" sz="1600" b="1" dirty="0"/>
              <a:t>Descendants de familles arméniennes</a:t>
            </a:r>
            <a:r>
              <a:rPr lang="fr-FR" sz="1600" dirty="0"/>
              <a:t> : Souhaitent en apprendre plus sur leurs origines</a:t>
            </a:r>
            <a:br>
              <a:rPr lang="fr-FR" sz="1600" dirty="0"/>
            </a:br>
            <a:r>
              <a:rPr lang="fr-FR" sz="1600" dirty="0"/>
              <a:t>👤 </a:t>
            </a:r>
            <a:r>
              <a:rPr lang="fr-FR" sz="1600" b="1" dirty="0"/>
              <a:t>Grand public curieux</a:t>
            </a:r>
            <a:r>
              <a:rPr lang="fr-FR" sz="1600" dirty="0"/>
              <a:t> : Désireux de découvrir une culture et une histoire riches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830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755C4-9C4E-448C-BB3D-39053345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	Objectifs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B61340-8982-427B-A698-5BCEBEDA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43101"/>
            <a:ext cx="9905998" cy="3848100"/>
          </a:xfrm>
        </p:spPr>
        <p:txBody>
          <a:bodyPr>
            <a:normAutofit/>
          </a:bodyPr>
          <a:lstStyle/>
          <a:p>
            <a:r>
              <a:rPr lang="fr-FR" b="1" dirty="0"/>
              <a:t>📌OBJECTIF PRINCIPAL : </a:t>
            </a:r>
            <a:r>
              <a:rPr lang="fr-FR" dirty="0"/>
              <a:t>Créer une plateforme d’archives historiques arméniennes, accessible à tous, tout en garantissant la fiabilité et l’organisation des documents.</a:t>
            </a:r>
          </a:p>
          <a:p>
            <a:r>
              <a:rPr lang="fr-FR" b="1" dirty="0"/>
              <a:t>OBJECTIFS SECONDAIRES :  </a:t>
            </a:r>
            <a:r>
              <a:rPr lang="fr-FR" sz="1800" b="1" dirty="0"/>
              <a:t>Faciliter l’accès aux archives</a:t>
            </a:r>
            <a:r>
              <a:rPr lang="fr-FR" sz="1800" dirty="0"/>
              <a:t> : Permettre aux utilisateurs de consulter facilement des documents historiques.</a:t>
            </a:r>
          </a:p>
          <a:p>
            <a:r>
              <a:rPr lang="fr-FR" b="1" dirty="0"/>
              <a:t>Garantir l’authenticité</a:t>
            </a:r>
            <a:r>
              <a:rPr lang="fr-FR" dirty="0"/>
              <a:t> : Mettre en place un processus de vérification rigoureux pour éviter les fausses informations.</a:t>
            </a:r>
            <a:endParaRPr lang="fr-FR" sz="1800" dirty="0"/>
          </a:p>
          <a:p>
            <a:r>
              <a:rPr lang="fr-FR" b="1" dirty="0"/>
              <a:t>Optimiser l’expérience utilisateur</a:t>
            </a:r>
            <a:r>
              <a:rPr lang="fr-FR" dirty="0"/>
              <a:t> : Assurer une navigation fluide et intuitive grâce à un site bien structuré et performant.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07978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1B772D-00EA-4092-B573-9A4712B0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670560"/>
          </a:xfrm>
        </p:spPr>
        <p:txBody>
          <a:bodyPr/>
          <a:lstStyle/>
          <a:p>
            <a:pPr algn="ctr"/>
            <a:r>
              <a:rPr lang="fr-FR" b="1" dirty="0"/>
              <a:t>Limites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939F2-7FC5-4835-BE21-14520061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80160"/>
            <a:ext cx="9905998" cy="5577839"/>
          </a:xfrm>
        </p:spPr>
        <p:txBody>
          <a:bodyPr>
            <a:normAutofit/>
          </a:bodyPr>
          <a:lstStyle/>
          <a:p>
            <a:r>
              <a:rPr lang="fr-FR" sz="2400" b="1" dirty="0"/>
              <a:t> Limites Techniques : </a:t>
            </a:r>
            <a:r>
              <a:rPr lang="fr-FR" dirty="0"/>
              <a:t>⚙️ Capacité de stockage : Héberger un grand volume d’archives </a:t>
            </a:r>
          </a:p>
          <a:p>
            <a:r>
              <a:rPr lang="fr-FR" dirty="0"/>
              <a:t>⚙️ Fiabilité des sources : Complexité de la vérification des documents historiques.</a:t>
            </a:r>
          </a:p>
          <a:p>
            <a:r>
              <a:rPr lang="fr-FR" sz="2400" b="1" dirty="0"/>
              <a:t>Limites Humaines : </a:t>
            </a:r>
            <a:r>
              <a:rPr lang="fr-FR" dirty="0"/>
              <a:t>👥 </a:t>
            </a:r>
            <a:r>
              <a:rPr lang="fr-FR" b="1" dirty="0"/>
              <a:t>Modération des contributions</a:t>
            </a:r>
            <a:r>
              <a:rPr lang="fr-FR" dirty="0"/>
              <a:t> : Validation manuelle des archives, ce qui peut ralentir le processus.</a:t>
            </a:r>
            <a:br>
              <a:rPr lang="fr-FR" dirty="0"/>
            </a:br>
            <a:r>
              <a:rPr lang="fr-FR" dirty="0"/>
              <a:t>👥 </a:t>
            </a:r>
            <a:r>
              <a:rPr lang="fr-FR" b="1" dirty="0"/>
              <a:t>Manque de contributeurs experts</a:t>
            </a:r>
            <a:r>
              <a:rPr lang="fr-FR" dirty="0"/>
              <a:t> : Difficulté à attirer des historiens qualifiés pour enrichir la base.</a:t>
            </a:r>
          </a:p>
          <a:p>
            <a:r>
              <a:rPr lang="fr-FR" sz="2400" b="1" dirty="0"/>
              <a:t>Limites Financières : </a:t>
            </a:r>
            <a:r>
              <a:rPr lang="fr-FR" dirty="0"/>
              <a:t>💰 </a:t>
            </a:r>
            <a:r>
              <a:rPr lang="fr-FR" b="1" dirty="0"/>
              <a:t>Coût d’hébergement</a:t>
            </a:r>
            <a:r>
              <a:rPr lang="fr-FR" dirty="0"/>
              <a:t> : Besoin de serveurs adaptés pour stocker de grandes archives.</a:t>
            </a:r>
            <a:br>
              <a:rPr lang="fr-FR" dirty="0"/>
            </a:br>
            <a:r>
              <a:rPr lang="fr-FR" dirty="0"/>
              <a:t>💰 </a:t>
            </a:r>
            <a:r>
              <a:rPr lang="fr-FR" b="1" dirty="0"/>
              <a:t>Absence de financement initial</a:t>
            </a:r>
            <a:r>
              <a:rPr lang="fr-FR" dirty="0"/>
              <a:t> : Nécessité de trouver des solutions pour assurer la pérennité du site.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06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FCAD4-D9FD-4E61-B2CB-BA6B4B637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4880"/>
          </a:xfrm>
        </p:spPr>
        <p:txBody>
          <a:bodyPr>
            <a:normAutofit/>
          </a:bodyPr>
          <a:lstStyle/>
          <a:p>
            <a:pPr algn="ctr"/>
            <a:r>
              <a:rPr lang="fr-FR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utilisées</a:t>
            </a:r>
            <a:endParaRPr lang="fr-FR" sz="4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206B6F-37CD-4176-BDC4-7DAE2FED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86939"/>
            <a:ext cx="9905998" cy="3124201"/>
          </a:xfrm>
        </p:spPr>
        <p:txBody>
          <a:bodyPr/>
          <a:lstStyle/>
          <a:p>
            <a:r>
              <a:rPr lang="fr-FR" b="1" dirty="0"/>
              <a:t>R	EACT,JS / SYMFONY / MYSQL / TAILWIND / PLANTUML / FIGMA / HTML/CSS</a:t>
            </a:r>
          </a:p>
        </p:txBody>
      </p:sp>
    </p:spTree>
    <p:extLst>
      <p:ext uri="{BB962C8B-B14F-4D97-AF65-F5344CB8AC3E}">
        <p14:creationId xmlns:p14="http://schemas.microsoft.com/office/powerpoint/2010/main" val="363544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7C161F-5BA3-4B8C-B2DC-C389A809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Diagramme use case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3D544B-0F52-4F53-AF71-49048D453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64" y="182880"/>
            <a:ext cx="2043676" cy="6347361"/>
          </a:xfrm>
        </p:spPr>
      </p:pic>
    </p:spTree>
    <p:extLst>
      <p:ext uri="{BB962C8B-B14F-4D97-AF65-F5344CB8AC3E}">
        <p14:creationId xmlns:p14="http://schemas.microsoft.com/office/powerpoint/2010/main" val="106050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llage">
  <a:themeElements>
    <a:clrScheme name="Maillage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illag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illag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TM03457485[[fn=Maillage]]</Template>
  <TotalTime>299</TotalTime>
  <Words>438</Words>
  <Application>Microsoft Office PowerPoint</Application>
  <PresentationFormat>Grand écran</PresentationFormat>
  <Paragraphs>45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Maillage</vt:lpstr>
      <vt:lpstr>Taregirk   SITE D’Archives Historiques</vt:lpstr>
      <vt:lpstr>Présentation personnelle</vt:lpstr>
      <vt:lpstr>Sujet du projet : </vt:lpstr>
      <vt:lpstr>Personas</vt:lpstr>
      <vt:lpstr>Expression du besoin</vt:lpstr>
      <vt:lpstr> Objectifs du projet</vt:lpstr>
      <vt:lpstr>Limites du projet</vt:lpstr>
      <vt:lpstr>Technologies utilisées</vt:lpstr>
      <vt:lpstr>Diagramme use case</vt:lpstr>
      <vt:lpstr>GitHub Project &amp; User Stories</vt:lpstr>
      <vt:lpstr>Diagramme de sequence</vt:lpstr>
      <vt:lpstr>Diagramme d’activités</vt:lpstr>
      <vt:lpstr>Diagramme de classes</vt:lpstr>
      <vt:lpstr>Zoning</vt:lpstr>
      <vt:lpstr>Wireframe</vt:lpstr>
      <vt:lpstr>Maquette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Rodolphe Amar</dc:creator>
  <cp:lastModifiedBy>Rodolphe Amar</cp:lastModifiedBy>
  <cp:revision>18</cp:revision>
  <dcterms:created xsi:type="dcterms:W3CDTF">2025-03-24T08:03:54Z</dcterms:created>
  <dcterms:modified xsi:type="dcterms:W3CDTF">2025-03-24T15:08:54Z</dcterms:modified>
</cp:coreProperties>
</file>