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7"/>
  </p:notesMasterIdLst>
  <p:sldIdLst>
    <p:sldId id="270" r:id="rId2"/>
    <p:sldId id="271" r:id="rId3"/>
    <p:sldId id="272" r:id="rId4"/>
    <p:sldId id="273" r:id="rId5"/>
    <p:sldId id="274" r:id="rId6"/>
  </p:sldIdLst>
  <p:sldSz cx="12188825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94FF"/>
    <a:srgbClr val="C44472"/>
    <a:srgbClr val="000000"/>
    <a:srgbClr val="8497B0"/>
    <a:srgbClr val="DC8FAA"/>
    <a:srgbClr val="FFFFFF"/>
    <a:srgbClr val="AADC8F"/>
    <a:srgbClr val="72C444"/>
    <a:srgbClr val="4472C4"/>
    <a:srgbClr val="3E5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491"/>
    <p:restoredTop sz="93447"/>
  </p:normalViewPr>
  <p:slideViewPr>
    <p:cSldViewPr>
      <p:cViewPr>
        <p:scale>
          <a:sx n="178" d="100"/>
          <a:sy n="178" d="100"/>
        </p:scale>
        <p:origin x="-1608" y="-103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9/3/20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20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859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8690-E703-BD48-958E-7836E8524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903F4-D24A-5A43-A7F9-42696A98C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868E0-BC36-2B49-AE94-7C1DCD591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70E0C-69EF-7848-A041-BBF0960E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1440B-A5F1-2644-B6A4-6F5A70678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9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0C43E-3BDC-E741-8661-058BF3B0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C7635-B027-4544-9EE7-A599373AF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AFEA6-4163-394F-9CD3-D7201ECDA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8F3D9-1C5A-FA45-8455-10EB6E79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BD9BC-32BF-ED48-8218-CD26C2B1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3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6334E3-D6A4-4348-AE9C-9B0BEA2E7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FBEBF-513D-D346-AD48-F8AF6CC56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F3CE7-6488-844B-83B4-AEAD2FAD8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DCCBB-6BA4-DE46-BA5A-93E287A13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1140A-AE84-734F-9F1F-DE79D25C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93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45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9/3/20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D96ED-0E19-BF44-AA14-AF3D1381A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FB3AF-C60B-564A-80C4-CDBDAE8A5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86054-A4CF-2846-B904-9F3785392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39577-950E-8546-9F69-9793E94E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50A98-CDFD-0B46-A7F5-C6205D6F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8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53F3-9270-3A4F-8609-C6985988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B1429-72C4-0A44-B966-8D7434D44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6BB22-300E-3346-8378-18C2664D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9F53A-B0D8-4F45-90A7-936FED2D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307FD-C9D3-D740-8540-F1B96ABA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0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B3D4-C907-E04D-94BB-B338D5F72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DD306-3D06-B54A-9903-684D279E3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60FE2-507A-C641-85B4-66053203A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2E186-31C2-E44D-8AD0-708DAD87D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8D477-E31F-8D48-9AE6-70419293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67C15-D94F-1E40-8E49-F9D9E3FF1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8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DB2D-BE2B-AC42-9B95-FF16CE67B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F1BA3-EC40-EF4D-AF0D-6D41E79FC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98ED8-6D85-9745-AC4E-3480A4354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DD296-E711-524E-ABEB-6C23B368C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A37FE-7A8B-6641-8066-E86423803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6FB94-80A2-6D47-9F0A-17E5A45B4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0D9BC6-D027-3E41-8DC4-926A5C9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C3F67-DF68-9A4B-AE75-7C584D4E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0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E70B0-FD82-BD45-BC56-3370B275D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F84051-A9CD-AD43-852F-0BDA2C36C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BA625-9B89-8044-A70F-529E88C2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F057B-E466-564D-A5F3-801C82C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0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55529D-747C-1542-ABED-FFD018C9D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A7FD2-B8AA-E74A-A39A-E6A1D605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79C6E-628C-3A49-8544-2D48D7E7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7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68C-98CA-FF48-AE3F-79A37B886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084B-759E-DF44-BE8F-094447358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A9990-5796-0F44-ACE5-0A114A5D8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F6357-C015-564B-AA19-E79DA36EB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EF7B6-2361-934F-8A7A-97F78C24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5C806-598D-9E46-9D87-DDCDEFFF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8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AFA7-3B84-714E-AD3F-EC411CA5F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20A073-D8D3-244D-A177-45BFCE1F0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07FF2-D404-084A-967F-919C4788F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123D9-0613-6A4F-9BF2-DBD4872F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1F6CC-C950-D24C-8407-5103CE7BE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DF5D7-A2FC-2646-81C0-3344A36BD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7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EDFF1F-CEDD-EC44-B059-EA9320665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6752E-373F-F444-99E6-BC55F0E5C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1AD5B-BC84-AD46-B726-27EF6B4FC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1F639-8F06-EE47-8CD0-2B7905209D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17E5B-CD4A-0B4A-AF0C-5487996E1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3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662" r:id="rId13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90D809E-5A64-E74F-8764-CD995885FDAD}"/>
              </a:ext>
            </a:extLst>
          </p:cNvPr>
          <p:cNvGrpSpPr/>
          <p:nvPr/>
        </p:nvGrpSpPr>
        <p:grpSpPr>
          <a:xfrm>
            <a:off x="4194175" y="1351469"/>
            <a:ext cx="3809640" cy="4076012"/>
            <a:chOff x="4194175" y="1351469"/>
            <a:chExt cx="3809640" cy="4076012"/>
          </a:xfrm>
        </p:grpSpPr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7068251" y="2692077"/>
              <a:ext cx="776026" cy="1352785"/>
            </a:xfrm>
            <a:custGeom>
              <a:avLst/>
              <a:gdLst>
                <a:gd name="T0" fmla="*/ 0 w 701"/>
                <a:gd name="T1" fmla="*/ 0 h 1222"/>
                <a:gd name="T2" fmla="*/ 701 w 701"/>
                <a:gd name="T3" fmla="*/ 407 h 1222"/>
                <a:gd name="T4" fmla="*/ 701 w 701"/>
                <a:gd name="T5" fmla="*/ 1222 h 1222"/>
                <a:gd name="T6" fmla="*/ 0 w 701"/>
                <a:gd name="T7" fmla="*/ 793 h 1222"/>
                <a:gd name="T8" fmla="*/ 0 w 701"/>
                <a:gd name="T9" fmla="*/ 0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1" h="1222">
                  <a:moveTo>
                    <a:pt x="0" y="0"/>
                  </a:moveTo>
                  <a:lnTo>
                    <a:pt x="701" y="407"/>
                  </a:lnTo>
                  <a:lnTo>
                    <a:pt x="701" y="1222"/>
                  </a:lnTo>
                  <a:lnTo>
                    <a:pt x="0" y="79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C8FAA">
                    <a:shade val="30000"/>
                    <a:satMod val="115000"/>
                  </a:srgbClr>
                </a:gs>
                <a:gs pos="50000">
                  <a:srgbClr val="DC8FAA">
                    <a:shade val="67500"/>
                    <a:satMod val="115000"/>
                  </a:srgbClr>
                </a:gs>
                <a:gs pos="100000">
                  <a:srgbClr val="DC8FAA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8100000" sx="116000" sy="116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6326544" y="1351469"/>
              <a:ext cx="736172" cy="1330644"/>
            </a:xfrm>
            <a:custGeom>
              <a:avLst/>
              <a:gdLst>
                <a:gd name="T0" fmla="*/ 0 w 665"/>
                <a:gd name="T1" fmla="*/ 0 h 1202"/>
                <a:gd name="T2" fmla="*/ 665 w 665"/>
                <a:gd name="T3" fmla="*/ 389 h 1202"/>
                <a:gd name="T4" fmla="*/ 665 w 665"/>
                <a:gd name="T5" fmla="*/ 1202 h 1202"/>
                <a:gd name="T6" fmla="*/ 0 w 665"/>
                <a:gd name="T7" fmla="*/ 793 h 1202"/>
                <a:gd name="T8" fmla="*/ 0 w 665"/>
                <a:gd name="T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5" h="1202">
                  <a:moveTo>
                    <a:pt x="0" y="0"/>
                  </a:moveTo>
                  <a:lnTo>
                    <a:pt x="665" y="389"/>
                  </a:lnTo>
                  <a:lnTo>
                    <a:pt x="665" y="1202"/>
                  </a:lnTo>
                  <a:lnTo>
                    <a:pt x="0" y="79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C8FAA">
                    <a:shade val="30000"/>
                    <a:satMod val="115000"/>
                  </a:srgbClr>
                </a:gs>
                <a:gs pos="50000">
                  <a:srgbClr val="DC8FAA">
                    <a:shade val="67500"/>
                    <a:satMod val="115000"/>
                  </a:srgbClr>
                </a:gs>
                <a:gs pos="100000">
                  <a:srgbClr val="DC8FAA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8100000" sx="116000" sy="116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7127737" y="1641403"/>
              <a:ext cx="876078" cy="1524700"/>
            </a:xfrm>
            <a:custGeom>
              <a:avLst/>
              <a:gdLst>
                <a:gd name="T0" fmla="*/ 0 w 701"/>
                <a:gd name="T1" fmla="*/ 0 h 1220"/>
                <a:gd name="T2" fmla="*/ 701 w 701"/>
                <a:gd name="T3" fmla="*/ 410 h 1220"/>
                <a:gd name="T4" fmla="*/ 701 w 701"/>
                <a:gd name="T5" fmla="*/ 1220 h 1220"/>
                <a:gd name="T6" fmla="*/ 0 w 701"/>
                <a:gd name="T7" fmla="*/ 813 h 1220"/>
                <a:gd name="T8" fmla="*/ 0 w 701"/>
                <a:gd name="T9" fmla="*/ 813 h 1220"/>
                <a:gd name="T10" fmla="*/ 0 w 701"/>
                <a:gd name="T11" fmla="*/ 813 h 1220"/>
                <a:gd name="T12" fmla="*/ 0 w 701"/>
                <a:gd name="T13" fmla="*/ 0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1" h="1220">
                  <a:moveTo>
                    <a:pt x="0" y="0"/>
                  </a:moveTo>
                  <a:lnTo>
                    <a:pt x="701" y="410"/>
                  </a:lnTo>
                  <a:lnTo>
                    <a:pt x="701" y="1220"/>
                  </a:lnTo>
                  <a:lnTo>
                    <a:pt x="0" y="813"/>
                  </a:lnTo>
                  <a:lnTo>
                    <a:pt x="0" y="813"/>
                  </a:lnTo>
                  <a:lnTo>
                    <a:pt x="0" y="81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44472">
                    <a:shade val="30000"/>
                    <a:satMod val="115000"/>
                  </a:srgbClr>
                </a:gs>
                <a:gs pos="50000">
                  <a:srgbClr val="C44472">
                    <a:shade val="67500"/>
                    <a:satMod val="115000"/>
                  </a:srgbClr>
                </a:gs>
                <a:gs pos="100000">
                  <a:srgbClr val="C44472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8100000" sx="116000" sy="116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300" b="1" dirty="0" err="1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人工知能</a:t>
              </a:r>
              <a:endParaRPr lang="en-US" sz="1300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300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(AI)</a:t>
              </a: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6112127" y="3854192"/>
              <a:ext cx="1492270" cy="917724"/>
            </a:xfrm>
            <a:custGeom>
              <a:avLst/>
              <a:gdLst>
                <a:gd name="T0" fmla="*/ 665 w 1348"/>
                <a:gd name="T1" fmla="*/ 0 h 829"/>
                <a:gd name="T2" fmla="*/ 1348 w 1348"/>
                <a:gd name="T3" fmla="*/ 409 h 829"/>
                <a:gd name="T4" fmla="*/ 656 w 1348"/>
                <a:gd name="T5" fmla="*/ 829 h 829"/>
                <a:gd name="T6" fmla="*/ 0 w 1348"/>
                <a:gd name="T7" fmla="*/ 410 h 829"/>
                <a:gd name="T8" fmla="*/ 665 w 1348"/>
                <a:gd name="T9" fmla="*/ 0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8" h="829">
                  <a:moveTo>
                    <a:pt x="665" y="0"/>
                  </a:moveTo>
                  <a:lnTo>
                    <a:pt x="1348" y="409"/>
                  </a:lnTo>
                  <a:lnTo>
                    <a:pt x="656" y="829"/>
                  </a:lnTo>
                  <a:lnTo>
                    <a:pt x="0" y="410"/>
                  </a:lnTo>
                  <a:lnTo>
                    <a:pt x="66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5400000" sx="116000" sy="116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4592181" y="3843122"/>
              <a:ext cx="1508876" cy="932116"/>
            </a:xfrm>
            <a:custGeom>
              <a:avLst/>
              <a:gdLst>
                <a:gd name="T0" fmla="*/ 691 w 1363"/>
                <a:gd name="T1" fmla="*/ 0 h 842"/>
                <a:gd name="T2" fmla="*/ 1363 w 1363"/>
                <a:gd name="T3" fmla="*/ 420 h 842"/>
                <a:gd name="T4" fmla="*/ 702 w 1363"/>
                <a:gd name="T5" fmla="*/ 842 h 842"/>
                <a:gd name="T6" fmla="*/ 0 w 1363"/>
                <a:gd name="T7" fmla="*/ 419 h 842"/>
                <a:gd name="T8" fmla="*/ 691 w 1363"/>
                <a:gd name="T9" fmla="*/ 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3" h="842">
                  <a:moveTo>
                    <a:pt x="691" y="0"/>
                  </a:moveTo>
                  <a:lnTo>
                    <a:pt x="1363" y="420"/>
                  </a:lnTo>
                  <a:lnTo>
                    <a:pt x="702" y="842"/>
                  </a:lnTo>
                  <a:lnTo>
                    <a:pt x="0" y="419"/>
                  </a:lnTo>
                  <a:lnTo>
                    <a:pt x="691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5400000" sx="116000" sy="116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149735" y="1351469"/>
              <a:ext cx="736172" cy="1330644"/>
            </a:xfrm>
            <a:custGeom>
              <a:avLst/>
              <a:gdLst>
                <a:gd name="T0" fmla="*/ 665 w 665"/>
                <a:gd name="T1" fmla="*/ 0 h 1202"/>
                <a:gd name="T2" fmla="*/ 665 w 665"/>
                <a:gd name="T3" fmla="*/ 793 h 1202"/>
                <a:gd name="T4" fmla="*/ 0 w 665"/>
                <a:gd name="T5" fmla="*/ 1202 h 1202"/>
                <a:gd name="T6" fmla="*/ 0 w 665"/>
                <a:gd name="T7" fmla="*/ 389 h 1202"/>
                <a:gd name="T8" fmla="*/ 665 w 665"/>
                <a:gd name="T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5" h="1202">
                  <a:moveTo>
                    <a:pt x="665" y="0"/>
                  </a:moveTo>
                  <a:lnTo>
                    <a:pt x="665" y="793"/>
                  </a:lnTo>
                  <a:lnTo>
                    <a:pt x="0" y="1202"/>
                  </a:lnTo>
                  <a:lnTo>
                    <a:pt x="0" y="389"/>
                  </a:lnTo>
                  <a:lnTo>
                    <a:pt x="665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ADC8F">
                    <a:shade val="30000"/>
                    <a:satMod val="115000"/>
                  </a:srgbClr>
                </a:gs>
                <a:gs pos="50000">
                  <a:srgbClr val="AADC8F">
                    <a:shade val="67500"/>
                    <a:satMod val="115000"/>
                  </a:srgbClr>
                </a:gs>
                <a:gs pos="100000">
                  <a:srgbClr val="AADC8F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sx="116000" sy="116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4368174" y="2692077"/>
              <a:ext cx="776026" cy="1352785"/>
            </a:xfrm>
            <a:custGeom>
              <a:avLst/>
              <a:gdLst>
                <a:gd name="T0" fmla="*/ 701 w 701"/>
                <a:gd name="T1" fmla="*/ 0 h 1222"/>
                <a:gd name="T2" fmla="*/ 701 w 701"/>
                <a:gd name="T3" fmla="*/ 793 h 1222"/>
                <a:gd name="T4" fmla="*/ 0 w 701"/>
                <a:gd name="T5" fmla="*/ 1222 h 1222"/>
                <a:gd name="T6" fmla="*/ 0 w 701"/>
                <a:gd name="T7" fmla="*/ 407 h 1222"/>
                <a:gd name="T8" fmla="*/ 701 w 701"/>
                <a:gd name="T9" fmla="*/ 0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1" h="1222">
                  <a:moveTo>
                    <a:pt x="701" y="0"/>
                  </a:moveTo>
                  <a:lnTo>
                    <a:pt x="701" y="793"/>
                  </a:lnTo>
                  <a:lnTo>
                    <a:pt x="0" y="1222"/>
                  </a:lnTo>
                  <a:lnTo>
                    <a:pt x="0" y="407"/>
                  </a:lnTo>
                  <a:lnTo>
                    <a:pt x="70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ADC8F">
                    <a:shade val="30000"/>
                    <a:satMod val="115000"/>
                  </a:srgbClr>
                </a:gs>
                <a:gs pos="50000">
                  <a:srgbClr val="AADC8F">
                    <a:shade val="67500"/>
                    <a:satMod val="115000"/>
                  </a:srgbClr>
                </a:gs>
                <a:gs pos="100000">
                  <a:srgbClr val="AADC8F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sx="116000" sy="116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8EFFE22-CE22-EA4C-8C42-2AFD938CA395}"/>
                </a:ext>
              </a:extLst>
            </p:cNvPr>
            <p:cNvGrpSpPr/>
            <p:nvPr/>
          </p:nvGrpSpPr>
          <p:grpSpPr>
            <a:xfrm>
              <a:off x="5723731" y="2502869"/>
              <a:ext cx="741363" cy="815975"/>
              <a:chOff x="5723731" y="2502869"/>
              <a:chExt cx="741363" cy="815975"/>
            </a:xfrm>
            <a:effectLst>
              <a:outerShdw blurRad="114300" dist="114300" dir="5400000" sx="113000" sy="113000" algn="ctr" rotWithShape="0">
                <a:srgbClr val="000000">
                  <a:alpha val="93000"/>
                </a:srgbClr>
              </a:outerShdw>
            </a:effectLst>
          </p:grpSpPr>
          <p:sp>
            <p:nvSpPr>
              <p:cNvPr id="68" name="Freeform 36"/>
              <p:cNvSpPr>
                <a:spLocks noEditPoints="1"/>
              </p:cNvSpPr>
              <p:nvPr/>
            </p:nvSpPr>
            <p:spPr bwMode="auto">
              <a:xfrm>
                <a:off x="5844381" y="2628281"/>
                <a:ext cx="500063" cy="690563"/>
              </a:xfrm>
              <a:custGeom>
                <a:avLst/>
                <a:gdLst>
                  <a:gd name="T0" fmla="*/ 815 w 2202"/>
                  <a:gd name="T1" fmla="*/ 326 h 3044"/>
                  <a:gd name="T2" fmla="*/ 520 w 2202"/>
                  <a:gd name="T3" fmla="*/ 507 h 3044"/>
                  <a:gd name="T4" fmla="*/ 330 w 2202"/>
                  <a:gd name="T5" fmla="*/ 786 h 3044"/>
                  <a:gd name="T6" fmla="*/ 281 w 2202"/>
                  <a:gd name="T7" fmla="*/ 1124 h 3044"/>
                  <a:gd name="T8" fmla="*/ 340 w 2202"/>
                  <a:gd name="T9" fmla="*/ 1395 h 3044"/>
                  <a:gd name="T10" fmla="*/ 450 w 2202"/>
                  <a:gd name="T11" fmla="*/ 1600 h 3044"/>
                  <a:gd name="T12" fmla="*/ 576 w 2202"/>
                  <a:gd name="T13" fmla="*/ 1790 h 3044"/>
                  <a:gd name="T14" fmla="*/ 654 w 2202"/>
                  <a:gd name="T15" fmla="*/ 2004 h 3044"/>
                  <a:gd name="T16" fmla="*/ 702 w 2202"/>
                  <a:gd name="T17" fmla="*/ 2151 h 3044"/>
                  <a:gd name="T18" fmla="*/ 1461 w 2202"/>
                  <a:gd name="T19" fmla="*/ 2187 h 3044"/>
                  <a:gd name="T20" fmla="*/ 1542 w 2202"/>
                  <a:gd name="T21" fmla="*/ 2079 h 3044"/>
                  <a:gd name="T22" fmla="*/ 1584 w 2202"/>
                  <a:gd name="T23" fmla="*/ 1871 h 3044"/>
                  <a:gd name="T24" fmla="*/ 1704 w 2202"/>
                  <a:gd name="T25" fmla="*/ 1672 h 3044"/>
                  <a:gd name="T26" fmla="*/ 1821 w 2202"/>
                  <a:gd name="T27" fmla="*/ 1484 h 3044"/>
                  <a:gd name="T28" fmla="*/ 1906 w 2202"/>
                  <a:gd name="T29" fmla="*/ 1243 h 3044"/>
                  <a:gd name="T30" fmla="*/ 1911 w 2202"/>
                  <a:gd name="T31" fmla="*/ 918 h 3044"/>
                  <a:gd name="T32" fmla="*/ 1773 w 2202"/>
                  <a:gd name="T33" fmla="*/ 609 h 3044"/>
                  <a:gd name="T34" fmla="*/ 1516 w 2202"/>
                  <a:gd name="T35" fmla="*/ 384 h 3044"/>
                  <a:gd name="T36" fmla="*/ 1176 w 2202"/>
                  <a:gd name="T37" fmla="*/ 281 h 3044"/>
                  <a:gd name="T38" fmla="*/ 1365 w 2202"/>
                  <a:gd name="T39" fmla="*/ 32 h 3044"/>
                  <a:gd name="T40" fmla="*/ 1750 w 2202"/>
                  <a:gd name="T41" fmla="*/ 205 h 3044"/>
                  <a:gd name="T42" fmla="*/ 2037 w 2202"/>
                  <a:gd name="T43" fmla="*/ 501 h 3044"/>
                  <a:gd name="T44" fmla="*/ 2187 w 2202"/>
                  <a:gd name="T45" fmla="*/ 887 h 3044"/>
                  <a:gd name="T46" fmla="*/ 2185 w 2202"/>
                  <a:gd name="T47" fmla="*/ 1268 h 3044"/>
                  <a:gd name="T48" fmla="*/ 2100 w 2202"/>
                  <a:gd name="T49" fmla="*/ 1548 h 3044"/>
                  <a:gd name="T50" fmla="*/ 1981 w 2202"/>
                  <a:gd name="T51" fmla="*/ 1758 h 3044"/>
                  <a:gd name="T52" fmla="*/ 1861 w 2202"/>
                  <a:gd name="T53" fmla="*/ 1940 h 3044"/>
                  <a:gd name="T54" fmla="*/ 1820 w 2202"/>
                  <a:gd name="T55" fmla="*/ 2103 h 3044"/>
                  <a:gd name="T56" fmla="*/ 1706 w 2202"/>
                  <a:gd name="T57" fmla="*/ 2337 h 3044"/>
                  <a:gd name="T58" fmla="*/ 1614 w 2202"/>
                  <a:gd name="T59" fmla="*/ 2494 h 3044"/>
                  <a:gd name="T60" fmla="*/ 1606 w 2202"/>
                  <a:gd name="T61" fmla="*/ 2641 h 3044"/>
                  <a:gd name="T62" fmla="*/ 1603 w 2202"/>
                  <a:gd name="T63" fmla="*/ 2709 h 3044"/>
                  <a:gd name="T64" fmla="*/ 1570 w 2202"/>
                  <a:gd name="T65" fmla="*/ 2800 h 3044"/>
                  <a:gd name="T66" fmla="*/ 1455 w 2202"/>
                  <a:gd name="T67" fmla="*/ 2899 h 3044"/>
                  <a:gd name="T68" fmla="*/ 1285 w 2202"/>
                  <a:gd name="T69" fmla="*/ 3021 h 3044"/>
                  <a:gd name="T70" fmla="*/ 967 w 2202"/>
                  <a:gd name="T71" fmla="*/ 3042 h 3044"/>
                  <a:gd name="T72" fmla="*/ 827 w 2202"/>
                  <a:gd name="T73" fmla="*/ 2933 h 3044"/>
                  <a:gd name="T74" fmla="*/ 659 w 2202"/>
                  <a:gd name="T75" fmla="*/ 2834 h 3044"/>
                  <a:gd name="T76" fmla="*/ 603 w 2202"/>
                  <a:gd name="T77" fmla="*/ 2728 h 3044"/>
                  <a:gd name="T78" fmla="*/ 599 w 2202"/>
                  <a:gd name="T79" fmla="*/ 2681 h 3044"/>
                  <a:gd name="T80" fmla="*/ 592 w 2202"/>
                  <a:gd name="T81" fmla="*/ 2555 h 3044"/>
                  <a:gd name="T82" fmla="*/ 584 w 2202"/>
                  <a:gd name="T83" fmla="*/ 2415 h 3044"/>
                  <a:gd name="T84" fmla="*/ 409 w 2202"/>
                  <a:gd name="T85" fmla="*/ 2202 h 3044"/>
                  <a:gd name="T86" fmla="*/ 369 w 2202"/>
                  <a:gd name="T87" fmla="*/ 1999 h 3044"/>
                  <a:gd name="T88" fmla="*/ 269 w 2202"/>
                  <a:gd name="T89" fmla="*/ 1828 h 3044"/>
                  <a:gd name="T90" fmla="*/ 149 w 2202"/>
                  <a:gd name="T91" fmla="*/ 1640 h 3044"/>
                  <a:gd name="T92" fmla="*/ 45 w 2202"/>
                  <a:gd name="T93" fmla="*/ 1390 h 3044"/>
                  <a:gd name="T94" fmla="*/ 0 w 2202"/>
                  <a:gd name="T95" fmla="*/ 1059 h 3044"/>
                  <a:gd name="T96" fmla="*/ 87 w 2202"/>
                  <a:gd name="T97" fmla="*/ 647 h 3044"/>
                  <a:gd name="T98" fmla="*/ 323 w 2202"/>
                  <a:gd name="T99" fmla="*/ 311 h 3044"/>
                  <a:gd name="T100" fmla="*/ 674 w 2202"/>
                  <a:gd name="T101" fmla="*/ 84 h 3044"/>
                  <a:gd name="T102" fmla="*/ 1101 w 2202"/>
                  <a:gd name="T103" fmla="*/ 0 h 3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202" h="3044">
                    <a:moveTo>
                      <a:pt x="1101" y="277"/>
                    </a:moveTo>
                    <a:lnTo>
                      <a:pt x="1026" y="281"/>
                    </a:lnTo>
                    <a:lnTo>
                      <a:pt x="953" y="290"/>
                    </a:lnTo>
                    <a:lnTo>
                      <a:pt x="883" y="306"/>
                    </a:lnTo>
                    <a:lnTo>
                      <a:pt x="815" y="326"/>
                    </a:lnTo>
                    <a:lnTo>
                      <a:pt x="749" y="353"/>
                    </a:lnTo>
                    <a:lnTo>
                      <a:pt x="686" y="385"/>
                    </a:lnTo>
                    <a:lnTo>
                      <a:pt x="627" y="421"/>
                    </a:lnTo>
                    <a:lnTo>
                      <a:pt x="572" y="462"/>
                    </a:lnTo>
                    <a:lnTo>
                      <a:pt x="520" y="507"/>
                    </a:lnTo>
                    <a:lnTo>
                      <a:pt x="472" y="555"/>
                    </a:lnTo>
                    <a:lnTo>
                      <a:pt x="430" y="609"/>
                    </a:lnTo>
                    <a:lnTo>
                      <a:pt x="392" y="665"/>
                    </a:lnTo>
                    <a:lnTo>
                      <a:pt x="359" y="724"/>
                    </a:lnTo>
                    <a:lnTo>
                      <a:pt x="330" y="786"/>
                    </a:lnTo>
                    <a:lnTo>
                      <a:pt x="309" y="852"/>
                    </a:lnTo>
                    <a:lnTo>
                      <a:pt x="293" y="918"/>
                    </a:lnTo>
                    <a:lnTo>
                      <a:pt x="282" y="987"/>
                    </a:lnTo>
                    <a:lnTo>
                      <a:pt x="279" y="1059"/>
                    </a:lnTo>
                    <a:lnTo>
                      <a:pt x="281" y="1124"/>
                    </a:lnTo>
                    <a:lnTo>
                      <a:pt x="287" y="1185"/>
                    </a:lnTo>
                    <a:lnTo>
                      <a:pt x="296" y="1243"/>
                    </a:lnTo>
                    <a:lnTo>
                      <a:pt x="309" y="1297"/>
                    </a:lnTo>
                    <a:lnTo>
                      <a:pt x="323" y="1348"/>
                    </a:lnTo>
                    <a:lnTo>
                      <a:pt x="340" y="1395"/>
                    </a:lnTo>
                    <a:lnTo>
                      <a:pt x="360" y="1441"/>
                    </a:lnTo>
                    <a:lnTo>
                      <a:pt x="381" y="1484"/>
                    </a:lnTo>
                    <a:lnTo>
                      <a:pt x="403" y="1524"/>
                    </a:lnTo>
                    <a:lnTo>
                      <a:pt x="427" y="1563"/>
                    </a:lnTo>
                    <a:lnTo>
                      <a:pt x="450" y="1600"/>
                    </a:lnTo>
                    <a:lnTo>
                      <a:pt x="475" y="1636"/>
                    </a:lnTo>
                    <a:lnTo>
                      <a:pt x="497" y="1671"/>
                    </a:lnTo>
                    <a:lnTo>
                      <a:pt x="525" y="1711"/>
                    </a:lnTo>
                    <a:lnTo>
                      <a:pt x="551" y="1750"/>
                    </a:lnTo>
                    <a:lnTo>
                      <a:pt x="576" y="1790"/>
                    </a:lnTo>
                    <a:lnTo>
                      <a:pt x="599" y="1830"/>
                    </a:lnTo>
                    <a:lnTo>
                      <a:pt x="618" y="1871"/>
                    </a:lnTo>
                    <a:lnTo>
                      <a:pt x="634" y="1913"/>
                    </a:lnTo>
                    <a:lnTo>
                      <a:pt x="646" y="1957"/>
                    </a:lnTo>
                    <a:lnTo>
                      <a:pt x="654" y="2004"/>
                    </a:lnTo>
                    <a:lnTo>
                      <a:pt x="657" y="2052"/>
                    </a:lnTo>
                    <a:lnTo>
                      <a:pt x="660" y="2079"/>
                    </a:lnTo>
                    <a:lnTo>
                      <a:pt x="670" y="2105"/>
                    </a:lnTo>
                    <a:lnTo>
                      <a:pt x="684" y="2129"/>
                    </a:lnTo>
                    <a:lnTo>
                      <a:pt x="702" y="2151"/>
                    </a:lnTo>
                    <a:lnTo>
                      <a:pt x="721" y="2170"/>
                    </a:lnTo>
                    <a:lnTo>
                      <a:pt x="742" y="2187"/>
                    </a:lnTo>
                    <a:lnTo>
                      <a:pt x="761" y="2202"/>
                    </a:lnTo>
                    <a:lnTo>
                      <a:pt x="1441" y="2202"/>
                    </a:lnTo>
                    <a:lnTo>
                      <a:pt x="1461" y="2187"/>
                    </a:lnTo>
                    <a:lnTo>
                      <a:pt x="1481" y="2170"/>
                    </a:lnTo>
                    <a:lnTo>
                      <a:pt x="1501" y="2151"/>
                    </a:lnTo>
                    <a:lnTo>
                      <a:pt x="1518" y="2129"/>
                    </a:lnTo>
                    <a:lnTo>
                      <a:pt x="1532" y="2105"/>
                    </a:lnTo>
                    <a:lnTo>
                      <a:pt x="1542" y="2079"/>
                    </a:lnTo>
                    <a:lnTo>
                      <a:pt x="1546" y="2052"/>
                    </a:lnTo>
                    <a:lnTo>
                      <a:pt x="1548" y="2004"/>
                    </a:lnTo>
                    <a:lnTo>
                      <a:pt x="1556" y="1957"/>
                    </a:lnTo>
                    <a:lnTo>
                      <a:pt x="1569" y="1913"/>
                    </a:lnTo>
                    <a:lnTo>
                      <a:pt x="1584" y="1871"/>
                    </a:lnTo>
                    <a:lnTo>
                      <a:pt x="1604" y="1831"/>
                    </a:lnTo>
                    <a:lnTo>
                      <a:pt x="1627" y="1790"/>
                    </a:lnTo>
                    <a:lnTo>
                      <a:pt x="1650" y="1750"/>
                    </a:lnTo>
                    <a:lnTo>
                      <a:pt x="1677" y="1712"/>
                    </a:lnTo>
                    <a:lnTo>
                      <a:pt x="1704" y="1672"/>
                    </a:lnTo>
                    <a:lnTo>
                      <a:pt x="1728" y="1637"/>
                    </a:lnTo>
                    <a:lnTo>
                      <a:pt x="1752" y="1601"/>
                    </a:lnTo>
                    <a:lnTo>
                      <a:pt x="1775" y="1564"/>
                    </a:lnTo>
                    <a:lnTo>
                      <a:pt x="1799" y="1524"/>
                    </a:lnTo>
                    <a:lnTo>
                      <a:pt x="1821" y="1484"/>
                    </a:lnTo>
                    <a:lnTo>
                      <a:pt x="1843" y="1441"/>
                    </a:lnTo>
                    <a:lnTo>
                      <a:pt x="1862" y="1395"/>
                    </a:lnTo>
                    <a:lnTo>
                      <a:pt x="1879" y="1348"/>
                    </a:lnTo>
                    <a:lnTo>
                      <a:pt x="1894" y="1297"/>
                    </a:lnTo>
                    <a:lnTo>
                      <a:pt x="1906" y="1243"/>
                    </a:lnTo>
                    <a:lnTo>
                      <a:pt x="1915" y="1185"/>
                    </a:lnTo>
                    <a:lnTo>
                      <a:pt x="1921" y="1124"/>
                    </a:lnTo>
                    <a:lnTo>
                      <a:pt x="1923" y="1059"/>
                    </a:lnTo>
                    <a:lnTo>
                      <a:pt x="1920" y="987"/>
                    </a:lnTo>
                    <a:lnTo>
                      <a:pt x="1911" y="918"/>
                    </a:lnTo>
                    <a:lnTo>
                      <a:pt x="1894" y="851"/>
                    </a:lnTo>
                    <a:lnTo>
                      <a:pt x="1872" y="786"/>
                    </a:lnTo>
                    <a:lnTo>
                      <a:pt x="1845" y="724"/>
                    </a:lnTo>
                    <a:lnTo>
                      <a:pt x="1811" y="664"/>
                    </a:lnTo>
                    <a:lnTo>
                      <a:pt x="1773" y="609"/>
                    </a:lnTo>
                    <a:lnTo>
                      <a:pt x="1730" y="555"/>
                    </a:lnTo>
                    <a:lnTo>
                      <a:pt x="1682" y="507"/>
                    </a:lnTo>
                    <a:lnTo>
                      <a:pt x="1631" y="462"/>
                    </a:lnTo>
                    <a:lnTo>
                      <a:pt x="1575" y="420"/>
                    </a:lnTo>
                    <a:lnTo>
                      <a:pt x="1516" y="384"/>
                    </a:lnTo>
                    <a:lnTo>
                      <a:pt x="1454" y="353"/>
                    </a:lnTo>
                    <a:lnTo>
                      <a:pt x="1388" y="326"/>
                    </a:lnTo>
                    <a:lnTo>
                      <a:pt x="1319" y="306"/>
                    </a:lnTo>
                    <a:lnTo>
                      <a:pt x="1249" y="290"/>
                    </a:lnTo>
                    <a:lnTo>
                      <a:pt x="1176" y="281"/>
                    </a:lnTo>
                    <a:lnTo>
                      <a:pt x="1101" y="277"/>
                    </a:lnTo>
                    <a:close/>
                    <a:moveTo>
                      <a:pt x="1101" y="0"/>
                    </a:moveTo>
                    <a:lnTo>
                      <a:pt x="1191" y="4"/>
                    </a:lnTo>
                    <a:lnTo>
                      <a:pt x="1280" y="15"/>
                    </a:lnTo>
                    <a:lnTo>
                      <a:pt x="1365" y="32"/>
                    </a:lnTo>
                    <a:lnTo>
                      <a:pt x="1449" y="55"/>
                    </a:lnTo>
                    <a:lnTo>
                      <a:pt x="1529" y="84"/>
                    </a:lnTo>
                    <a:lnTo>
                      <a:pt x="1606" y="119"/>
                    </a:lnTo>
                    <a:lnTo>
                      <a:pt x="1680" y="160"/>
                    </a:lnTo>
                    <a:lnTo>
                      <a:pt x="1750" y="205"/>
                    </a:lnTo>
                    <a:lnTo>
                      <a:pt x="1816" y="256"/>
                    </a:lnTo>
                    <a:lnTo>
                      <a:pt x="1879" y="311"/>
                    </a:lnTo>
                    <a:lnTo>
                      <a:pt x="1936" y="370"/>
                    </a:lnTo>
                    <a:lnTo>
                      <a:pt x="1989" y="434"/>
                    </a:lnTo>
                    <a:lnTo>
                      <a:pt x="2037" y="501"/>
                    </a:lnTo>
                    <a:lnTo>
                      <a:pt x="2079" y="572"/>
                    </a:lnTo>
                    <a:lnTo>
                      <a:pt x="2115" y="647"/>
                    </a:lnTo>
                    <a:lnTo>
                      <a:pt x="2145" y="725"/>
                    </a:lnTo>
                    <a:lnTo>
                      <a:pt x="2170" y="804"/>
                    </a:lnTo>
                    <a:lnTo>
                      <a:pt x="2187" y="887"/>
                    </a:lnTo>
                    <a:lnTo>
                      <a:pt x="2198" y="971"/>
                    </a:lnTo>
                    <a:lnTo>
                      <a:pt x="2202" y="1059"/>
                    </a:lnTo>
                    <a:lnTo>
                      <a:pt x="2200" y="1132"/>
                    </a:lnTo>
                    <a:lnTo>
                      <a:pt x="2194" y="1202"/>
                    </a:lnTo>
                    <a:lnTo>
                      <a:pt x="2185" y="1268"/>
                    </a:lnTo>
                    <a:lnTo>
                      <a:pt x="2172" y="1331"/>
                    </a:lnTo>
                    <a:lnTo>
                      <a:pt x="2158" y="1390"/>
                    </a:lnTo>
                    <a:lnTo>
                      <a:pt x="2140" y="1445"/>
                    </a:lnTo>
                    <a:lnTo>
                      <a:pt x="2120" y="1498"/>
                    </a:lnTo>
                    <a:lnTo>
                      <a:pt x="2100" y="1548"/>
                    </a:lnTo>
                    <a:lnTo>
                      <a:pt x="2077" y="1594"/>
                    </a:lnTo>
                    <a:lnTo>
                      <a:pt x="2054" y="1639"/>
                    </a:lnTo>
                    <a:lnTo>
                      <a:pt x="2029" y="1682"/>
                    </a:lnTo>
                    <a:lnTo>
                      <a:pt x="2005" y="1721"/>
                    </a:lnTo>
                    <a:lnTo>
                      <a:pt x="1981" y="1758"/>
                    </a:lnTo>
                    <a:lnTo>
                      <a:pt x="1957" y="1793"/>
                    </a:lnTo>
                    <a:lnTo>
                      <a:pt x="1934" y="1827"/>
                    </a:lnTo>
                    <a:lnTo>
                      <a:pt x="1906" y="1869"/>
                    </a:lnTo>
                    <a:lnTo>
                      <a:pt x="1881" y="1907"/>
                    </a:lnTo>
                    <a:lnTo>
                      <a:pt x="1861" y="1940"/>
                    </a:lnTo>
                    <a:lnTo>
                      <a:pt x="1845" y="1971"/>
                    </a:lnTo>
                    <a:lnTo>
                      <a:pt x="1833" y="1999"/>
                    </a:lnTo>
                    <a:lnTo>
                      <a:pt x="1826" y="2026"/>
                    </a:lnTo>
                    <a:lnTo>
                      <a:pt x="1823" y="2052"/>
                    </a:lnTo>
                    <a:lnTo>
                      <a:pt x="1820" y="2103"/>
                    </a:lnTo>
                    <a:lnTo>
                      <a:pt x="1810" y="2153"/>
                    </a:lnTo>
                    <a:lnTo>
                      <a:pt x="1794" y="2202"/>
                    </a:lnTo>
                    <a:lnTo>
                      <a:pt x="1770" y="2249"/>
                    </a:lnTo>
                    <a:lnTo>
                      <a:pt x="1741" y="2294"/>
                    </a:lnTo>
                    <a:lnTo>
                      <a:pt x="1706" y="2337"/>
                    </a:lnTo>
                    <a:lnTo>
                      <a:pt x="1665" y="2378"/>
                    </a:lnTo>
                    <a:lnTo>
                      <a:pt x="1619" y="2415"/>
                    </a:lnTo>
                    <a:lnTo>
                      <a:pt x="1617" y="2438"/>
                    </a:lnTo>
                    <a:lnTo>
                      <a:pt x="1616" y="2465"/>
                    </a:lnTo>
                    <a:lnTo>
                      <a:pt x="1614" y="2494"/>
                    </a:lnTo>
                    <a:lnTo>
                      <a:pt x="1613" y="2525"/>
                    </a:lnTo>
                    <a:lnTo>
                      <a:pt x="1611" y="2555"/>
                    </a:lnTo>
                    <a:lnTo>
                      <a:pt x="1609" y="2586"/>
                    </a:lnTo>
                    <a:lnTo>
                      <a:pt x="1607" y="2615"/>
                    </a:lnTo>
                    <a:lnTo>
                      <a:pt x="1606" y="2641"/>
                    </a:lnTo>
                    <a:lnTo>
                      <a:pt x="1605" y="2663"/>
                    </a:lnTo>
                    <a:lnTo>
                      <a:pt x="1604" y="2681"/>
                    </a:lnTo>
                    <a:lnTo>
                      <a:pt x="1604" y="2692"/>
                    </a:lnTo>
                    <a:lnTo>
                      <a:pt x="1603" y="2696"/>
                    </a:lnTo>
                    <a:lnTo>
                      <a:pt x="1603" y="2709"/>
                    </a:lnTo>
                    <a:lnTo>
                      <a:pt x="1600" y="2725"/>
                    </a:lnTo>
                    <a:lnTo>
                      <a:pt x="1596" y="2742"/>
                    </a:lnTo>
                    <a:lnTo>
                      <a:pt x="1590" y="2760"/>
                    </a:lnTo>
                    <a:lnTo>
                      <a:pt x="1581" y="2780"/>
                    </a:lnTo>
                    <a:lnTo>
                      <a:pt x="1570" y="2800"/>
                    </a:lnTo>
                    <a:lnTo>
                      <a:pt x="1555" y="2820"/>
                    </a:lnTo>
                    <a:lnTo>
                      <a:pt x="1537" y="2842"/>
                    </a:lnTo>
                    <a:lnTo>
                      <a:pt x="1514" y="2861"/>
                    </a:lnTo>
                    <a:lnTo>
                      <a:pt x="1487" y="2881"/>
                    </a:lnTo>
                    <a:lnTo>
                      <a:pt x="1455" y="2899"/>
                    </a:lnTo>
                    <a:lnTo>
                      <a:pt x="1418" y="2917"/>
                    </a:lnTo>
                    <a:lnTo>
                      <a:pt x="1375" y="2933"/>
                    </a:lnTo>
                    <a:lnTo>
                      <a:pt x="1350" y="2965"/>
                    </a:lnTo>
                    <a:lnTo>
                      <a:pt x="1319" y="2994"/>
                    </a:lnTo>
                    <a:lnTo>
                      <a:pt x="1285" y="3021"/>
                    </a:lnTo>
                    <a:lnTo>
                      <a:pt x="1262" y="3034"/>
                    </a:lnTo>
                    <a:lnTo>
                      <a:pt x="1235" y="3042"/>
                    </a:lnTo>
                    <a:lnTo>
                      <a:pt x="1208" y="3044"/>
                    </a:lnTo>
                    <a:lnTo>
                      <a:pt x="994" y="3044"/>
                    </a:lnTo>
                    <a:lnTo>
                      <a:pt x="967" y="3042"/>
                    </a:lnTo>
                    <a:lnTo>
                      <a:pt x="941" y="3034"/>
                    </a:lnTo>
                    <a:lnTo>
                      <a:pt x="917" y="3021"/>
                    </a:lnTo>
                    <a:lnTo>
                      <a:pt x="883" y="2994"/>
                    </a:lnTo>
                    <a:lnTo>
                      <a:pt x="852" y="2965"/>
                    </a:lnTo>
                    <a:lnTo>
                      <a:pt x="827" y="2933"/>
                    </a:lnTo>
                    <a:lnTo>
                      <a:pt x="782" y="2915"/>
                    </a:lnTo>
                    <a:lnTo>
                      <a:pt x="743" y="2897"/>
                    </a:lnTo>
                    <a:lnTo>
                      <a:pt x="709" y="2877"/>
                    </a:lnTo>
                    <a:lnTo>
                      <a:pt x="682" y="2855"/>
                    </a:lnTo>
                    <a:lnTo>
                      <a:pt x="659" y="2834"/>
                    </a:lnTo>
                    <a:lnTo>
                      <a:pt x="641" y="2811"/>
                    </a:lnTo>
                    <a:lnTo>
                      <a:pt x="627" y="2790"/>
                    </a:lnTo>
                    <a:lnTo>
                      <a:pt x="616" y="2768"/>
                    </a:lnTo>
                    <a:lnTo>
                      <a:pt x="609" y="2748"/>
                    </a:lnTo>
                    <a:lnTo>
                      <a:pt x="603" y="2728"/>
                    </a:lnTo>
                    <a:lnTo>
                      <a:pt x="601" y="2712"/>
                    </a:lnTo>
                    <a:lnTo>
                      <a:pt x="600" y="2696"/>
                    </a:lnTo>
                    <a:lnTo>
                      <a:pt x="600" y="2696"/>
                    </a:lnTo>
                    <a:lnTo>
                      <a:pt x="600" y="2692"/>
                    </a:lnTo>
                    <a:lnTo>
                      <a:pt x="599" y="2681"/>
                    </a:lnTo>
                    <a:lnTo>
                      <a:pt x="597" y="2663"/>
                    </a:lnTo>
                    <a:lnTo>
                      <a:pt x="596" y="2641"/>
                    </a:lnTo>
                    <a:lnTo>
                      <a:pt x="595" y="2615"/>
                    </a:lnTo>
                    <a:lnTo>
                      <a:pt x="593" y="2586"/>
                    </a:lnTo>
                    <a:lnTo>
                      <a:pt x="592" y="2555"/>
                    </a:lnTo>
                    <a:lnTo>
                      <a:pt x="589" y="2525"/>
                    </a:lnTo>
                    <a:lnTo>
                      <a:pt x="588" y="2494"/>
                    </a:lnTo>
                    <a:lnTo>
                      <a:pt x="586" y="2465"/>
                    </a:lnTo>
                    <a:lnTo>
                      <a:pt x="585" y="2438"/>
                    </a:lnTo>
                    <a:lnTo>
                      <a:pt x="584" y="2415"/>
                    </a:lnTo>
                    <a:lnTo>
                      <a:pt x="537" y="2378"/>
                    </a:lnTo>
                    <a:lnTo>
                      <a:pt x="496" y="2337"/>
                    </a:lnTo>
                    <a:lnTo>
                      <a:pt x="461" y="2294"/>
                    </a:lnTo>
                    <a:lnTo>
                      <a:pt x="433" y="2249"/>
                    </a:lnTo>
                    <a:lnTo>
                      <a:pt x="409" y="2202"/>
                    </a:lnTo>
                    <a:lnTo>
                      <a:pt x="393" y="2153"/>
                    </a:lnTo>
                    <a:lnTo>
                      <a:pt x="383" y="2103"/>
                    </a:lnTo>
                    <a:lnTo>
                      <a:pt x="379" y="2052"/>
                    </a:lnTo>
                    <a:lnTo>
                      <a:pt x="377" y="2026"/>
                    </a:lnTo>
                    <a:lnTo>
                      <a:pt x="369" y="1999"/>
                    </a:lnTo>
                    <a:lnTo>
                      <a:pt x="357" y="1971"/>
                    </a:lnTo>
                    <a:lnTo>
                      <a:pt x="342" y="1940"/>
                    </a:lnTo>
                    <a:lnTo>
                      <a:pt x="321" y="1907"/>
                    </a:lnTo>
                    <a:lnTo>
                      <a:pt x="297" y="1869"/>
                    </a:lnTo>
                    <a:lnTo>
                      <a:pt x="269" y="1828"/>
                    </a:lnTo>
                    <a:lnTo>
                      <a:pt x="246" y="1795"/>
                    </a:lnTo>
                    <a:lnTo>
                      <a:pt x="222" y="1758"/>
                    </a:lnTo>
                    <a:lnTo>
                      <a:pt x="197" y="1721"/>
                    </a:lnTo>
                    <a:lnTo>
                      <a:pt x="173" y="1682"/>
                    </a:lnTo>
                    <a:lnTo>
                      <a:pt x="149" y="1640"/>
                    </a:lnTo>
                    <a:lnTo>
                      <a:pt x="126" y="1594"/>
                    </a:lnTo>
                    <a:lnTo>
                      <a:pt x="103" y="1548"/>
                    </a:lnTo>
                    <a:lnTo>
                      <a:pt x="82" y="1498"/>
                    </a:lnTo>
                    <a:lnTo>
                      <a:pt x="62" y="1445"/>
                    </a:lnTo>
                    <a:lnTo>
                      <a:pt x="45" y="1390"/>
                    </a:lnTo>
                    <a:lnTo>
                      <a:pt x="30" y="1331"/>
                    </a:lnTo>
                    <a:lnTo>
                      <a:pt x="18" y="1268"/>
                    </a:lnTo>
                    <a:lnTo>
                      <a:pt x="8" y="1202"/>
                    </a:lnTo>
                    <a:lnTo>
                      <a:pt x="3" y="1132"/>
                    </a:lnTo>
                    <a:lnTo>
                      <a:pt x="0" y="1059"/>
                    </a:lnTo>
                    <a:lnTo>
                      <a:pt x="4" y="971"/>
                    </a:lnTo>
                    <a:lnTo>
                      <a:pt x="15" y="887"/>
                    </a:lnTo>
                    <a:lnTo>
                      <a:pt x="32" y="804"/>
                    </a:lnTo>
                    <a:lnTo>
                      <a:pt x="57" y="725"/>
                    </a:lnTo>
                    <a:lnTo>
                      <a:pt x="87" y="647"/>
                    </a:lnTo>
                    <a:lnTo>
                      <a:pt x="123" y="572"/>
                    </a:lnTo>
                    <a:lnTo>
                      <a:pt x="165" y="501"/>
                    </a:lnTo>
                    <a:lnTo>
                      <a:pt x="213" y="434"/>
                    </a:lnTo>
                    <a:lnTo>
                      <a:pt x="267" y="370"/>
                    </a:lnTo>
                    <a:lnTo>
                      <a:pt x="323" y="311"/>
                    </a:lnTo>
                    <a:lnTo>
                      <a:pt x="386" y="256"/>
                    </a:lnTo>
                    <a:lnTo>
                      <a:pt x="452" y="205"/>
                    </a:lnTo>
                    <a:lnTo>
                      <a:pt x="522" y="160"/>
                    </a:lnTo>
                    <a:lnTo>
                      <a:pt x="596" y="119"/>
                    </a:lnTo>
                    <a:lnTo>
                      <a:pt x="674" y="84"/>
                    </a:lnTo>
                    <a:lnTo>
                      <a:pt x="754" y="55"/>
                    </a:lnTo>
                    <a:lnTo>
                      <a:pt x="837" y="32"/>
                    </a:lnTo>
                    <a:lnTo>
                      <a:pt x="923" y="15"/>
                    </a:lnTo>
                    <a:lnTo>
                      <a:pt x="1011" y="4"/>
                    </a:lnTo>
                    <a:lnTo>
                      <a:pt x="1101" y="0"/>
                    </a:lnTo>
                    <a:close/>
                  </a:path>
                </a:pathLst>
              </a:custGeom>
              <a:solidFill>
                <a:schemeClr val="bg1"/>
              </a:solidFill>
              <a:ln w="34925">
                <a:noFill/>
                <a:prstDash val="solid"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Freeform 37"/>
              <p:cNvSpPr>
                <a:spLocks/>
              </p:cNvSpPr>
              <p:nvPr/>
            </p:nvSpPr>
            <p:spPr bwMode="auto">
              <a:xfrm>
                <a:off x="6079331" y="2502869"/>
                <a:ext cx="31750" cy="79375"/>
              </a:xfrm>
              <a:custGeom>
                <a:avLst/>
                <a:gdLst>
                  <a:gd name="T0" fmla="*/ 69 w 139"/>
                  <a:gd name="T1" fmla="*/ 0 h 345"/>
                  <a:gd name="T2" fmla="*/ 69 w 139"/>
                  <a:gd name="T3" fmla="*/ 0 h 345"/>
                  <a:gd name="T4" fmla="*/ 87 w 139"/>
                  <a:gd name="T5" fmla="*/ 3 h 345"/>
                  <a:gd name="T6" fmla="*/ 104 w 139"/>
                  <a:gd name="T7" fmla="*/ 9 h 345"/>
                  <a:gd name="T8" fmla="*/ 118 w 139"/>
                  <a:gd name="T9" fmla="*/ 21 h 345"/>
                  <a:gd name="T10" fmla="*/ 129 w 139"/>
                  <a:gd name="T11" fmla="*/ 34 h 345"/>
                  <a:gd name="T12" fmla="*/ 136 w 139"/>
                  <a:gd name="T13" fmla="*/ 51 h 345"/>
                  <a:gd name="T14" fmla="*/ 139 w 139"/>
                  <a:gd name="T15" fmla="*/ 69 h 345"/>
                  <a:gd name="T16" fmla="*/ 139 w 139"/>
                  <a:gd name="T17" fmla="*/ 276 h 345"/>
                  <a:gd name="T18" fmla="*/ 136 w 139"/>
                  <a:gd name="T19" fmla="*/ 296 h 345"/>
                  <a:gd name="T20" fmla="*/ 129 w 139"/>
                  <a:gd name="T21" fmla="*/ 311 h 345"/>
                  <a:gd name="T22" fmla="*/ 118 w 139"/>
                  <a:gd name="T23" fmla="*/ 326 h 345"/>
                  <a:gd name="T24" fmla="*/ 104 w 139"/>
                  <a:gd name="T25" fmla="*/ 336 h 345"/>
                  <a:gd name="T26" fmla="*/ 87 w 139"/>
                  <a:gd name="T27" fmla="*/ 343 h 345"/>
                  <a:gd name="T28" fmla="*/ 69 w 139"/>
                  <a:gd name="T29" fmla="*/ 345 h 345"/>
                  <a:gd name="T30" fmla="*/ 51 w 139"/>
                  <a:gd name="T31" fmla="*/ 343 h 345"/>
                  <a:gd name="T32" fmla="*/ 34 w 139"/>
                  <a:gd name="T33" fmla="*/ 336 h 345"/>
                  <a:gd name="T34" fmla="*/ 20 w 139"/>
                  <a:gd name="T35" fmla="*/ 326 h 345"/>
                  <a:gd name="T36" fmla="*/ 9 w 139"/>
                  <a:gd name="T37" fmla="*/ 311 h 345"/>
                  <a:gd name="T38" fmla="*/ 2 w 139"/>
                  <a:gd name="T39" fmla="*/ 296 h 345"/>
                  <a:gd name="T40" fmla="*/ 0 w 139"/>
                  <a:gd name="T41" fmla="*/ 276 h 345"/>
                  <a:gd name="T42" fmla="*/ 0 w 139"/>
                  <a:gd name="T43" fmla="*/ 69 h 345"/>
                  <a:gd name="T44" fmla="*/ 2 w 139"/>
                  <a:gd name="T45" fmla="*/ 51 h 345"/>
                  <a:gd name="T46" fmla="*/ 9 w 139"/>
                  <a:gd name="T47" fmla="*/ 34 h 345"/>
                  <a:gd name="T48" fmla="*/ 20 w 139"/>
                  <a:gd name="T49" fmla="*/ 21 h 345"/>
                  <a:gd name="T50" fmla="*/ 34 w 139"/>
                  <a:gd name="T51" fmla="*/ 9 h 345"/>
                  <a:gd name="T52" fmla="*/ 51 w 139"/>
                  <a:gd name="T53" fmla="*/ 3 h 345"/>
                  <a:gd name="T54" fmla="*/ 69 w 139"/>
                  <a:gd name="T55" fmla="*/ 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9" h="345">
                    <a:moveTo>
                      <a:pt x="69" y="0"/>
                    </a:moveTo>
                    <a:lnTo>
                      <a:pt x="69" y="0"/>
                    </a:lnTo>
                    <a:lnTo>
                      <a:pt x="87" y="3"/>
                    </a:lnTo>
                    <a:lnTo>
                      <a:pt x="104" y="9"/>
                    </a:lnTo>
                    <a:lnTo>
                      <a:pt x="118" y="21"/>
                    </a:lnTo>
                    <a:lnTo>
                      <a:pt x="129" y="34"/>
                    </a:lnTo>
                    <a:lnTo>
                      <a:pt x="136" y="51"/>
                    </a:lnTo>
                    <a:lnTo>
                      <a:pt x="139" y="69"/>
                    </a:lnTo>
                    <a:lnTo>
                      <a:pt x="139" y="276"/>
                    </a:lnTo>
                    <a:lnTo>
                      <a:pt x="136" y="296"/>
                    </a:lnTo>
                    <a:lnTo>
                      <a:pt x="129" y="311"/>
                    </a:lnTo>
                    <a:lnTo>
                      <a:pt x="118" y="326"/>
                    </a:lnTo>
                    <a:lnTo>
                      <a:pt x="104" y="336"/>
                    </a:lnTo>
                    <a:lnTo>
                      <a:pt x="87" y="343"/>
                    </a:lnTo>
                    <a:lnTo>
                      <a:pt x="69" y="345"/>
                    </a:lnTo>
                    <a:lnTo>
                      <a:pt x="51" y="343"/>
                    </a:lnTo>
                    <a:lnTo>
                      <a:pt x="34" y="336"/>
                    </a:lnTo>
                    <a:lnTo>
                      <a:pt x="20" y="326"/>
                    </a:lnTo>
                    <a:lnTo>
                      <a:pt x="9" y="311"/>
                    </a:lnTo>
                    <a:lnTo>
                      <a:pt x="2" y="296"/>
                    </a:lnTo>
                    <a:lnTo>
                      <a:pt x="0" y="276"/>
                    </a:lnTo>
                    <a:lnTo>
                      <a:pt x="0" y="69"/>
                    </a:lnTo>
                    <a:lnTo>
                      <a:pt x="2" y="51"/>
                    </a:lnTo>
                    <a:lnTo>
                      <a:pt x="9" y="34"/>
                    </a:lnTo>
                    <a:lnTo>
                      <a:pt x="20" y="21"/>
                    </a:lnTo>
                    <a:lnTo>
                      <a:pt x="34" y="9"/>
                    </a:lnTo>
                    <a:lnTo>
                      <a:pt x="51" y="3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bg1"/>
              </a:solidFill>
              <a:ln w="34925">
                <a:noFill/>
                <a:prstDash val="solid"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38"/>
              <p:cNvSpPr>
                <a:spLocks/>
              </p:cNvSpPr>
              <p:nvPr/>
            </p:nvSpPr>
            <p:spPr bwMode="auto">
              <a:xfrm>
                <a:off x="5901531" y="2550494"/>
                <a:ext cx="55563" cy="73025"/>
              </a:xfrm>
              <a:custGeom>
                <a:avLst/>
                <a:gdLst>
                  <a:gd name="T0" fmla="*/ 70 w 244"/>
                  <a:gd name="T1" fmla="*/ 0 h 319"/>
                  <a:gd name="T2" fmla="*/ 88 w 244"/>
                  <a:gd name="T3" fmla="*/ 3 h 319"/>
                  <a:gd name="T4" fmla="*/ 104 w 244"/>
                  <a:gd name="T5" fmla="*/ 10 h 319"/>
                  <a:gd name="T6" fmla="*/ 119 w 244"/>
                  <a:gd name="T7" fmla="*/ 21 h 319"/>
                  <a:gd name="T8" fmla="*/ 130 w 244"/>
                  <a:gd name="T9" fmla="*/ 36 h 319"/>
                  <a:gd name="T10" fmla="*/ 235 w 244"/>
                  <a:gd name="T11" fmla="*/ 215 h 319"/>
                  <a:gd name="T12" fmla="*/ 241 w 244"/>
                  <a:gd name="T13" fmla="*/ 232 h 319"/>
                  <a:gd name="T14" fmla="*/ 244 w 244"/>
                  <a:gd name="T15" fmla="*/ 250 h 319"/>
                  <a:gd name="T16" fmla="*/ 241 w 244"/>
                  <a:gd name="T17" fmla="*/ 267 h 319"/>
                  <a:gd name="T18" fmla="*/ 235 w 244"/>
                  <a:gd name="T19" fmla="*/ 284 h 319"/>
                  <a:gd name="T20" fmla="*/ 224 w 244"/>
                  <a:gd name="T21" fmla="*/ 299 h 319"/>
                  <a:gd name="T22" fmla="*/ 210 w 244"/>
                  <a:gd name="T23" fmla="*/ 310 h 319"/>
                  <a:gd name="T24" fmla="*/ 193 w 244"/>
                  <a:gd name="T25" fmla="*/ 317 h 319"/>
                  <a:gd name="T26" fmla="*/ 174 w 244"/>
                  <a:gd name="T27" fmla="*/ 319 h 319"/>
                  <a:gd name="T28" fmla="*/ 156 w 244"/>
                  <a:gd name="T29" fmla="*/ 317 h 319"/>
                  <a:gd name="T30" fmla="*/ 140 w 244"/>
                  <a:gd name="T31" fmla="*/ 310 h 319"/>
                  <a:gd name="T32" fmla="*/ 125 w 244"/>
                  <a:gd name="T33" fmla="*/ 299 h 319"/>
                  <a:gd name="T34" fmla="*/ 114 w 244"/>
                  <a:gd name="T35" fmla="*/ 284 h 319"/>
                  <a:gd name="T36" fmla="*/ 9 w 244"/>
                  <a:gd name="T37" fmla="*/ 104 h 319"/>
                  <a:gd name="T38" fmla="*/ 3 w 244"/>
                  <a:gd name="T39" fmla="*/ 88 h 319"/>
                  <a:gd name="T40" fmla="*/ 0 w 244"/>
                  <a:gd name="T41" fmla="*/ 69 h 319"/>
                  <a:gd name="T42" fmla="*/ 3 w 244"/>
                  <a:gd name="T43" fmla="*/ 52 h 319"/>
                  <a:gd name="T44" fmla="*/ 9 w 244"/>
                  <a:gd name="T45" fmla="*/ 36 h 319"/>
                  <a:gd name="T46" fmla="*/ 21 w 244"/>
                  <a:gd name="T47" fmla="*/ 22 h 319"/>
                  <a:gd name="T48" fmla="*/ 34 w 244"/>
                  <a:gd name="T49" fmla="*/ 11 h 319"/>
                  <a:gd name="T50" fmla="*/ 53 w 244"/>
                  <a:gd name="T51" fmla="*/ 3 h 319"/>
                  <a:gd name="T52" fmla="*/ 70 w 244"/>
                  <a:gd name="T53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44" h="319">
                    <a:moveTo>
                      <a:pt x="70" y="0"/>
                    </a:moveTo>
                    <a:lnTo>
                      <a:pt x="88" y="3"/>
                    </a:lnTo>
                    <a:lnTo>
                      <a:pt x="104" y="10"/>
                    </a:lnTo>
                    <a:lnTo>
                      <a:pt x="119" y="21"/>
                    </a:lnTo>
                    <a:lnTo>
                      <a:pt x="130" y="36"/>
                    </a:lnTo>
                    <a:lnTo>
                      <a:pt x="235" y="215"/>
                    </a:lnTo>
                    <a:lnTo>
                      <a:pt x="241" y="232"/>
                    </a:lnTo>
                    <a:lnTo>
                      <a:pt x="244" y="250"/>
                    </a:lnTo>
                    <a:lnTo>
                      <a:pt x="241" y="267"/>
                    </a:lnTo>
                    <a:lnTo>
                      <a:pt x="235" y="284"/>
                    </a:lnTo>
                    <a:lnTo>
                      <a:pt x="224" y="299"/>
                    </a:lnTo>
                    <a:lnTo>
                      <a:pt x="210" y="310"/>
                    </a:lnTo>
                    <a:lnTo>
                      <a:pt x="193" y="317"/>
                    </a:lnTo>
                    <a:lnTo>
                      <a:pt x="174" y="319"/>
                    </a:lnTo>
                    <a:lnTo>
                      <a:pt x="156" y="317"/>
                    </a:lnTo>
                    <a:lnTo>
                      <a:pt x="140" y="310"/>
                    </a:lnTo>
                    <a:lnTo>
                      <a:pt x="125" y="299"/>
                    </a:lnTo>
                    <a:lnTo>
                      <a:pt x="114" y="284"/>
                    </a:lnTo>
                    <a:lnTo>
                      <a:pt x="9" y="104"/>
                    </a:lnTo>
                    <a:lnTo>
                      <a:pt x="3" y="88"/>
                    </a:lnTo>
                    <a:lnTo>
                      <a:pt x="0" y="69"/>
                    </a:lnTo>
                    <a:lnTo>
                      <a:pt x="3" y="52"/>
                    </a:lnTo>
                    <a:lnTo>
                      <a:pt x="9" y="36"/>
                    </a:lnTo>
                    <a:lnTo>
                      <a:pt x="21" y="22"/>
                    </a:lnTo>
                    <a:lnTo>
                      <a:pt x="34" y="11"/>
                    </a:lnTo>
                    <a:lnTo>
                      <a:pt x="53" y="3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bg1"/>
              </a:solidFill>
              <a:ln w="34925">
                <a:noFill/>
                <a:prstDash val="solid"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Freeform 39"/>
              <p:cNvSpPr>
                <a:spLocks/>
              </p:cNvSpPr>
              <p:nvPr/>
            </p:nvSpPr>
            <p:spPr bwMode="auto">
              <a:xfrm>
                <a:off x="5771356" y="2680669"/>
                <a:ext cx="73025" cy="53975"/>
              </a:xfrm>
              <a:custGeom>
                <a:avLst/>
                <a:gdLst>
                  <a:gd name="T0" fmla="*/ 70 w 320"/>
                  <a:gd name="T1" fmla="*/ 0 h 242"/>
                  <a:gd name="T2" fmla="*/ 87 w 320"/>
                  <a:gd name="T3" fmla="*/ 3 h 242"/>
                  <a:gd name="T4" fmla="*/ 105 w 320"/>
                  <a:gd name="T5" fmla="*/ 9 h 242"/>
                  <a:gd name="T6" fmla="*/ 286 w 320"/>
                  <a:gd name="T7" fmla="*/ 112 h 242"/>
                  <a:gd name="T8" fmla="*/ 300 w 320"/>
                  <a:gd name="T9" fmla="*/ 125 h 242"/>
                  <a:gd name="T10" fmla="*/ 311 w 320"/>
                  <a:gd name="T11" fmla="*/ 138 h 242"/>
                  <a:gd name="T12" fmla="*/ 317 w 320"/>
                  <a:gd name="T13" fmla="*/ 155 h 242"/>
                  <a:gd name="T14" fmla="*/ 320 w 320"/>
                  <a:gd name="T15" fmla="*/ 172 h 242"/>
                  <a:gd name="T16" fmla="*/ 317 w 320"/>
                  <a:gd name="T17" fmla="*/ 190 h 242"/>
                  <a:gd name="T18" fmla="*/ 311 w 320"/>
                  <a:gd name="T19" fmla="*/ 207 h 242"/>
                  <a:gd name="T20" fmla="*/ 299 w 320"/>
                  <a:gd name="T21" fmla="*/ 222 h 242"/>
                  <a:gd name="T22" fmla="*/ 285 w 320"/>
                  <a:gd name="T23" fmla="*/ 233 h 242"/>
                  <a:gd name="T24" fmla="*/ 267 w 320"/>
                  <a:gd name="T25" fmla="*/ 240 h 242"/>
                  <a:gd name="T26" fmla="*/ 250 w 320"/>
                  <a:gd name="T27" fmla="*/ 242 h 242"/>
                  <a:gd name="T28" fmla="*/ 232 w 320"/>
                  <a:gd name="T29" fmla="*/ 240 h 242"/>
                  <a:gd name="T30" fmla="*/ 215 w 320"/>
                  <a:gd name="T31" fmla="*/ 232 h 242"/>
                  <a:gd name="T32" fmla="*/ 34 w 320"/>
                  <a:gd name="T33" fmla="*/ 129 h 242"/>
                  <a:gd name="T34" fmla="*/ 20 w 320"/>
                  <a:gd name="T35" fmla="*/ 118 h 242"/>
                  <a:gd name="T36" fmla="*/ 9 w 320"/>
                  <a:gd name="T37" fmla="*/ 103 h 242"/>
                  <a:gd name="T38" fmla="*/ 3 w 320"/>
                  <a:gd name="T39" fmla="*/ 87 h 242"/>
                  <a:gd name="T40" fmla="*/ 0 w 320"/>
                  <a:gd name="T41" fmla="*/ 69 h 242"/>
                  <a:gd name="T42" fmla="*/ 3 w 320"/>
                  <a:gd name="T43" fmla="*/ 51 h 242"/>
                  <a:gd name="T44" fmla="*/ 9 w 320"/>
                  <a:gd name="T45" fmla="*/ 34 h 242"/>
                  <a:gd name="T46" fmla="*/ 21 w 320"/>
                  <a:gd name="T47" fmla="*/ 20 h 242"/>
                  <a:gd name="T48" fmla="*/ 35 w 320"/>
                  <a:gd name="T49" fmla="*/ 9 h 242"/>
                  <a:gd name="T50" fmla="*/ 51 w 320"/>
                  <a:gd name="T51" fmla="*/ 3 h 242"/>
                  <a:gd name="T52" fmla="*/ 70 w 320"/>
                  <a:gd name="T53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0" h="242">
                    <a:moveTo>
                      <a:pt x="70" y="0"/>
                    </a:moveTo>
                    <a:lnTo>
                      <a:pt x="87" y="3"/>
                    </a:lnTo>
                    <a:lnTo>
                      <a:pt x="105" y="9"/>
                    </a:lnTo>
                    <a:lnTo>
                      <a:pt x="286" y="112"/>
                    </a:lnTo>
                    <a:lnTo>
                      <a:pt x="300" y="125"/>
                    </a:lnTo>
                    <a:lnTo>
                      <a:pt x="311" y="138"/>
                    </a:lnTo>
                    <a:lnTo>
                      <a:pt x="317" y="155"/>
                    </a:lnTo>
                    <a:lnTo>
                      <a:pt x="320" y="172"/>
                    </a:lnTo>
                    <a:lnTo>
                      <a:pt x="317" y="190"/>
                    </a:lnTo>
                    <a:lnTo>
                      <a:pt x="311" y="207"/>
                    </a:lnTo>
                    <a:lnTo>
                      <a:pt x="299" y="222"/>
                    </a:lnTo>
                    <a:lnTo>
                      <a:pt x="285" y="233"/>
                    </a:lnTo>
                    <a:lnTo>
                      <a:pt x="267" y="240"/>
                    </a:lnTo>
                    <a:lnTo>
                      <a:pt x="250" y="242"/>
                    </a:lnTo>
                    <a:lnTo>
                      <a:pt x="232" y="240"/>
                    </a:lnTo>
                    <a:lnTo>
                      <a:pt x="215" y="232"/>
                    </a:lnTo>
                    <a:lnTo>
                      <a:pt x="34" y="129"/>
                    </a:lnTo>
                    <a:lnTo>
                      <a:pt x="20" y="118"/>
                    </a:lnTo>
                    <a:lnTo>
                      <a:pt x="9" y="103"/>
                    </a:lnTo>
                    <a:lnTo>
                      <a:pt x="3" y="87"/>
                    </a:lnTo>
                    <a:lnTo>
                      <a:pt x="0" y="69"/>
                    </a:lnTo>
                    <a:lnTo>
                      <a:pt x="3" y="51"/>
                    </a:lnTo>
                    <a:lnTo>
                      <a:pt x="9" y="34"/>
                    </a:lnTo>
                    <a:lnTo>
                      <a:pt x="21" y="20"/>
                    </a:lnTo>
                    <a:lnTo>
                      <a:pt x="35" y="9"/>
                    </a:lnTo>
                    <a:lnTo>
                      <a:pt x="51" y="3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bg1"/>
              </a:solidFill>
              <a:ln w="34925">
                <a:noFill/>
                <a:prstDash val="solid"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Freeform 40"/>
              <p:cNvSpPr>
                <a:spLocks/>
              </p:cNvSpPr>
              <p:nvPr/>
            </p:nvSpPr>
            <p:spPr bwMode="auto">
              <a:xfrm>
                <a:off x="5723731" y="2856881"/>
                <a:ext cx="79375" cy="31750"/>
              </a:xfrm>
              <a:custGeom>
                <a:avLst/>
                <a:gdLst>
                  <a:gd name="T0" fmla="*/ 69 w 348"/>
                  <a:gd name="T1" fmla="*/ 0 h 139"/>
                  <a:gd name="T2" fmla="*/ 278 w 348"/>
                  <a:gd name="T3" fmla="*/ 0 h 139"/>
                  <a:gd name="T4" fmla="*/ 297 w 348"/>
                  <a:gd name="T5" fmla="*/ 4 h 139"/>
                  <a:gd name="T6" fmla="*/ 314 w 348"/>
                  <a:gd name="T7" fmla="*/ 10 h 139"/>
                  <a:gd name="T8" fmla="*/ 327 w 348"/>
                  <a:gd name="T9" fmla="*/ 21 h 139"/>
                  <a:gd name="T10" fmla="*/ 339 w 348"/>
                  <a:gd name="T11" fmla="*/ 35 h 139"/>
                  <a:gd name="T12" fmla="*/ 346 w 348"/>
                  <a:gd name="T13" fmla="*/ 51 h 139"/>
                  <a:gd name="T14" fmla="*/ 348 w 348"/>
                  <a:gd name="T15" fmla="*/ 70 h 139"/>
                  <a:gd name="T16" fmla="*/ 346 w 348"/>
                  <a:gd name="T17" fmla="*/ 88 h 139"/>
                  <a:gd name="T18" fmla="*/ 339 w 348"/>
                  <a:gd name="T19" fmla="*/ 104 h 139"/>
                  <a:gd name="T20" fmla="*/ 327 w 348"/>
                  <a:gd name="T21" fmla="*/ 119 h 139"/>
                  <a:gd name="T22" fmla="*/ 314 w 348"/>
                  <a:gd name="T23" fmla="*/ 129 h 139"/>
                  <a:gd name="T24" fmla="*/ 297 w 348"/>
                  <a:gd name="T25" fmla="*/ 137 h 139"/>
                  <a:gd name="T26" fmla="*/ 278 w 348"/>
                  <a:gd name="T27" fmla="*/ 139 h 139"/>
                  <a:gd name="T28" fmla="*/ 69 w 348"/>
                  <a:gd name="T29" fmla="*/ 139 h 139"/>
                  <a:gd name="T30" fmla="*/ 51 w 348"/>
                  <a:gd name="T31" fmla="*/ 137 h 139"/>
                  <a:gd name="T32" fmla="*/ 35 w 348"/>
                  <a:gd name="T33" fmla="*/ 129 h 139"/>
                  <a:gd name="T34" fmla="*/ 20 w 348"/>
                  <a:gd name="T35" fmla="*/ 119 h 139"/>
                  <a:gd name="T36" fmla="*/ 10 w 348"/>
                  <a:gd name="T37" fmla="*/ 104 h 139"/>
                  <a:gd name="T38" fmla="*/ 2 w 348"/>
                  <a:gd name="T39" fmla="*/ 88 h 139"/>
                  <a:gd name="T40" fmla="*/ 0 w 348"/>
                  <a:gd name="T41" fmla="*/ 70 h 139"/>
                  <a:gd name="T42" fmla="*/ 2 w 348"/>
                  <a:gd name="T43" fmla="*/ 51 h 139"/>
                  <a:gd name="T44" fmla="*/ 10 w 348"/>
                  <a:gd name="T45" fmla="*/ 35 h 139"/>
                  <a:gd name="T46" fmla="*/ 20 w 348"/>
                  <a:gd name="T47" fmla="*/ 21 h 139"/>
                  <a:gd name="T48" fmla="*/ 35 w 348"/>
                  <a:gd name="T49" fmla="*/ 10 h 139"/>
                  <a:gd name="T50" fmla="*/ 51 w 348"/>
                  <a:gd name="T51" fmla="*/ 4 h 139"/>
                  <a:gd name="T52" fmla="*/ 69 w 348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8" h="139">
                    <a:moveTo>
                      <a:pt x="69" y="0"/>
                    </a:moveTo>
                    <a:lnTo>
                      <a:pt x="278" y="0"/>
                    </a:lnTo>
                    <a:lnTo>
                      <a:pt x="297" y="4"/>
                    </a:lnTo>
                    <a:lnTo>
                      <a:pt x="314" y="10"/>
                    </a:lnTo>
                    <a:lnTo>
                      <a:pt x="327" y="21"/>
                    </a:lnTo>
                    <a:lnTo>
                      <a:pt x="339" y="35"/>
                    </a:lnTo>
                    <a:lnTo>
                      <a:pt x="346" y="51"/>
                    </a:lnTo>
                    <a:lnTo>
                      <a:pt x="348" y="70"/>
                    </a:lnTo>
                    <a:lnTo>
                      <a:pt x="346" y="88"/>
                    </a:lnTo>
                    <a:lnTo>
                      <a:pt x="339" y="104"/>
                    </a:lnTo>
                    <a:lnTo>
                      <a:pt x="327" y="119"/>
                    </a:lnTo>
                    <a:lnTo>
                      <a:pt x="314" y="129"/>
                    </a:lnTo>
                    <a:lnTo>
                      <a:pt x="297" y="137"/>
                    </a:lnTo>
                    <a:lnTo>
                      <a:pt x="278" y="139"/>
                    </a:lnTo>
                    <a:lnTo>
                      <a:pt x="69" y="139"/>
                    </a:lnTo>
                    <a:lnTo>
                      <a:pt x="51" y="137"/>
                    </a:lnTo>
                    <a:lnTo>
                      <a:pt x="35" y="129"/>
                    </a:lnTo>
                    <a:lnTo>
                      <a:pt x="20" y="119"/>
                    </a:lnTo>
                    <a:lnTo>
                      <a:pt x="10" y="104"/>
                    </a:lnTo>
                    <a:lnTo>
                      <a:pt x="2" y="88"/>
                    </a:lnTo>
                    <a:lnTo>
                      <a:pt x="0" y="70"/>
                    </a:lnTo>
                    <a:lnTo>
                      <a:pt x="2" y="51"/>
                    </a:lnTo>
                    <a:lnTo>
                      <a:pt x="10" y="35"/>
                    </a:lnTo>
                    <a:lnTo>
                      <a:pt x="20" y="21"/>
                    </a:lnTo>
                    <a:lnTo>
                      <a:pt x="35" y="10"/>
                    </a:lnTo>
                    <a:lnTo>
                      <a:pt x="51" y="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bg1"/>
              </a:solidFill>
              <a:ln w="34925">
                <a:noFill/>
                <a:prstDash val="solid"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Freeform 41"/>
              <p:cNvSpPr>
                <a:spLocks/>
              </p:cNvSpPr>
              <p:nvPr/>
            </p:nvSpPr>
            <p:spPr bwMode="auto">
              <a:xfrm>
                <a:off x="5771356" y="3009281"/>
                <a:ext cx="73025" cy="55563"/>
              </a:xfrm>
              <a:custGeom>
                <a:avLst/>
                <a:gdLst>
                  <a:gd name="T0" fmla="*/ 250 w 320"/>
                  <a:gd name="T1" fmla="*/ 0 h 243"/>
                  <a:gd name="T2" fmla="*/ 269 w 320"/>
                  <a:gd name="T3" fmla="*/ 4 h 243"/>
                  <a:gd name="T4" fmla="*/ 285 w 320"/>
                  <a:gd name="T5" fmla="*/ 9 h 243"/>
                  <a:gd name="T6" fmla="*/ 299 w 320"/>
                  <a:gd name="T7" fmla="*/ 21 h 243"/>
                  <a:gd name="T8" fmla="*/ 311 w 320"/>
                  <a:gd name="T9" fmla="*/ 35 h 243"/>
                  <a:gd name="T10" fmla="*/ 317 w 320"/>
                  <a:gd name="T11" fmla="*/ 52 h 243"/>
                  <a:gd name="T12" fmla="*/ 320 w 320"/>
                  <a:gd name="T13" fmla="*/ 70 h 243"/>
                  <a:gd name="T14" fmla="*/ 317 w 320"/>
                  <a:gd name="T15" fmla="*/ 87 h 243"/>
                  <a:gd name="T16" fmla="*/ 311 w 320"/>
                  <a:gd name="T17" fmla="*/ 104 h 243"/>
                  <a:gd name="T18" fmla="*/ 299 w 320"/>
                  <a:gd name="T19" fmla="*/ 119 h 243"/>
                  <a:gd name="T20" fmla="*/ 286 w 320"/>
                  <a:gd name="T21" fmla="*/ 130 h 243"/>
                  <a:gd name="T22" fmla="*/ 105 w 320"/>
                  <a:gd name="T23" fmla="*/ 233 h 243"/>
                  <a:gd name="T24" fmla="*/ 88 w 320"/>
                  <a:gd name="T25" fmla="*/ 240 h 243"/>
                  <a:gd name="T26" fmla="*/ 70 w 320"/>
                  <a:gd name="T27" fmla="*/ 243 h 243"/>
                  <a:gd name="T28" fmla="*/ 51 w 320"/>
                  <a:gd name="T29" fmla="*/ 240 h 243"/>
                  <a:gd name="T30" fmla="*/ 35 w 320"/>
                  <a:gd name="T31" fmla="*/ 234 h 243"/>
                  <a:gd name="T32" fmla="*/ 21 w 320"/>
                  <a:gd name="T33" fmla="*/ 223 h 243"/>
                  <a:gd name="T34" fmla="*/ 9 w 320"/>
                  <a:gd name="T35" fmla="*/ 208 h 243"/>
                  <a:gd name="T36" fmla="*/ 3 w 320"/>
                  <a:gd name="T37" fmla="*/ 191 h 243"/>
                  <a:gd name="T38" fmla="*/ 0 w 320"/>
                  <a:gd name="T39" fmla="*/ 173 h 243"/>
                  <a:gd name="T40" fmla="*/ 3 w 320"/>
                  <a:gd name="T41" fmla="*/ 156 h 243"/>
                  <a:gd name="T42" fmla="*/ 9 w 320"/>
                  <a:gd name="T43" fmla="*/ 139 h 243"/>
                  <a:gd name="T44" fmla="*/ 20 w 320"/>
                  <a:gd name="T45" fmla="*/ 126 h 243"/>
                  <a:gd name="T46" fmla="*/ 34 w 320"/>
                  <a:gd name="T47" fmla="*/ 114 h 243"/>
                  <a:gd name="T48" fmla="*/ 215 w 320"/>
                  <a:gd name="T49" fmla="*/ 10 h 243"/>
                  <a:gd name="T50" fmla="*/ 233 w 320"/>
                  <a:gd name="T51" fmla="*/ 3 h 243"/>
                  <a:gd name="T52" fmla="*/ 250 w 320"/>
                  <a:gd name="T53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0" h="243">
                    <a:moveTo>
                      <a:pt x="250" y="0"/>
                    </a:moveTo>
                    <a:lnTo>
                      <a:pt x="269" y="4"/>
                    </a:lnTo>
                    <a:lnTo>
                      <a:pt x="285" y="9"/>
                    </a:lnTo>
                    <a:lnTo>
                      <a:pt x="299" y="21"/>
                    </a:lnTo>
                    <a:lnTo>
                      <a:pt x="311" y="35"/>
                    </a:lnTo>
                    <a:lnTo>
                      <a:pt x="317" y="52"/>
                    </a:lnTo>
                    <a:lnTo>
                      <a:pt x="320" y="70"/>
                    </a:lnTo>
                    <a:lnTo>
                      <a:pt x="317" y="87"/>
                    </a:lnTo>
                    <a:lnTo>
                      <a:pt x="311" y="104"/>
                    </a:lnTo>
                    <a:lnTo>
                      <a:pt x="299" y="119"/>
                    </a:lnTo>
                    <a:lnTo>
                      <a:pt x="286" y="130"/>
                    </a:lnTo>
                    <a:lnTo>
                      <a:pt x="105" y="233"/>
                    </a:lnTo>
                    <a:lnTo>
                      <a:pt x="88" y="240"/>
                    </a:lnTo>
                    <a:lnTo>
                      <a:pt x="70" y="243"/>
                    </a:lnTo>
                    <a:lnTo>
                      <a:pt x="51" y="240"/>
                    </a:lnTo>
                    <a:lnTo>
                      <a:pt x="35" y="234"/>
                    </a:lnTo>
                    <a:lnTo>
                      <a:pt x="21" y="223"/>
                    </a:lnTo>
                    <a:lnTo>
                      <a:pt x="9" y="208"/>
                    </a:lnTo>
                    <a:lnTo>
                      <a:pt x="3" y="191"/>
                    </a:lnTo>
                    <a:lnTo>
                      <a:pt x="0" y="173"/>
                    </a:lnTo>
                    <a:lnTo>
                      <a:pt x="3" y="156"/>
                    </a:lnTo>
                    <a:lnTo>
                      <a:pt x="9" y="139"/>
                    </a:lnTo>
                    <a:lnTo>
                      <a:pt x="20" y="126"/>
                    </a:lnTo>
                    <a:lnTo>
                      <a:pt x="34" y="114"/>
                    </a:lnTo>
                    <a:lnTo>
                      <a:pt x="215" y="10"/>
                    </a:lnTo>
                    <a:lnTo>
                      <a:pt x="233" y="3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4925">
                <a:noFill/>
                <a:prstDash val="solid"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Freeform 42"/>
              <p:cNvSpPr>
                <a:spLocks/>
              </p:cNvSpPr>
              <p:nvPr/>
            </p:nvSpPr>
            <p:spPr bwMode="auto">
              <a:xfrm>
                <a:off x="6346031" y="3009281"/>
                <a:ext cx="71438" cy="55563"/>
              </a:xfrm>
              <a:custGeom>
                <a:avLst/>
                <a:gdLst>
                  <a:gd name="T0" fmla="*/ 69 w 319"/>
                  <a:gd name="T1" fmla="*/ 0 h 243"/>
                  <a:gd name="T2" fmla="*/ 87 w 319"/>
                  <a:gd name="T3" fmla="*/ 3 h 243"/>
                  <a:gd name="T4" fmla="*/ 104 w 319"/>
                  <a:gd name="T5" fmla="*/ 10 h 243"/>
                  <a:gd name="T6" fmla="*/ 285 w 319"/>
                  <a:gd name="T7" fmla="*/ 114 h 243"/>
                  <a:gd name="T8" fmla="*/ 300 w 319"/>
                  <a:gd name="T9" fmla="*/ 126 h 243"/>
                  <a:gd name="T10" fmla="*/ 310 w 319"/>
                  <a:gd name="T11" fmla="*/ 139 h 243"/>
                  <a:gd name="T12" fmla="*/ 317 w 319"/>
                  <a:gd name="T13" fmla="*/ 156 h 243"/>
                  <a:gd name="T14" fmla="*/ 319 w 319"/>
                  <a:gd name="T15" fmla="*/ 173 h 243"/>
                  <a:gd name="T16" fmla="*/ 317 w 319"/>
                  <a:gd name="T17" fmla="*/ 191 h 243"/>
                  <a:gd name="T18" fmla="*/ 310 w 319"/>
                  <a:gd name="T19" fmla="*/ 208 h 243"/>
                  <a:gd name="T20" fmla="*/ 299 w 319"/>
                  <a:gd name="T21" fmla="*/ 223 h 243"/>
                  <a:gd name="T22" fmla="*/ 284 w 319"/>
                  <a:gd name="T23" fmla="*/ 234 h 243"/>
                  <a:gd name="T24" fmla="*/ 268 w 319"/>
                  <a:gd name="T25" fmla="*/ 240 h 243"/>
                  <a:gd name="T26" fmla="*/ 250 w 319"/>
                  <a:gd name="T27" fmla="*/ 243 h 243"/>
                  <a:gd name="T28" fmla="*/ 232 w 319"/>
                  <a:gd name="T29" fmla="*/ 240 h 243"/>
                  <a:gd name="T30" fmla="*/ 215 w 319"/>
                  <a:gd name="T31" fmla="*/ 233 h 243"/>
                  <a:gd name="T32" fmla="*/ 34 w 319"/>
                  <a:gd name="T33" fmla="*/ 130 h 243"/>
                  <a:gd name="T34" fmla="*/ 20 w 319"/>
                  <a:gd name="T35" fmla="*/ 119 h 243"/>
                  <a:gd name="T36" fmla="*/ 9 w 319"/>
                  <a:gd name="T37" fmla="*/ 104 h 243"/>
                  <a:gd name="T38" fmla="*/ 2 w 319"/>
                  <a:gd name="T39" fmla="*/ 87 h 243"/>
                  <a:gd name="T40" fmla="*/ 0 w 319"/>
                  <a:gd name="T41" fmla="*/ 70 h 243"/>
                  <a:gd name="T42" fmla="*/ 2 w 319"/>
                  <a:gd name="T43" fmla="*/ 52 h 243"/>
                  <a:gd name="T44" fmla="*/ 9 w 319"/>
                  <a:gd name="T45" fmla="*/ 35 h 243"/>
                  <a:gd name="T46" fmla="*/ 20 w 319"/>
                  <a:gd name="T47" fmla="*/ 21 h 243"/>
                  <a:gd name="T48" fmla="*/ 35 w 319"/>
                  <a:gd name="T49" fmla="*/ 9 h 243"/>
                  <a:gd name="T50" fmla="*/ 51 w 319"/>
                  <a:gd name="T51" fmla="*/ 4 h 243"/>
                  <a:gd name="T52" fmla="*/ 69 w 319"/>
                  <a:gd name="T53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3">
                    <a:moveTo>
                      <a:pt x="69" y="0"/>
                    </a:moveTo>
                    <a:lnTo>
                      <a:pt x="87" y="3"/>
                    </a:lnTo>
                    <a:lnTo>
                      <a:pt x="104" y="10"/>
                    </a:lnTo>
                    <a:lnTo>
                      <a:pt x="285" y="114"/>
                    </a:lnTo>
                    <a:lnTo>
                      <a:pt x="300" y="126"/>
                    </a:lnTo>
                    <a:lnTo>
                      <a:pt x="310" y="139"/>
                    </a:lnTo>
                    <a:lnTo>
                      <a:pt x="317" y="156"/>
                    </a:lnTo>
                    <a:lnTo>
                      <a:pt x="319" y="173"/>
                    </a:lnTo>
                    <a:lnTo>
                      <a:pt x="317" y="191"/>
                    </a:lnTo>
                    <a:lnTo>
                      <a:pt x="310" y="208"/>
                    </a:lnTo>
                    <a:lnTo>
                      <a:pt x="299" y="223"/>
                    </a:lnTo>
                    <a:lnTo>
                      <a:pt x="284" y="234"/>
                    </a:lnTo>
                    <a:lnTo>
                      <a:pt x="268" y="240"/>
                    </a:lnTo>
                    <a:lnTo>
                      <a:pt x="250" y="243"/>
                    </a:lnTo>
                    <a:lnTo>
                      <a:pt x="232" y="240"/>
                    </a:lnTo>
                    <a:lnTo>
                      <a:pt x="215" y="233"/>
                    </a:lnTo>
                    <a:lnTo>
                      <a:pt x="34" y="130"/>
                    </a:lnTo>
                    <a:lnTo>
                      <a:pt x="20" y="119"/>
                    </a:lnTo>
                    <a:lnTo>
                      <a:pt x="9" y="104"/>
                    </a:lnTo>
                    <a:lnTo>
                      <a:pt x="2" y="87"/>
                    </a:lnTo>
                    <a:lnTo>
                      <a:pt x="0" y="70"/>
                    </a:lnTo>
                    <a:lnTo>
                      <a:pt x="2" y="52"/>
                    </a:lnTo>
                    <a:lnTo>
                      <a:pt x="9" y="35"/>
                    </a:lnTo>
                    <a:lnTo>
                      <a:pt x="20" y="21"/>
                    </a:lnTo>
                    <a:lnTo>
                      <a:pt x="35" y="9"/>
                    </a:lnTo>
                    <a:lnTo>
                      <a:pt x="51" y="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bg1"/>
              </a:solidFill>
              <a:ln w="34925">
                <a:noFill/>
                <a:prstDash val="solid"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Freeform 43"/>
              <p:cNvSpPr>
                <a:spLocks/>
              </p:cNvSpPr>
              <p:nvPr/>
            </p:nvSpPr>
            <p:spPr bwMode="auto">
              <a:xfrm>
                <a:off x="6387306" y="2856881"/>
                <a:ext cx="77788" cy="31750"/>
              </a:xfrm>
              <a:custGeom>
                <a:avLst/>
                <a:gdLst>
                  <a:gd name="T0" fmla="*/ 69 w 347"/>
                  <a:gd name="T1" fmla="*/ 0 h 139"/>
                  <a:gd name="T2" fmla="*/ 278 w 347"/>
                  <a:gd name="T3" fmla="*/ 0 h 139"/>
                  <a:gd name="T4" fmla="*/ 296 w 347"/>
                  <a:gd name="T5" fmla="*/ 4 h 139"/>
                  <a:gd name="T6" fmla="*/ 313 w 347"/>
                  <a:gd name="T7" fmla="*/ 10 h 139"/>
                  <a:gd name="T8" fmla="*/ 327 w 347"/>
                  <a:gd name="T9" fmla="*/ 21 h 139"/>
                  <a:gd name="T10" fmla="*/ 337 w 347"/>
                  <a:gd name="T11" fmla="*/ 35 h 139"/>
                  <a:gd name="T12" fmla="*/ 345 w 347"/>
                  <a:gd name="T13" fmla="*/ 51 h 139"/>
                  <a:gd name="T14" fmla="*/ 347 w 347"/>
                  <a:gd name="T15" fmla="*/ 70 h 139"/>
                  <a:gd name="T16" fmla="*/ 345 w 347"/>
                  <a:gd name="T17" fmla="*/ 88 h 139"/>
                  <a:gd name="T18" fmla="*/ 337 w 347"/>
                  <a:gd name="T19" fmla="*/ 104 h 139"/>
                  <a:gd name="T20" fmla="*/ 327 w 347"/>
                  <a:gd name="T21" fmla="*/ 119 h 139"/>
                  <a:gd name="T22" fmla="*/ 313 w 347"/>
                  <a:gd name="T23" fmla="*/ 129 h 139"/>
                  <a:gd name="T24" fmla="*/ 296 w 347"/>
                  <a:gd name="T25" fmla="*/ 137 h 139"/>
                  <a:gd name="T26" fmla="*/ 278 w 347"/>
                  <a:gd name="T27" fmla="*/ 139 h 139"/>
                  <a:gd name="T28" fmla="*/ 69 w 347"/>
                  <a:gd name="T29" fmla="*/ 139 h 139"/>
                  <a:gd name="T30" fmla="*/ 51 w 347"/>
                  <a:gd name="T31" fmla="*/ 137 h 139"/>
                  <a:gd name="T32" fmla="*/ 34 w 347"/>
                  <a:gd name="T33" fmla="*/ 129 h 139"/>
                  <a:gd name="T34" fmla="*/ 20 w 347"/>
                  <a:gd name="T35" fmla="*/ 119 h 139"/>
                  <a:gd name="T36" fmla="*/ 9 w 347"/>
                  <a:gd name="T37" fmla="*/ 104 h 139"/>
                  <a:gd name="T38" fmla="*/ 2 w 347"/>
                  <a:gd name="T39" fmla="*/ 88 h 139"/>
                  <a:gd name="T40" fmla="*/ 0 w 347"/>
                  <a:gd name="T41" fmla="*/ 70 h 139"/>
                  <a:gd name="T42" fmla="*/ 2 w 347"/>
                  <a:gd name="T43" fmla="*/ 51 h 139"/>
                  <a:gd name="T44" fmla="*/ 9 w 347"/>
                  <a:gd name="T45" fmla="*/ 35 h 139"/>
                  <a:gd name="T46" fmla="*/ 20 w 347"/>
                  <a:gd name="T47" fmla="*/ 21 h 139"/>
                  <a:gd name="T48" fmla="*/ 34 w 347"/>
                  <a:gd name="T49" fmla="*/ 10 h 139"/>
                  <a:gd name="T50" fmla="*/ 51 w 347"/>
                  <a:gd name="T51" fmla="*/ 4 h 139"/>
                  <a:gd name="T52" fmla="*/ 69 w 347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7" h="139">
                    <a:moveTo>
                      <a:pt x="69" y="0"/>
                    </a:moveTo>
                    <a:lnTo>
                      <a:pt x="278" y="0"/>
                    </a:lnTo>
                    <a:lnTo>
                      <a:pt x="296" y="4"/>
                    </a:lnTo>
                    <a:lnTo>
                      <a:pt x="313" y="10"/>
                    </a:lnTo>
                    <a:lnTo>
                      <a:pt x="327" y="21"/>
                    </a:lnTo>
                    <a:lnTo>
                      <a:pt x="337" y="35"/>
                    </a:lnTo>
                    <a:lnTo>
                      <a:pt x="345" y="51"/>
                    </a:lnTo>
                    <a:lnTo>
                      <a:pt x="347" y="70"/>
                    </a:lnTo>
                    <a:lnTo>
                      <a:pt x="345" y="88"/>
                    </a:lnTo>
                    <a:lnTo>
                      <a:pt x="337" y="104"/>
                    </a:lnTo>
                    <a:lnTo>
                      <a:pt x="327" y="119"/>
                    </a:lnTo>
                    <a:lnTo>
                      <a:pt x="313" y="129"/>
                    </a:lnTo>
                    <a:lnTo>
                      <a:pt x="296" y="137"/>
                    </a:lnTo>
                    <a:lnTo>
                      <a:pt x="278" y="139"/>
                    </a:lnTo>
                    <a:lnTo>
                      <a:pt x="69" y="139"/>
                    </a:lnTo>
                    <a:lnTo>
                      <a:pt x="51" y="137"/>
                    </a:lnTo>
                    <a:lnTo>
                      <a:pt x="34" y="129"/>
                    </a:lnTo>
                    <a:lnTo>
                      <a:pt x="20" y="119"/>
                    </a:lnTo>
                    <a:lnTo>
                      <a:pt x="9" y="104"/>
                    </a:lnTo>
                    <a:lnTo>
                      <a:pt x="2" y="88"/>
                    </a:lnTo>
                    <a:lnTo>
                      <a:pt x="0" y="70"/>
                    </a:lnTo>
                    <a:lnTo>
                      <a:pt x="2" y="51"/>
                    </a:lnTo>
                    <a:lnTo>
                      <a:pt x="9" y="35"/>
                    </a:lnTo>
                    <a:lnTo>
                      <a:pt x="20" y="21"/>
                    </a:lnTo>
                    <a:lnTo>
                      <a:pt x="34" y="10"/>
                    </a:lnTo>
                    <a:lnTo>
                      <a:pt x="51" y="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bg1"/>
              </a:solidFill>
              <a:ln w="34925">
                <a:noFill/>
                <a:prstDash val="solid"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Freeform 44"/>
              <p:cNvSpPr>
                <a:spLocks/>
              </p:cNvSpPr>
              <p:nvPr/>
            </p:nvSpPr>
            <p:spPr bwMode="auto">
              <a:xfrm>
                <a:off x="6346031" y="2680669"/>
                <a:ext cx="71438" cy="53975"/>
              </a:xfrm>
              <a:custGeom>
                <a:avLst/>
                <a:gdLst>
                  <a:gd name="T0" fmla="*/ 250 w 319"/>
                  <a:gd name="T1" fmla="*/ 0 h 242"/>
                  <a:gd name="T2" fmla="*/ 268 w 319"/>
                  <a:gd name="T3" fmla="*/ 3 h 242"/>
                  <a:gd name="T4" fmla="*/ 284 w 319"/>
                  <a:gd name="T5" fmla="*/ 9 h 242"/>
                  <a:gd name="T6" fmla="*/ 299 w 319"/>
                  <a:gd name="T7" fmla="*/ 20 h 242"/>
                  <a:gd name="T8" fmla="*/ 310 w 319"/>
                  <a:gd name="T9" fmla="*/ 34 h 242"/>
                  <a:gd name="T10" fmla="*/ 317 w 319"/>
                  <a:gd name="T11" fmla="*/ 51 h 242"/>
                  <a:gd name="T12" fmla="*/ 319 w 319"/>
                  <a:gd name="T13" fmla="*/ 69 h 242"/>
                  <a:gd name="T14" fmla="*/ 317 w 319"/>
                  <a:gd name="T15" fmla="*/ 87 h 242"/>
                  <a:gd name="T16" fmla="*/ 310 w 319"/>
                  <a:gd name="T17" fmla="*/ 103 h 242"/>
                  <a:gd name="T18" fmla="*/ 300 w 319"/>
                  <a:gd name="T19" fmla="*/ 118 h 242"/>
                  <a:gd name="T20" fmla="*/ 285 w 319"/>
                  <a:gd name="T21" fmla="*/ 129 h 242"/>
                  <a:gd name="T22" fmla="*/ 104 w 319"/>
                  <a:gd name="T23" fmla="*/ 232 h 242"/>
                  <a:gd name="T24" fmla="*/ 87 w 319"/>
                  <a:gd name="T25" fmla="*/ 240 h 242"/>
                  <a:gd name="T26" fmla="*/ 69 w 319"/>
                  <a:gd name="T27" fmla="*/ 242 h 242"/>
                  <a:gd name="T28" fmla="*/ 52 w 319"/>
                  <a:gd name="T29" fmla="*/ 240 h 242"/>
                  <a:gd name="T30" fmla="*/ 35 w 319"/>
                  <a:gd name="T31" fmla="*/ 233 h 242"/>
                  <a:gd name="T32" fmla="*/ 20 w 319"/>
                  <a:gd name="T33" fmla="*/ 222 h 242"/>
                  <a:gd name="T34" fmla="*/ 9 w 319"/>
                  <a:gd name="T35" fmla="*/ 207 h 242"/>
                  <a:gd name="T36" fmla="*/ 2 w 319"/>
                  <a:gd name="T37" fmla="*/ 190 h 242"/>
                  <a:gd name="T38" fmla="*/ 0 w 319"/>
                  <a:gd name="T39" fmla="*/ 172 h 242"/>
                  <a:gd name="T40" fmla="*/ 2 w 319"/>
                  <a:gd name="T41" fmla="*/ 155 h 242"/>
                  <a:gd name="T42" fmla="*/ 9 w 319"/>
                  <a:gd name="T43" fmla="*/ 138 h 242"/>
                  <a:gd name="T44" fmla="*/ 20 w 319"/>
                  <a:gd name="T45" fmla="*/ 125 h 242"/>
                  <a:gd name="T46" fmla="*/ 34 w 319"/>
                  <a:gd name="T47" fmla="*/ 112 h 242"/>
                  <a:gd name="T48" fmla="*/ 215 w 319"/>
                  <a:gd name="T49" fmla="*/ 9 h 242"/>
                  <a:gd name="T50" fmla="*/ 233 w 319"/>
                  <a:gd name="T51" fmla="*/ 3 h 242"/>
                  <a:gd name="T52" fmla="*/ 250 w 319"/>
                  <a:gd name="T53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2">
                    <a:moveTo>
                      <a:pt x="250" y="0"/>
                    </a:moveTo>
                    <a:lnTo>
                      <a:pt x="268" y="3"/>
                    </a:lnTo>
                    <a:lnTo>
                      <a:pt x="284" y="9"/>
                    </a:lnTo>
                    <a:lnTo>
                      <a:pt x="299" y="20"/>
                    </a:lnTo>
                    <a:lnTo>
                      <a:pt x="310" y="34"/>
                    </a:lnTo>
                    <a:lnTo>
                      <a:pt x="317" y="51"/>
                    </a:lnTo>
                    <a:lnTo>
                      <a:pt x="319" y="69"/>
                    </a:lnTo>
                    <a:lnTo>
                      <a:pt x="317" y="87"/>
                    </a:lnTo>
                    <a:lnTo>
                      <a:pt x="310" y="103"/>
                    </a:lnTo>
                    <a:lnTo>
                      <a:pt x="300" y="118"/>
                    </a:lnTo>
                    <a:lnTo>
                      <a:pt x="285" y="129"/>
                    </a:lnTo>
                    <a:lnTo>
                      <a:pt x="104" y="232"/>
                    </a:lnTo>
                    <a:lnTo>
                      <a:pt x="87" y="240"/>
                    </a:lnTo>
                    <a:lnTo>
                      <a:pt x="69" y="242"/>
                    </a:lnTo>
                    <a:lnTo>
                      <a:pt x="52" y="240"/>
                    </a:lnTo>
                    <a:lnTo>
                      <a:pt x="35" y="233"/>
                    </a:lnTo>
                    <a:lnTo>
                      <a:pt x="20" y="222"/>
                    </a:lnTo>
                    <a:lnTo>
                      <a:pt x="9" y="207"/>
                    </a:lnTo>
                    <a:lnTo>
                      <a:pt x="2" y="190"/>
                    </a:lnTo>
                    <a:lnTo>
                      <a:pt x="0" y="172"/>
                    </a:lnTo>
                    <a:lnTo>
                      <a:pt x="2" y="155"/>
                    </a:lnTo>
                    <a:lnTo>
                      <a:pt x="9" y="138"/>
                    </a:lnTo>
                    <a:lnTo>
                      <a:pt x="20" y="125"/>
                    </a:lnTo>
                    <a:lnTo>
                      <a:pt x="34" y="112"/>
                    </a:lnTo>
                    <a:lnTo>
                      <a:pt x="215" y="9"/>
                    </a:lnTo>
                    <a:lnTo>
                      <a:pt x="233" y="3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4925">
                <a:noFill/>
                <a:prstDash val="solid"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Freeform 45"/>
              <p:cNvSpPr>
                <a:spLocks/>
              </p:cNvSpPr>
              <p:nvPr/>
            </p:nvSpPr>
            <p:spPr bwMode="auto">
              <a:xfrm>
                <a:off x="6233319" y="2550494"/>
                <a:ext cx="53975" cy="73025"/>
              </a:xfrm>
              <a:custGeom>
                <a:avLst/>
                <a:gdLst>
                  <a:gd name="T0" fmla="*/ 173 w 243"/>
                  <a:gd name="T1" fmla="*/ 0 h 318"/>
                  <a:gd name="T2" fmla="*/ 191 w 243"/>
                  <a:gd name="T3" fmla="*/ 3 h 318"/>
                  <a:gd name="T4" fmla="*/ 208 w 243"/>
                  <a:gd name="T5" fmla="*/ 11 h 318"/>
                  <a:gd name="T6" fmla="*/ 223 w 243"/>
                  <a:gd name="T7" fmla="*/ 22 h 318"/>
                  <a:gd name="T8" fmla="*/ 234 w 243"/>
                  <a:gd name="T9" fmla="*/ 36 h 318"/>
                  <a:gd name="T10" fmla="*/ 241 w 243"/>
                  <a:gd name="T11" fmla="*/ 52 h 318"/>
                  <a:gd name="T12" fmla="*/ 243 w 243"/>
                  <a:gd name="T13" fmla="*/ 69 h 318"/>
                  <a:gd name="T14" fmla="*/ 241 w 243"/>
                  <a:gd name="T15" fmla="*/ 88 h 318"/>
                  <a:gd name="T16" fmla="*/ 234 w 243"/>
                  <a:gd name="T17" fmla="*/ 104 h 318"/>
                  <a:gd name="T18" fmla="*/ 129 w 243"/>
                  <a:gd name="T19" fmla="*/ 284 h 318"/>
                  <a:gd name="T20" fmla="*/ 118 w 243"/>
                  <a:gd name="T21" fmla="*/ 299 h 318"/>
                  <a:gd name="T22" fmla="*/ 103 w 243"/>
                  <a:gd name="T23" fmla="*/ 310 h 318"/>
                  <a:gd name="T24" fmla="*/ 87 w 243"/>
                  <a:gd name="T25" fmla="*/ 316 h 318"/>
                  <a:gd name="T26" fmla="*/ 69 w 243"/>
                  <a:gd name="T27" fmla="*/ 318 h 318"/>
                  <a:gd name="T28" fmla="*/ 52 w 243"/>
                  <a:gd name="T29" fmla="*/ 316 h 318"/>
                  <a:gd name="T30" fmla="*/ 35 w 243"/>
                  <a:gd name="T31" fmla="*/ 309 h 318"/>
                  <a:gd name="T32" fmla="*/ 19 w 243"/>
                  <a:gd name="T33" fmla="*/ 298 h 318"/>
                  <a:gd name="T34" fmla="*/ 9 w 243"/>
                  <a:gd name="T35" fmla="*/ 284 h 318"/>
                  <a:gd name="T36" fmla="*/ 2 w 243"/>
                  <a:gd name="T37" fmla="*/ 267 h 318"/>
                  <a:gd name="T38" fmla="*/ 0 w 243"/>
                  <a:gd name="T39" fmla="*/ 250 h 318"/>
                  <a:gd name="T40" fmla="*/ 2 w 243"/>
                  <a:gd name="T41" fmla="*/ 232 h 318"/>
                  <a:gd name="T42" fmla="*/ 9 w 243"/>
                  <a:gd name="T43" fmla="*/ 215 h 318"/>
                  <a:gd name="T44" fmla="*/ 113 w 243"/>
                  <a:gd name="T45" fmla="*/ 36 h 318"/>
                  <a:gd name="T46" fmla="*/ 125 w 243"/>
                  <a:gd name="T47" fmla="*/ 21 h 318"/>
                  <a:gd name="T48" fmla="*/ 140 w 243"/>
                  <a:gd name="T49" fmla="*/ 10 h 318"/>
                  <a:gd name="T50" fmla="*/ 155 w 243"/>
                  <a:gd name="T51" fmla="*/ 3 h 318"/>
                  <a:gd name="T52" fmla="*/ 173 w 243"/>
                  <a:gd name="T53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43" h="318">
                    <a:moveTo>
                      <a:pt x="173" y="0"/>
                    </a:moveTo>
                    <a:lnTo>
                      <a:pt x="191" y="3"/>
                    </a:lnTo>
                    <a:lnTo>
                      <a:pt x="208" y="11"/>
                    </a:lnTo>
                    <a:lnTo>
                      <a:pt x="223" y="22"/>
                    </a:lnTo>
                    <a:lnTo>
                      <a:pt x="234" y="36"/>
                    </a:lnTo>
                    <a:lnTo>
                      <a:pt x="241" y="52"/>
                    </a:lnTo>
                    <a:lnTo>
                      <a:pt x="243" y="69"/>
                    </a:lnTo>
                    <a:lnTo>
                      <a:pt x="241" y="88"/>
                    </a:lnTo>
                    <a:lnTo>
                      <a:pt x="234" y="104"/>
                    </a:lnTo>
                    <a:lnTo>
                      <a:pt x="129" y="284"/>
                    </a:lnTo>
                    <a:lnTo>
                      <a:pt x="118" y="299"/>
                    </a:lnTo>
                    <a:lnTo>
                      <a:pt x="103" y="310"/>
                    </a:lnTo>
                    <a:lnTo>
                      <a:pt x="87" y="316"/>
                    </a:lnTo>
                    <a:lnTo>
                      <a:pt x="69" y="318"/>
                    </a:lnTo>
                    <a:lnTo>
                      <a:pt x="52" y="316"/>
                    </a:lnTo>
                    <a:lnTo>
                      <a:pt x="35" y="309"/>
                    </a:lnTo>
                    <a:lnTo>
                      <a:pt x="19" y="298"/>
                    </a:lnTo>
                    <a:lnTo>
                      <a:pt x="9" y="284"/>
                    </a:lnTo>
                    <a:lnTo>
                      <a:pt x="2" y="267"/>
                    </a:lnTo>
                    <a:lnTo>
                      <a:pt x="0" y="250"/>
                    </a:lnTo>
                    <a:lnTo>
                      <a:pt x="2" y="232"/>
                    </a:lnTo>
                    <a:lnTo>
                      <a:pt x="9" y="215"/>
                    </a:lnTo>
                    <a:lnTo>
                      <a:pt x="113" y="36"/>
                    </a:lnTo>
                    <a:lnTo>
                      <a:pt x="125" y="21"/>
                    </a:lnTo>
                    <a:lnTo>
                      <a:pt x="140" y="10"/>
                    </a:lnTo>
                    <a:lnTo>
                      <a:pt x="155" y="3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bg1"/>
              </a:solidFill>
              <a:ln w="34925">
                <a:noFill/>
                <a:prstDash val="solid"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9" name="Freeform 47"/>
            <p:cNvSpPr>
              <a:spLocks/>
            </p:cNvSpPr>
            <p:nvPr/>
          </p:nvSpPr>
          <p:spPr bwMode="auto">
            <a:xfrm>
              <a:off x="6055519" y="3015631"/>
              <a:ext cx="77788" cy="79375"/>
            </a:xfrm>
            <a:custGeom>
              <a:avLst/>
              <a:gdLst>
                <a:gd name="T0" fmla="*/ 174 w 348"/>
                <a:gd name="T1" fmla="*/ 0 h 346"/>
                <a:gd name="T2" fmla="*/ 209 w 348"/>
                <a:gd name="T3" fmla="*/ 5 h 346"/>
                <a:gd name="T4" fmla="*/ 241 w 348"/>
                <a:gd name="T5" fmla="*/ 15 h 346"/>
                <a:gd name="T6" fmla="*/ 271 w 348"/>
                <a:gd name="T7" fmla="*/ 31 h 346"/>
                <a:gd name="T8" fmla="*/ 297 w 348"/>
                <a:gd name="T9" fmla="*/ 51 h 346"/>
                <a:gd name="T10" fmla="*/ 319 w 348"/>
                <a:gd name="T11" fmla="*/ 77 h 346"/>
                <a:gd name="T12" fmla="*/ 335 w 348"/>
                <a:gd name="T13" fmla="*/ 107 h 346"/>
                <a:gd name="T14" fmla="*/ 345 w 348"/>
                <a:gd name="T15" fmla="*/ 139 h 346"/>
                <a:gd name="T16" fmla="*/ 348 w 348"/>
                <a:gd name="T17" fmla="*/ 173 h 346"/>
                <a:gd name="T18" fmla="*/ 345 w 348"/>
                <a:gd name="T19" fmla="*/ 208 h 346"/>
                <a:gd name="T20" fmla="*/ 335 w 348"/>
                <a:gd name="T21" fmla="*/ 241 h 346"/>
                <a:gd name="T22" fmla="*/ 319 w 348"/>
                <a:gd name="T23" fmla="*/ 271 h 346"/>
                <a:gd name="T24" fmla="*/ 297 w 348"/>
                <a:gd name="T25" fmla="*/ 295 h 346"/>
                <a:gd name="T26" fmla="*/ 271 w 348"/>
                <a:gd name="T27" fmla="*/ 317 h 346"/>
                <a:gd name="T28" fmla="*/ 241 w 348"/>
                <a:gd name="T29" fmla="*/ 333 h 346"/>
                <a:gd name="T30" fmla="*/ 209 w 348"/>
                <a:gd name="T31" fmla="*/ 343 h 346"/>
                <a:gd name="T32" fmla="*/ 174 w 348"/>
                <a:gd name="T33" fmla="*/ 346 h 346"/>
                <a:gd name="T34" fmla="*/ 139 w 348"/>
                <a:gd name="T35" fmla="*/ 343 h 346"/>
                <a:gd name="T36" fmla="*/ 107 w 348"/>
                <a:gd name="T37" fmla="*/ 333 h 346"/>
                <a:gd name="T38" fmla="*/ 78 w 348"/>
                <a:gd name="T39" fmla="*/ 317 h 346"/>
                <a:gd name="T40" fmla="*/ 51 w 348"/>
                <a:gd name="T41" fmla="*/ 295 h 346"/>
                <a:gd name="T42" fmla="*/ 30 w 348"/>
                <a:gd name="T43" fmla="*/ 271 h 346"/>
                <a:gd name="T44" fmla="*/ 14 w 348"/>
                <a:gd name="T45" fmla="*/ 241 h 346"/>
                <a:gd name="T46" fmla="*/ 4 w 348"/>
                <a:gd name="T47" fmla="*/ 208 h 346"/>
                <a:gd name="T48" fmla="*/ 0 w 348"/>
                <a:gd name="T49" fmla="*/ 173 h 346"/>
                <a:gd name="T50" fmla="*/ 4 w 348"/>
                <a:gd name="T51" fmla="*/ 139 h 346"/>
                <a:gd name="T52" fmla="*/ 14 w 348"/>
                <a:gd name="T53" fmla="*/ 107 h 346"/>
                <a:gd name="T54" fmla="*/ 30 w 348"/>
                <a:gd name="T55" fmla="*/ 77 h 346"/>
                <a:gd name="T56" fmla="*/ 51 w 348"/>
                <a:gd name="T57" fmla="*/ 51 h 346"/>
                <a:gd name="T58" fmla="*/ 78 w 348"/>
                <a:gd name="T59" fmla="*/ 31 h 346"/>
                <a:gd name="T60" fmla="*/ 107 w 348"/>
                <a:gd name="T61" fmla="*/ 15 h 346"/>
                <a:gd name="T62" fmla="*/ 139 w 348"/>
                <a:gd name="T63" fmla="*/ 5 h 346"/>
                <a:gd name="T64" fmla="*/ 174 w 348"/>
                <a:gd name="T65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8" h="346">
                  <a:moveTo>
                    <a:pt x="174" y="0"/>
                  </a:moveTo>
                  <a:lnTo>
                    <a:pt x="209" y="5"/>
                  </a:lnTo>
                  <a:lnTo>
                    <a:pt x="241" y="15"/>
                  </a:lnTo>
                  <a:lnTo>
                    <a:pt x="271" y="31"/>
                  </a:lnTo>
                  <a:lnTo>
                    <a:pt x="297" y="51"/>
                  </a:lnTo>
                  <a:lnTo>
                    <a:pt x="319" y="77"/>
                  </a:lnTo>
                  <a:lnTo>
                    <a:pt x="335" y="107"/>
                  </a:lnTo>
                  <a:lnTo>
                    <a:pt x="345" y="139"/>
                  </a:lnTo>
                  <a:lnTo>
                    <a:pt x="348" y="173"/>
                  </a:lnTo>
                  <a:lnTo>
                    <a:pt x="345" y="208"/>
                  </a:lnTo>
                  <a:lnTo>
                    <a:pt x="335" y="241"/>
                  </a:lnTo>
                  <a:lnTo>
                    <a:pt x="319" y="271"/>
                  </a:lnTo>
                  <a:lnTo>
                    <a:pt x="297" y="295"/>
                  </a:lnTo>
                  <a:lnTo>
                    <a:pt x="271" y="317"/>
                  </a:lnTo>
                  <a:lnTo>
                    <a:pt x="241" y="333"/>
                  </a:lnTo>
                  <a:lnTo>
                    <a:pt x="209" y="343"/>
                  </a:lnTo>
                  <a:lnTo>
                    <a:pt x="174" y="346"/>
                  </a:lnTo>
                  <a:lnTo>
                    <a:pt x="139" y="343"/>
                  </a:lnTo>
                  <a:lnTo>
                    <a:pt x="107" y="333"/>
                  </a:lnTo>
                  <a:lnTo>
                    <a:pt x="78" y="317"/>
                  </a:lnTo>
                  <a:lnTo>
                    <a:pt x="51" y="295"/>
                  </a:lnTo>
                  <a:lnTo>
                    <a:pt x="30" y="271"/>
                  </a:lnTo>
                  <a:lnTo>
                    <a:pt x="14" y="241"/>
                  </a:lnTo>
                  <a:lnTo>
                    <a:pt x="4" y="208"/>
                  </a:lnTo>
                  <a:lnTo>
                    <a:pt x="0" y="173"/>
                  </a:lnTo>
                  <a:lnTo>
                    <a:pt x="4" y="139"/>
                  </a:lnTo>
                  <a:lnTo>
                    <a:pt x="14" y="107"/>
                  </a:lnTo>
                  <a:lnTo>
                    <a:pt x="30" y="77"/>
                  </a:lnTo>
                  <a:lnTo>
                    <a:pt x="51" y="51"/>
                  </a:lnTo>
                  <a:lnTo>
                    <a:pt x="78" y="31"/>
                  </a:lnTo>
                  <a:lnTo>
                    <a:pt x="107" y="15"/>
                  </a:lnTo>
                  <a:lnTo>
                    <a:pt x="139" y="5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1894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" name="Graphic 2" descr="Database">
              <a:extLst>
                <a:ext uri="{FF2B5EF4-FFF2-40B4-BE49-F238E27FC236}">
                  <a16:creationId xmlns:a16="http://schemas.microsoft.com/office/drawing/2014/main" id="{B57D7BE3-3339-454C-A5DB-0087D9F1D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31412" y="3965633"/>
              <a:ext cx="644276" cy="644276"/>
            </a:xfrm>
            <a:prstGeom prst="rect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</p:pic>
        <p:pic>
          <p:nvPicPr>
            <p:cNvPr id="8" name="Graphic 7" descr="Artificial Intelligence">
              <a:extLst>
                <a:ext uri="{FF2B5EF4-FFF2-40B4-BE49-F238E27FC236}">
                  <a16:creationId xmlns:a16="http://schemas.microsoft.com/office/drawing/2014/main" id="{0D30BF1C-2FFC-FD41-9E6E-38F04B57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83120" y="1685801"/>
              <a:ext cx="634398" cy="634398"/>
            </a:xfrm>
            <a:prstGeom prst="rect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</p:pic>
        <p:pic>
          <p:nvPicPr>
            <p:cNvPr id="24" name="Graphic 23" descr="Cloud">
              <a:extLst>
                <a:ext uri="{FF2B5EF4-FFF2-40B4-BE49-F238E27FC236}">
                  <a16:creationId xmlns:a16="http://schemas.microsoft.com/office/drawing/2014/main" id="{4082C94B-EEDF-5A4F-8F01-126E038D2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28351" y="4057468"/>
              <a:ext cx="440244" cy="464809"/>
            </a:xfrm>
            <a:prstGeom prst="rect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</p:pic>
        <p:pic>
          <p:nvPicPr>
            <p:cNvPr id="35" name="Graphic 34" descr="Upward trend">
              <a:extLst>
                <a:ext uri="{FF2B5EF4-FFF2-40B4-BE49-F238E27FC236}">
                  <a16:creationId xmlns:a16="http://schemas.microsoft.com/office/drawing/2014/main" id="{4938D25C-DD42-8B48-9960-624B4AC8B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91215" y="3103497"/>
              <a:ext cx="529943" cy="529943"/>
            </a:xfrm>
            <a:prstGeom prst="rect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</p:pic>
        <p:pic>
          <p:nvPicPr>
            <p:cNvPr id="14" name="Graphic 13" descr="Gears">
              <a:extLst>
                <a:ext uri="{FF2B5EF4-FFF2-40B4-BE49-F238E27FC236}">
                  <a16:creationId xmlns:a16="http://schemas.microsoft.com/office/drawing/2014/main" id="{69719874-E241-5D4C-8C1E-196634391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97010" y="2997452"/>
              <a:ext cx="711081" cy="711081"/>
            </a:xfrm>
            <a:prstGeom prst="rect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</p:pic>
        <p:pic>
          <p:nvPicPr>
            <p:cNvPr id="39" name="Graphic 38" descr="Cmd Terminal">
              <a:extLst>
                <a:ext uri="{FF2B5EF4-FFF2-40B4-BE49-F238E27FC236}">
                  <a16:creationId xmlns:a16="http://schemas.microsoft.com/office/drawing/2014/main" id="{062E1075-B984-1C4C-863F-51C0769A0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258684" y="1745374"/>
              <a:ext cx="542834" cy="542834"/>
            </a:xfrm>
            <a:prstGeom prst="rect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</p:pic>
        <p:sp>
          <p:nvSpPr>
            <p:cNvPr id="110" name="Freeform 109"/>
            <p:cNvSpPr/>
            <p:nvPr/>
          </p:nvSpPr>
          <p:spPr>
            <a:xfrm>
              <a:off x="4194175" y="1647825"/>
              <a:ext cx="879475" cy="1524000"/>
            </a:xfrm>
            <a:custGeom>
              <a:avLst/>
              <a:gdLst>
                <a:gd name="connsiteX0" fmla="*/ 103906 w 1047821"/>
                <a:gd name="connsiteY0" fmla="*/ 525562 h 1549994"/>
                <a:gd name="connsiteX1" fmla="*/ 983381 w 1047821"/>
                <a:gd name="connsiteY1" fmla="*/ 14387 h 1549994"/>
                <a:gd name="connsiteX2" fmla="*/ 983381 w 1047821"/>
                <a:gd name="connsiteY2" fmla="*/ 1014512 h 1549994"/>
                <a:gd name="connsiteX3" fmla="*/ 113431 w 1047821"/>
                <a:gd name="connsiteY3" fmla="*/ 1538387 h 1549994"/>
                <a:gd name="connsiteX4" fmla="*/ 103906 w 1047821"/>
                <a:gd name="connsiteY4" fmla="*/ 525562 h 1549994"/>
                <a:gd name="connsiteX0" fmla="*/ 103906 w 1047821"/>
                <a:gd name="connsiteY0" fmla="*/ 511175 h 1535607"/>
                <a:gd name="connsiteX1" fmla="*/ 983381 w 1047821"/>
                <a:gd name="connsiteY1" fmla="*/ 0 h 1535607"/>
                <a:gd name="connsiteX2" fmla="*/ 983381 w 1047821"/>
                <a:gd name="connsiteY2" fmla="*/ 1000125 h 1535607"/>
                <a:gd name="connsiteX3" fmla="*/ 113431 w 1047821"/>
                <a:gd name="connsiteY3" fmla="*/ 1524000 h 1535607"/>
                <a:gd name="connsiteX4" fmla="*/ 103906 w 1047821"/>
                <a:gd name="connsiteY4" fmla="*/ 511175 h 1535607"/>
                <a:gd name="connsiteX0" fmla="*/ 103906 w 983381"/>
                <a:gd name="connsiteY0" fmla="*/ 511175 h 1535607"/>
                <a:gd name="connsiteX1" fmla="*/ 983381 w 983381"/>
                <a:gd name="connsiteY1" fmla="*/ 0 h 1535607"/>
                <a:gd name="connsiteX2" fmla="*/ 983381 w 983381"/>
                <a:gd name="connsiteY2" fmla="*/ 1000125 h 1535607"/>
                <a:gd name="connsiteX3" fmla="*/ 113431 w 983381"/>
                <a:gd name="connsiteY3" fmla="*/ 1524000 h 1535607"/>
                <a:gd name="connsiteX4" fmla="*/ 103906 w 983381"/>
                <a:gd name="connsiteY4" fmla="*/ 511175 h 1535607"/>
                <a:gd name="connsiteX0" fmla="*/ 103906 w 983381"/>
                <a:gd name="connsiteY0" fmla="*/ 511175 h 1524000"/>
                <a:gd name="connsiteX1" fmla="*/ 983381 w 983381"/>
                <a:gd name="connsiteY1" fmla="*/ 0 h 1524000"/>
                <a:gd name="connsiteX2" fmla="*/ 983381 w 983381"/>
                <a:gd name="connsiteY2" fmla="*/ 1000125 h 1524000"/>
                <a:gd name="connsiteX3" fmla="*/ 113431 w 983381"/>
                <a:gd name="connsiteY3" fmla="*/ 1524000 h 1524000"/>
                <a:gd name="connsiteX4" fmla="*/ 103906 w 983381"/>
                <a:gd name="connsiteY4" fmla="*/ 511175 h 1524000"/>
                <a:gd name="connsiteX0" fmla="*/ 0 w 879475"/>
                <a:gd name="connsiteY0" fmla="*/ 511175 h 1524000"/>
                <a:gd name="connsiteX1" fmla="*/ 879475 w 879475"/>
                <a:gd name="connsiteY1" fmla="*/ 0 h 1524000"/>
                <a:gd name="connsiteX2" fmla="*/ 879475 w 879475"/>
                <a:gd name="connsiteY2" fmla="*/ 1000125 h 1524000"/>
                <a:gd name="connsiteX3" fmla="*/ 9525 w 879475"/>
                <a:gd name="connsiteY3" fmla="*/ 1524000 h 1524000"/>
                <a:gd name="connsiteX4" fmla="*/ 0 w 879475"/>
                <a:gd name="connsiteY4" fmla="*/ 511175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475" h="1524000">
                  <a:moveTo>
                    <a:pt x="0" y="511175"/>
                  </a:moveTo>
                  <a:lnTo>
                    <a:pt x="879475" y="0"/>
                  </a:lnTo>
                  <a:lnTo>
                    <a:pt x="879475" y="1000125"/>
                  </a:lnTo>
                  <a:lnTo>
                    <a:pt x="9525" y="1524000"/>
                  </a:lnTo>
                  <a:lnTo>
                    <a:pt x="0" y="51117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2C444">
                    <a:shade val="30000"/>
                    <a:satMod val="115000"/>
                  </a:srgbClr>
                </a:gs>
                <a:gs pos="50000">
                  <a:srgbClr val="72C444">
                    <a:shade val="67500"/>
                    <a:satMod val="115000"/>
                  </a:srgbClr>
                </a:gs>
                <a:gs pos="100000">
                  <a:srgbClr val="72C444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sx="116000" sy="116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データ</a:t>
              </a:r>
              <a:endParaRPr 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400" b="1" dirty="0" err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解析</a:t>
              </a:r>
              <a:endParaRPr 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5264145" y="4383144"/>
              <a:ext cx="1679358" cy="1044337"/>
            </a:xfrm>
            <a:custGeom>
              <a:avLst/>
              <a:gdLst>
                <a:gd name="T0" fmla="*/ 661 w 1317"/>
                <a:gd name="T1" fmla="*/ 0 h 819"/>
                <a:gd name="T2" fmla="*/ 1317 w 1317"/>
                <a:gd name="T3" fmla="*/ 420 h 819"/>
                <a:gd name="T4" fmla="*/ 657 w 1317"/>
                <a:gd name="T5" fmla="*/ 819 h 819"/>
                <a:gd name="T6" fmla="*/ 0 w 1317"/>
                <a:gd name="T7" fmla="*/ 423 h 819"/>
                <a:gd name="T8" fmla="*/ 661 w 1317"/>
                <a:gd name="T9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7" h="819">
                  <a:moveTo>
                    <a:pt x="661" y="0"/>
                  </a:moveTo>
                  <a:lnTo>
                    <a:pt x="1317" y="420"/>
                  </a:lnTo>
                  <a:lnTo>
                    <a:pt x="657" y="819"/>
                  </a:lnTo>
                  <a:lnTo>
                    <a:pt x="0" y="423"/>
                  </a:lnTo>
                  <a:lnTo>
                    <a:pt x="661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5400000" sx="116000" sy="116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1400" b="1" dirty="0" err="1">
                  <a:solidFill>
                    <a:schemeClr val="bg1"/>
                  </a:solidFill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データベース</a:t>
              </a:r>
              <a:endParaRPr lang="en-US" sz="1400" b="1" dirty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 46"/>
            <p:cNvSpPr>
              <a:spLocks/>
            </p:cNvSpPr>
            <p:nvPr/>
          </p:nvSpPr>
          <p:spPr bwMode="auto">
            <a:xfrm>
              <a:off x="6057106" y="2740994"/>
              <a:ext cx="74613" cy="244475"/>
            </a:xfrm>
            <a:custGeom>
              <a:avLst/>
              <a:gdLst>
                <a:gd name="T0" fmla="*/ 167 w 334"/>
                <a:gd name="T1" fmla="*/ 0 h 1078"/>
                <a:gd name="T2" fmla="*/ 201 w 334"/>
                <a:gd name="T3" fmla="*/ 2 h 1078"/>
                <a:gd name="T4" fmla="*/ 231 w 334"/>
                <a:gd name="T5" fmla="*/ 8 h 1078"/>
                <a:gd name="T6" fmla="*/ 258 w 334"/>
                <a:gd name="T7" fmla="*/ 18 h 1078"/>
                <a:gd name="T8" fmla="*/ 281 w 334"/>
                <a:gd name="T9" fmla="*/ 33 h 1078"/>
                <a:gd name="T10" fmla="*/ 300 w 334"/>
                <a:gd name="T11" fmla="*/ 51 h 1078"/>
                <a:gd name="T12" fmla="*/ 315 w 334"/>
                <a:gd name="T13" fmla="*/ 72 h 1078"/>
                <a:gd name="T14" fmla="*/ 326 w 334"/>
                <a:gd name="T15" fmla="*/ 98 h 1078"/>
                <a:gd name="T16" fmla="*/ 332 w 334"/>
                <a:gd name="T17" fmla="*/ 129 h 1078"/>
                <a:gd name="T18" fmla="*/ 334 w 334"/>
                <a:gd name="T19" fmla="*/ 163 h 1078"/>
                <a:gd name="T20" fmla="*/ 334 w 334"/>
                <a:gd name="T21" fmla="*/ 407 h 1078"/>
                <a:gd name="T22" fmla="*/ 333 w 334"/>
                <a:gd name="T23" fmla="*/ 440 h 1078"/>
                <a:gd name="T24" fmla="*/ 330 w 334"/>
                <a:gd name="T25" fmla="*/ 473 h 1078"/>
                <a:gd name="T26" fmla="*/ 326 w 334"/>
                <a:gd name="T27" fmla="*/ 507 h 1078"/>
                <a:gd name="T28" fmla="*/ 260 w 334"/>
                <a:gd name="T29" fmla="*/ 1000 h 1078"/>
                <a:gd name="T30" fmla="*/ 256 w 334"/>
                <a:gd name="T31" fmla="*/ 1023 h 1078"/>
                <a:gd name="T32" fmla="*/ 248 w 334"/>
                <a:gd name="T33" fmla="*/ 1043 h 1078"/>
                <a:gd name="T34" fmla="*/ 238 w 334"/>
                <a:gd name="T35" fmla="*/ 1056 h 1078"/>
                <a:gd name="T36" fmla="*/ 224 w 334"/>
                <a:gd name="T37" fmla="*/ 1066 h 1078"/>
                <a:gd name="T38" fmla="*/ 208 w 334"/>
                <a:gd name="T39" fmla="*/ 1073 h 1078"/>
                <a:gd name="T40" fmla="*/ 189 w 334"/>
                <a:gd name="T41" fmla="*/ 1076 h 1078"/>
                <a:gd name="T42" fmla="*/ 167 w 334"/>
                <a:gd name="T43" fmla="*/ 1078 h 1078"/>
                <a:gd name="T44" fmla="*/ 146 w 334"/>
                <a:gd name="T45" fmla="*/ 1076 h 1078"/>
                <a:gd name="T46" fmla="*/ 126 w 334"/>
                <a:gd name="T47" fmla="*/ 1073 h 1078"/>
                <a:gd name="T48" fmla="*/ 110 w 334"/>
                <a:gd name="T49" fmla="*/ 1066 h 1078"/>
                <a:gd name="T50" fmla="*/ 97 w 334"/>
                <a:gd name="T51" fmla="*/ 1056 h 1078"/>
                <a:gd name="T52" fmla="*/ 86 w 334"/>
                <a:gd name="T53" fmla="*/ 1043 h 1078"/>
                <a:gd name="T54" fmla="*/ 78 w 334"/>
                <a:gd name="T55" fmla="*/ 1023 h 1078"/>
                <a:gd name="T56" fmla="*/ 74 w 334"/>
                <a:gd name="T57" fmla="*/ 1000 h 1078"/>
                <a:gd name="T58" fmla="*/ 8 w 334"/>
                <a:gd name="T59" fmla="*/ 507 h 1078"/>
                <a:gd name="T60" fmla="*/ 5 w 334"/>
                <a:gd name="T61" fmla="*/ 473 h 1078"/>
                <a:gd name="T62" fmla="*/ 1 w 334"/>
                <a:gd name="T63" fmla="*/ 440 h 1078"/>
                <a:gd name="T64" fmla="*/ 0 w 334"/>
                <a:gd name="T65" fmla="*/ 407 h 1078"/>
                <a:gd name="T66" fmla="*/ 0 w 334"/>
                <a:gd name="T67" fmla="*/ 163 h 1078"/>
                <a:gd name="T68" fmla="*/ 2 w 334"/>
                <a:gd name="T69" fmla="*/ 129 h 1078"/>
                <a:gd name="T70" fmla="*/ 8 w 334"/>
                <a:gd name="T71" fmla="*/ 98 h 1078"/>
                <a:gd name="T72" fmla="*/ 19 w 334"/>
                <a:gd name="T73" fmla="*/ 72 h 1078"/>
                <a:gd name="T74" fmla="*/ 34 w 334"/>
                <a:gd name="T75" fmla="*/ 51 h 1078"/>
                <a:gd name="T76" fmla="*/ 53 w 334"/>
                <a:gd name="T77" fmla="*/ 33 h 1078"/>
                <a:gd name="T78" fmla="*/ 76 w 334"/>
                <a:gd name="T79" fmla="*/ 18 h 1078"/>
                <a:gd name="T80" fmla="*/ 103 w 334"/>
                <a:gd name="T81" fmla="*/ 8 h 1078"/>
                <a:gd name="T82" fmla="*/ 133 w 334"/>
                <a:gd name="T83" fmla="*/ 2 h 1078"/>
                <a:gd name="T84" fmla="*/ 167 w 334"/>
                <a:gd name="T85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4" h="1078">
                  <a:moveTo>
                    <a:pt x="167" y="0"/>
                  </a:moveTo>
                  <a:lnTo>
                    <a:pt x="201" y="2"/>
                  </a:lnTo>
                  <a:lnTo>
                    <a:pt x="231" y="8"/>
                  </a:lnTo>
                  <a:lnTo>
                    <a:pt x="258" y="18"/>
                  </a:lnTo>
                  <a:lnTo>
                    <a:pt x="281" y="33"/>
                  </a:lnTo>
                  <a:lnTo>
                    <a:pt x="300" y="51"/>
                  </a:lnTo>
                  <a:lnTo>
                    <a:pt x="315" y="72"/>
                  </a:lnTo>
                  <a:lnTo>
                    <a:pt x="326" y="98"/>
                  </a:lnTo>
                  <a:lnTo>
                    <a:pt x="332" y="129"/>
                  </a:lnTo>
                  <a:lnTo>
                    <a:pt x="334" y="163"/>
                  </a:lnTo>
                  <a:lnTo>
                    <a:pt x="334" y="407"/>
                  </a:lnTo>
                  <a:lnTo>
                    <a:pt x="333" y="440"/>
                  </a:lnTo>
                  <a:lnTo>
                    <a:pt x="330" y="473"/>
                  </a:lnTo>
                  <a:lnTo>
                    <a:pt x="326" y="507"/>
                  </a:lnTo>
                  <a:lnTo>
                    <a:pt x="260" y="1000"/>
                  </a:lnTo>
                  <a:lnTo>
                    <a:pt x="256" y="1023"/>
                  </a:lnTo>
                  <a:lnTo>
                    <a:pt x="248" y="1043"/>
                  </a:lnTo>
                  <a:lnTo>
                    <a:pt x="238" y="1056"/>
                  </a:lnTo>
                  <a:lnTo>
                    <a:pt x="224" y="1066"/>
                  </a:lnTo>
                  <a:lnTo>
                    <a:pt x="208" y="1073"/>
                  </a:lnTo>
                  <a:lnTo>
                    <a:pt x="189" y="1076"/>
                  </a:lnTo>
                  <a:lnTo>
                    <a:pt x="167" y="1078"/>
                  </a:lnTo>
                  <a:lnTo>
                    <a:pt x="146" y="1076"/>
                  </a:lnTo>
                  <a:lnTo>
                    <a:pt x="126" y="1073"/>
                  </a:lnTo>
                  <a:lnTo>
                    <a:pt x="110" y="1066"/>
                  </a:lnTo>
                  <a:lnTo>
                    <a:pt x="97" y="1056"/>
                  </a:lnTo>
                  <a:lnTo>
                    <a:pt x="86" y="1043"/>
                  </a:lnTo>
                  <a:lnTo>
                    <a:pt x="78" y="1023"/>
                  </a:lnTo>
                  <a:lnTo>
                    <a:pt x="74" y="1000"/>
                  </a:lnTo>
                  <a:lnTo>
                    <a:pt x="8" y="507"/>
                  </a:lnTo>
                  <a:lnTo>
                    <a:pt x="5" y="473"/>
                  </a:lnTo>
                  <a:lnTo>
                    <a:pt x="1" y="440"/>
                  </a:lnTo>
                  <a:lnTo>
                    <a:pt x="0" y="407"/>
                  </a:lnTo>
                  <a:lnTo>
                    <a:pt x="0" y="163"/>
                  </a:lnTo>
                  <a:lnTo>
                    <a:pt x="2" y="129"/>
                  </a:lnTo>
                  <a:lnTo>
                    <a:pt x="8" y="98"/>
                  </a:lnTo>
                  <a:lnTo>
                    <a:pt x="19" y="72"/>
                  </a:lnTo>
                  <a:lnTo>
                    <a:pt x="34" y="51"/>
                  </a:lnTo>
                  <a:lnTo>
                    <a:pt x="53" y="33"/>
                  </a:lnTo>
                  <a:lnTo>
                    <a:pt x="76" y="18"/>
                  </a:lnTo>
                  <a:lnTo>
                    <a:pt x="103" y="8"/>
                  </a:lnTo>
                  <a:lnTo>
                    <a:pt x="133" y="2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1894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149072" y="3522804"/>
              <a:ext cx="1887022" cy="338554"/>
            </a:xfrm>
            <a:prstGeom prst="rect">
              <a:avLst/>
            </a:prstGeom>
            <a:noFill/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n w="0"/>
                  <a:solidFill>
                    <a:srgbClr val="FFFFFF"/>
                  </a:solidFill>
                  <a:effectLst>
                    <a:outerShdw dist="38100" dir="16200000" sx="112000" sy="112000" rotWithShape="0">
                      <a:prstClr val="black">
                        <a:alpha val="76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データサイエンス</a:t>
              </a:r>
              <a:endParaRPr lang="en-US" sz="1600" dirty="0">
                <a:ln w="0"/>
                <a:solidFill>
                  <a:srgbClr val="FFFFFF"/>
                </a:solidFill>
                <a:effectLst>
                  <a:outerShdw dist="38100" dir="16200000" sx="112000" sy="112000" rotWithShape="0">
                    <a:prstClr val="black">
                      <a:alpha val="76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Concept Diagram Slide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5724029" y="2794978"/>
            <a:ext cx="741363" cy="815975"/>
            <a:chOff x="2444750" y="3662363"/>
            <a:chExt cx="741363" cy="815975"/>
          </a:xfrm>
        </p:grpSpPr>
        <p:sp>
          <p:nvSpPr>
            <p:cNvPr id="68" name="Freeform 36"/>
            <p:cNvSpPr>
              <a:spLocks noEditPoints="1"/>
            </p:cNvSpPr>
            <p:nvPr/>
          </p:nvSpPr>
          <p:spPr bwMode="auto">
            <a:xfrm>
              <a:off x="2565400" y="3787775"/>
              <a:ext cx="500063" cy="690563"/>
            </a:xfrm>
            <a:custGeom>
              <a:avLst/>
              <a:gdLst>
                <a:gd name="T0" fmla="*/ 815 w 2202"/>
                <a:gd name="T1" fmla="*/ 326 h 3044"/>
                <a:gd name="T2" fmla="*/ 520 w 2202"/>
                <a:gd name="T3" fmla="*/ 507 h 3044"/>
                <a:gd name="T4" fmla="*/ 330 w 2202"/>
                <a:gd name="T5" fmla="*/ 786 h 3044"/>
                <a:gd name="T6" fmla="*/ 281 w 2202"/>
                <a:gd name="T7" fmla="*/ 1124 h 3044"/>
                <a:gd name="T8" fmla="*/ 340 w 2202"/>
                <a:gd name="T9" fmla="*/ 1395 h 3044"/>
                <a:gd name="T10" fmla="*/ 450 w 2202"/>
                <a:gd name="T11" fmla="*/ 1600 h 3044"/>
                <a:gd name="T12" fmla="*/ 576 w 2202"/>
                <a:gd name="T13" fmla="*/ 1790 h 3044"/>
                <a:gd name="T14" fmla="*/ 654 w 2202"/>
                <a:gd name="T15" fmla="*/ 2004 h 3044"/>
                <a:gd name="T16" fmla="*/ 702 w 2202"/>
                <a:gd name="T17" fmla="*/ 2151 h 3044"/>
                <a:gd name="T18" fmla="*/ 1461 w 2202"/>
                <a:gd name="T19" fmla="*/ 2187 h 3044"/>
                <a:gd name="T20" fmla="*/ 1542 w 2202"/>
                <a:gd name="T21" fmla="*/ 2079 h 3044"/>
                <a:gd name="T22" fmla="*/ 1584 w 2202"/>
                <a:gd name="T23" fmla="*/ 1871 h 3044"/>
                <a:gd name="T24" fmla="*/ 1704 w 2202"/>
                <a:gd name="T25" fmla="*/ 1672 h 3044"/>
                <a:gd name="T26" fmla="*/ 1821 w 2202"/>
                <a:gd name="T27" fmla="*/ 1484 h 3044"/>
                <a:gd name="T28" fmla="*/ 1906 w 2202"/>
                <a:gd name="T29" fmla="*/ 1243 h 3044"/>
                <a:gd name="T30" fmla="*/ 1911 w 2202"/>
                <a:gd name="T31" fmla="*/ 918 h 3044"/>
                <a:gd name="T32" fmla="*/ 1773 w 2202"/>
                <a:gd name="T33" fmla="*/ 609 h 3044"/>
                <a:gd name="T34" fmla="*/ 1516 w 2202"/>
                <a:gd name="T35" fmla="*/ 384 h 3044"/>
                <a:gd name="T36" fmla="*/ 1176 w 2202"/>
                <a:gd name="T37" fmla="*/ 281 h 3044"/>
                <a:gd name="T38" fmla="*/ 1365 w 2202"/>
                <a:gd name="T39" fmla="*/ 32 h 3044"/>
                <a:gd name="T40" fmla="*/ 1750 w 2202"/>
                <a:gd name="T41" fmla="*/ 205 h 3044"/>
                <a:gd name="T42" fmla="*/ 2037 w 2202"/>
                <a:gd name="T43" fmla="*/ 501 h 3044"/>
                <a:gd name="T44" fmla="*/ 2187 w 2202"/>
                <a:gd name="T45" fmla="*/ 887 h 3044"/>
                <a:gd name="T46" fmla="*/ 2185 w 2202"/>
                <a:gd name="T47" fmla="*/ 1268 h 3044"/>
                <a:gd name="T48" fmla="*/ 2100 w 2202"/>
                <a:gd name="T49" fmla="*/ 1548 h 3044"/>
                <a:gd name="T50" fmla="*/ 1981 w 2202"/>
                <a:gd name="T51" fmla="*/ 1758 h 3044"/>
                <a:gd name="T52" fmla="*/ 1861 w 2202"/>
                <a:gd name="T53" fmla="*/ 1940 h 3044"/>
                <a:gd name="T54" fmla="*/ 1820 w 2202"/>
                <a:gd name="T55" fmla="*/ 2103 h 3044"/>
                <a:gd name="T56" fmla="*/ 1706 w 2202"/>
                <a:gd name="T57" fmla="*/ 2337 h 3044"/>
                <a:gd name="T58" fmla="*/ 1614 w 2202"/>
                <a:gd name="T59" fmla="*/ 2494 h 3044"/>
                <a:gd name="T60" fmla="*/ 1606 w 2202"/>
                <a:gd name="T61" fmla="*/ 2641 h 3044"/>
                <a:gd name="T62" fmla="*/ 1603 w 2202"/>
                <a:gd name="T63" fmla="*/ 2709 h 3044"/>
                <a:gd name="T64" fmla="*/ 1570 w 2202"/>
                <a:gd name="T65" fmla="*/ 2800 h 3044"/>
                <a:gd name="T66" fmla="*/ 1455 w 2202"/>
                <a:gd name="T67" fmla="*/ 2899 h 3044"/>
                <a:gd name="T68" fmla="*/ 1285 w 2202"/>
                <a:gd name="T69" fmla="*/ 3021 h 3044"/>
                <a:gd name="T70" fmla="*/ 967 w 2202"/>
                <a:gd name="T71" fmla="*/ 3042 h 3044"/>
                <a:gd name="T72" fmla="*/ 827 w 2202"/>
                <a:gd name="T73" fmla="*/ 2933 h 3044"/>
                <a:gd name="T74" fmla="*/ 659 w 2202"/>
                <a:gd name="T75" fmla="*/ 2834 h 3044"/>
                <a:gd name="T76" fmla="*/ 603 w 2202"/>
                <a:gd name="T77" fmla="*/ 2728 h 3044"/>
                <a:gd name="T78" fmla="*/ 599 w 2202"/>
                <a:gd name="T79" fmla="*/ 2681 h 3044"/>
                <a:gd name="T80" fmla="*/ 592 w 2202"/>
                <a:gd name="T81" fmla="*/ 2555 h 3044"/>
                <a:gd name="T82" fmla="*/ 584 w 2202"/>
                <a:gd name="T83" fmla="*/ 2415 h 3044"/>
                <a:gd name="T84" fmla="*/ 409 w 2202"/>
                <a:gd name="T85" fmla="*/ 2202 h 3044"/>
                <a:gd name="T86" fmla="*/ 369 w 2202"/>
                <a:gd name="T87" fmla="*/ 1999 h 3044"/>
                <a:gd name="T88" fmla="*/ 269 w 2202"/>
                <a:gd name="T89" fmla="*/ 1828 h 3044"/>
                <a:gd name="T90" fmla="*/ 149 w 2202"/>
                <a:gd name="T91" fmla="*/ 1640 h 3044"/>
                <a:gd name="T92" fmla="*/ 45 w 2202"/>
                <a:gd name="T93" fmla="*/ 1390 h 3044"/>
                <a:gd name="T94" fmla="*/ 0 w 2202"/>
                <a:gd name="T95" fmla="*/ 1059 h 3044"/>
                <a:gd name="T96" fmla="*/ 87 w 2202"/>
                <a:gd name="T97" fmla="*/ 647 h 3044"/>
                <a:gd name="T98" fmla="*/ 323 w 2202"/>
                <a:gd name="T99" fmla="*/ 311 h 3044"/>
                <a:gd name="T100" fmla="*/ 674 w 2202"/>
                <a:gd name="T101" fmla="*/ 84 h 3044"/>
                <a:gd name="T102" fmla="*/ 1101 w 2202"/>
                <a:gd name="T103" fmla="*/ 0 h 3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02" h="3044">
                  <a:moveTo>
                    <a:pt x="1101" y="277"/>
                  </a:moveTo>
                  <a:lnTo>
                    <a:pt x="1026" y="281"/>
                  </a:lnTo>
                  <a:lnTo>
                    <a:pt x="953" y="290"/>
                  </a:lnTo>
                  <a:lnTo>
                    <a:pt x="883" y="306"/>
                  </a:lnTo>
                  <a:lnTo>
                    <a:pt x="815" y="326"/>
                  </a:lnTo>
                  <a:lnTo>
                    <a:pt x="749" y="353"/>
                  </a:lnTo>
                  <a:lnTo>
                    <a:pt x="686" y="385"/>
                  </a:lnTo>
                  <a:lnTo>
                    <a:pt x="627" y="421"/>
                  </a:lnTo>
                  <a:lnTo>
                    <a:pt x="572" y="462"/>
                  </a:lnTo>
                  <a:lnTo>
                    <a:pt x="520" y="507"/>
                  </a:lnTo>
                  <a:lnTo>
                    <a:pt x="472" y="555"/>
                  </a:lnTo>
                  <a:lnTo>
                    <a:pt x="430" y="609"/>
                  </a:lnTo>
                  <a:lnTo>
                    <a:pt x="392" y="665"/>
                  </a:lnTo>
                  <a:lnTo>
                    <a:pt x="359" y="724"/>
                  </a:lnTo>
                  <a:lnTo>
                    <a:pt x="330" y="786"/>
                  </a:lnTo>
                  <a:lnTo>
                    <a:pt x="309" y="852"/>
                  </a:lnTo>
                  <a:lnTo>
                    <a:pt x="293" y="918"/>
                  </a:lnTo>
                  <a:lnTo>
                    <a:pt x="282" y="987"/>
                  </a:lnTo>
                  <a:lnTo>
                    <a:pt x="279" y="1059"/>
                  </a:lnTo>
                  <a:lnTo>
                    <a:pt x="281" y="1124"/>
                  </a:lnTo>
                  <a:lnTo>
                    <a:pt x="287" y="1185"/>
                  </a:lnTo>
                  <a:lnTo>
                    <a:pt x="296" y="1243"/>
                  </a:lnTo>
                  <a:lnTo>
                    <a:pt x="309" y="1297"/>
                  </a:lnTo>
                  <a:lnTo>
                    <a:pt x="323" y="1348"/>
                  </a:lnTo>
                  <a:lnTo>
                    <a:pt x="340" y="1395"/>
                  </a:lnTo>
                  <a:lnTo>
                    <a:pt x="360" y="1441"/>
                  </a:lnTo>
                  <a:lnTo>
                    <a:pt x="381" y="1484"/>
                  </a:lnTo>
                  <a:lnTo>
                    <a:pt x="403" y="1524"/>
                  </a:lnTo>
                  <a:lnTo>
                    <a:pt x="427" y="1563"/>
                  </a:lnTo>
                  <a:lnTo>
                    <a:pt x="450" y="1600"/>
                  </a:lnTo>
                  <a:lnTo>
                    <a:pt x="475" y="1636"/>
                  </a:lnTo>
                  <a:lnTo>
                    <a:pt x="497" y="1671"/>
                  </a:lnTo>
                  <a:lnTo>
                    <a:pt x="525" y="1711"/>
                  </a:lnTo>
                  <a:lnTo>
                    <a:pt x="551" y="1750"/>
                  </a:lnTo>
                  <a:lnTo>
                    <a:pt x="576" y="1790"/>
                  </a:lnTo>
                  <a:lnTo>
                    <a:pt x="599" y="1830"/>
                  </a:lnTo>
                  <a:lnTo>
                    <a:pt x="618" y="1871"/>
                  </a:lnTo>
                  <a:lnTo>
                    <a:pt x="634" y="1913"/>
                  </a:lnTo>
                  <a:lnTo>
                    <a:pt x="646" y="1957"/>
                  </a:lnTo>
                  <a:lnTo>
                    <a:pt x="654" y="2004"/>
                  </a:lnTo>
                  <a:lnTo>
                    <a:pt x="657" y="2052"/>
                  </a:lnTo>
                  <a:lnTo>
                    <a:pt x="660" y="2079"/>
                  </a:lnTo>
                  <a:lnTo>
                    <a:pt x="670" y="2105"/>
                  </a:lnTo>
                  <a:lnTo>
                    <a:pt x="684" y="2129"/>
                  </a:lnTo>
                  <a:lnTo>
                    <a:pt x="702" y="2151"/>
                  </a:lnTo>
                  <a:lnTo>
                    <a:pt x="721" y="2170"/>
                  </a:lnTo>
                  <a:lnTo>
                    <a:pt x="742" y="2187"/>
                  </a:lnTo>
                  <a:lnTo>
                    <a:pt x="761" y="2202"/>
                  </a:lnTo>
                  <a:lnTo>
                    <a:pt x="1441" y="2202"/>
                  </a:lnTo>
                  <a:lnTo>
                    <a:pt x="1461" y="2187"/>
                  </a:lnTo>
                  <a:lnTo>
                    <a:pt x="1481" y="2170"/>
                  </a:lnTo>
                  <a:lnTo>
                    <a:pt x="1501" y="2151"/>
                  </a:lnTo>
                  <a:lnTo>
                    <a:pt x="1518" y="2129"/>
                  </a:lnTo>
                  <a:lnTo>
                    <a:pt x="1532" y="2105"/>
                  </a:lnTo>
                  <a:lnTo>
                    <a:pt x="1542" y="2079"/>
                  </a:lnTo>
                  <a:lnTo>
                    <a:pt x="1546" y="2052"/>
                  </a:lnTo>
                  <a:lnTo>
                    <a:pt x="1548" y="2004"/>
                  </a:lnTo>
                  <a:lnTo>
                    <a:pt x="1556" y="1957"/>
                  </a:lnTo>
                  <a:lnTo>
                    <a:pt x="1569" y="1913"/>
                  </a:lnTo>
                  <a:lnTo>
                    <a:pt x="1584" y="1871"/>
                  </a:lnTo>
                  <a:lnTo>
                    <a:pt x="1604" y="1831"/>
                  </a:lnTo>
                  <a:lnTo>
                    <a:pt x="1627" y="1790"/>
                  </a:lnTo>
                  <a:lnTo>
                    <a:pt x="1650" y="1750"/>
                  </a:lnTo>
                  <a:lnTo>
                    <a:pt x="1677" y="1712"/>
                  </a:lnTo>
                  <a:lnTo>
                    <a:pt x="1704" y="1672"/>
                  </a:lnTo>
                  <a:lnTo>
                    <a:pt x="1728" y="1637"/>
                  </a:lnTo>
                  <a:lnTo>
                    <a:pt x="1752" y="1601"/>
                  </a:lnTo>
                  <a:lnTo>
                    <a:pt x="1775" y="1564"/>
                  </a:lnTo>
                  <a:lnTo>
                    <a:pt x="1799" y="1524"/>
                  </a:lnTo>
                  <a:lnTo>
                    <a:pt x="1821" y="1484"/>
                  </a:lnTo>
                  <a:lnTo>
                    <a:pt x="1843" y="1441"/>
                  </a:lnTo>
                  <a:lnTo>
                    <a:pt x="1862" y="1395"/>
                  </a:lnTo>
                  <a:lnTo>
                    <a:pt x="1879" y="1348"/>
                  </a:lnTo>
                  <a:lnTo>
                    <a:pt x="1894" y="1297"/>
                  </a:lnTo>
                  <a:lnTo>
                    <a:pt x="1906" y="1243"/>
                  </a:lnTo>
                  <a:lnTo>
                    <a:pt x="1915" y="1185"/>
                  </a:lnTo>
                  <a:lnTo>
                    <a:pt x="1921" y="1124"/>
                  </a:lnTo>
                  <a:lnTo>
                    <a:pt x="1923" y="1059"/>
                  </a:lnTo>
                  <a:lnTo>
                    <a:pt x="1920" y="987"/>
                  </a:lnTo>
                  <a:lnTo>
                    <a:pt x="1911" y="918"/>
                  </a:lnTo>
                  <a:lnTo>
                    <a:pt x="1894" y="851"/>
                  </a:lnTo>
                  <a:lnTo>
                    <a:pt x="1872" y="786"/>
                  </a:lnTo>
                  <a:lnTo>
                    <a:pt x="1845" y="724"/>
                  </a:lnTo>
                  <a:lnTo>
                    <a:pt x="1811" y="664"/>
                  </a:lnTo>
                  <a:lnTo>
                    <a:pt x="1773" y="609"/>
                  </a:lnTo>
                  <a:lnTo>
                    <a:pt x="1730" y="555"/>
                  </a:lnTo>
                  <a:lnTo>
                    <a:pt x="1682" y="507"/>
                  </a:lnTo>
                  <a:lnTo>
                    <a:pt x="1631" y="462"/>
                  </a:lnTo>
                  <a:lnTo>
                    <a:pt x="1575" y="420"/>
                  </a:lnTo>
                  <a:lnTo>
                    <a:pt x="1516" y="384"/>
                  </a:lnTo>
                  <a:lnTo>
                    <a:pt x="1454" y="353"/>
                  </a:lnTo>
                  <a:lnTo>
                    <a:pt x="1388" y="326"/>
                  </a:lnTo>
                  <a:lnTo>
                    <a:pt x="1319" y="306"/>
                  </a:lnTo>
                  <a:lnTo>
                    <a:pt x="1249" y="290"/>
                  </a:lnTo>
                  <a:lnTo>
                    <a:pt x="1176" y="281"/>
                  </a:lnTo>
                  <a:lnTo>
                    <a:pt x="1101" y="277"/>
                  </a:lnTo>
                  <a:close/>
                  <a:moveTo>
                    <a:pt x="1101" y="0"/>
                  </a:moveTo>
                  <a:lnTo>
                    <a:pt x="1191" y="4"/>
                  </a:lnTo>
                  <a:lnTo>
                    <a:pt x="1280" y="15"/>
                  </a:lnTo>
                  <a:lnTo>
                    <a:pt x="1365" y="32"/>
                  </a:lnTo>
                  <a:lnTo>
                    <a:pt x="1449" y="55"/>
                  </a:lnTo>
                  <a:lnTo>
                    <a:pt x="1529" y="84"/>
                  </a:lnTo>
                  <a:lnTo>
                    <a:pt x="1606" y="119"/>
                  </a:lnTo>
                  <a:lnTo>
                    <a:pt x="1680" y="160"/>
                  </a:lnTo>
                  <a:lnTo>
                    <a:pt x="1750" y="205"/>
                  </a:lnTo>
                  <a:lnTo>
                    <a:pt x="1816" y="256"/>
                  </a:lnTo>
                  <a:lnTo>
                    <a:pt x="1879" y="311"/>
                  </a:lnTo>
                  <a:lnTo>
                    <a:pt x="1936" y="370"/>
                  </a:lnTo>
                  <a:lnTo>
                    <a:pt x="1989" y="434"/>
                  </a:lnTo>
                  <a:lnTo>
                    <a:pt x="2037" y="501"/>
                  </a:lnTo>
                  <a:lnTo>
                    <a:pt x="2079" y="572"/>
                  </a:lnTo>
                  <a:lnTo>
                    <a:pt x="2115" y="647"/>
                  </a:lnTo>
                  <a:lnTo>
                    <a:pt x="2145" y="725"/>
                  </a:lnTo>
                  <a:lnTo>
                    <a:pt x="2170" y="804"/>
                  </a:lnTo>
                  <a:lnTo>
                    <a:pt x="2187" y="887"/>
                  </a:lnTo>
                  <a:lnTo>
                    <a:pt x="2198" y="971"/>
                  </a:lnTo>
                  <a:lnTo>
                    <a:pt x="2202" y="1059"/>
                  </a:lnTo>
                  <a:lnTo>
                    <a:pt x="2200" y="1132"/>
                  </a:lnTo>
                  <a:lnTo>
                    <a:pt x="2194" y="1202"/>
                  </a:lnTo>
                  <a:lnTo>
                    <a:pt x="2185" y="1268"/>
                  </a:lnTo>
                  <a:lnTo>
                    <a:pt x="2172" y="1331"/>
                  </a:lnTo>
                  <a:lnTo>
                    <a:pt x="2158" y="1390"/>
                  </a:lnTo>
                  <a:lnTo>
                    <a:pt x="2140" y="1445"/>
                  </a:lnTo>
                  <a:lnTo>
                    <a:pt x="2120" y="1498"/>
                  </a:lnTo>
                  <a:lnTo>
                    <a:pt x="2100" y="1548"/>
                  </a:lnTo>
                  <a:lnTo>
                    <a:pt x="2077" y="1594"/>
                  </a:lnTo>
                  <a:lnTo>
                    <a:pt x="2054" y="1639"/>
                  </a:lnTo>
                  <a:lnTo>
                    <a:pt x="2029" y="1682"/>
                  </a:lnTo>
                  <a:lnTo>
                    <a:pt x="2005" y="1721"/>
                  </a:lnTo>
                  <a:lnTo>
                    <a:pt x="1981" y="1758"/>
                  </a:lnTo>
                  <a:lnTo>
                    <a:pt x="1957" y="1793"/>
                  </a:lnTo>
                  <a:lnTo>
                    <a:pt x="1934" y="1827"/>
                  </a:lnTo>
                  <a:lnTo>
                    <a:pt x="1906" y="1869"/>
                  </a:lnTo>
                  <a:lnTo>
                    <a:pt x="1881" y="1907"/>
                  </a:lnTo>
                  <a:lnTo>
                    <a:pt x="1861" y="1940"/>
                  </a:lnTo>
                  <a:lnTo>
                    <a:pt x="1845" y="1971"/>
                  </a:lnTo>
                  <a:lnTo>
                    <a:pt x="1833" y="1999"/>
                  </a:lnTo>
                  <a:lnTo>
                    <a:pt x="1826" y="2026"/>
                  </a:lnTo>
                  <a:lnTo>
                    <a:pt x="1823" y="2052"/>
                  </a:lnTo>
                  <a:lnTo>
                    <a:pt x="1820" y="2103"/>
                  </a:lnTo>
                  <a:lnTo>
                    <a:pt x="1810" y="2153"/>
                  </a:lnTo>
                  <a:lnTo>
                    <a:pt x="1794" y="2202"/>
                  </a:lnTo>
                  <a:lnTo>
                    <a:pt x="1770" y="2249"/>
                  </a:lnTo>
                  <a:lnTo>
                    <a:pt x="1741" y="2294"/>
                  </a:lnTo>
                  <a:lnTo>
                    <a:pt x="1706" y="2337"/>
                  </a:lnTo>
                  <a:lnTo>
                    <a:pt x="1665" y="2378"/>
                  </a:lnTo>
                  <a:lnTo>
                    <a:pt x="1619" y="2415"/>
                  </a:lnTo>
                  <a:lnTo>
                    <a:pt x="1617" y="2438"/>
                  </a:lnTo>
                  <a:lnTo>
                    <a:pt x="1616" y="2465"/>
                  </a:lnTo>
                  <a:lnTo>
                    <a:pt x="1614" y="2494"/>
                  </a:lnTo>
                  <a:lnTo>
                    <a:pt x="1613" y="2525"/>
                  </a:lnTo>
                  <a:lnTo>
                    <a:pt x="1611" y="2555"/>
                  </a:lnTo>
                  <a:lnTo>
                    <a:pt x="1609" y="2586"/>
                  </a:lnTo>
                  <a:lnTo>
                    <a:pt x="1607" y="2615"/>
                  </a:lnTo>
                  <a:lnTo>
                    <a:pt x="1606" y="2641"/>
                  </a:lnTo>
                  <a:lnTo>
                    <a:pt x="1605" y="2663"/>
                  </a:lnTo>
                  <a:lnTo>
                    <a:pt x="1604" y="2681"/>
                  </a:lnTo>
                  <a:lnTo>
                    <a:pt x="1604" y="2692"/>
                  </a:lnTo>
                  <a:lnTo>
                    <a:pt x="1603" y="2696"/>
                  </a:lnTo>
                  <a:lnTo>
                    <a:pt x="1603" y="2709"/>
                  </a:lnTo>
                  <a:lnTo>
                    <a:pt x="1600" y="2725"/>
                  </a:lnTo>
                  <a:lnTo>
                    <a:pt x="1596" y="2742"/>
                  </a:lnTo>
                  <a:lnTo>
                    <a:pt x="1590" y="2760"/>
                  </a:lnTo>
                  <a:lnTo>
                    <a:pt x="1581" y="2780"/>
                  </a:lnTo>
                  <a:lnTo>
                    <a:pt x="1570" y="2800"/>
                  </a:lnTo>
                  <a:lnTo>
                    <a:pt x="1555" y="2820"/>
                  </a:lnTo>
                  <a:lnTo>
                    <a:pt x="1537" y="2842"/>
                  </a:lnTo>
                  <a:lnTo>
                    <a:pt x="1514" y="2861"/>
                  </a:lnTo>
                  <a:lnTo>
                    <a:pt x="1487" y="2881"/>
                  </a:lnTo>
                  <a:lnTo>
                    <a:pt x="1455" y="2899"/>
                  </a:lnTo>
                  <a:lnTo>
                    <a:pt x="1418" y="2917"/>
                  </a:lnTo>
                  <a:lnTo>
                    <a:pt x="1375" y="2933"/>
                  </a:lnTo>
                  <a:lnTo>
                    <a:pt x="1350" y="2965"/>
                  </a:lnTo>
                  <a:lnTo>
                    <a:pt x="1319" y="2994"/>
                  </a:lnTo>
                  <a:lnTo>
                    <a:pt x="1285" y="3021"/>
                  </a:lnTo>
                  <a:lnTo>
                    <a:pt x="1262" y="3034"/>
                  </a:lnTo>
                  <a:lnTo>
                    <a:pt x="1235" y="3042"/>
                  </a:lnTo>
                  <a:lnTo>
                    <a:pt x="1208" y="3044"/>
                  </a:lnTo>
                  <a:lnTo>
                    <a:pt x="994" y="3044"/>
                  </a:lnTo>
                  <a:lnTo>
                    <a:pt x="967" y="3042"/>
                  </a:lnTo>
                  <a:lnTo>
                    <a:pt x="941" y="3034"/>
                  </a:lnTo>
                  <a:lnTo>
                    <a:pt x="917" y="3021"/>
                  </a:lnTo>
                  <a:lnTo>
                    <a:pt x="883" y="2994"/>
                  </a:lnTo>
                  <a:lnTo>
                    <a:pt x="852" y="2965"/>
                  </a:lnTo>
                  <a:lnTo>
                    <a:pt x="827" y="2933"/>
                  </a:lnTo>
                  <a:lnTo>
                    <a:pt x="782" y="2915"/>
                  </a:lnTo>
                  <a:lnTo>
                    <a:pt x="743" y="2897"/>
                  </a:lnTo>
                  <a:lnTo>
                    <a:pt x="709" y="2877"/>
                  </a:lnTo>
                  <a:lnTo>
                    <a:pt x="682" y="2855"/>
                  </a:lnTo>
                  <a:lnTo>
                    <a:pt x="659" y="2834"/>
                  </a:lnTo>
                  <a:lnTo>
                    <a:pt x="641" y="2811"/>
                  </a:lnTo>
                  <a:lnTo>
                    <a:pt x="627" y="2790"/>
                  </a:lnTo>
                  <a:lnTo>
                    <a:pt x="616" y="2768"/>
                  </a:lnTo>
                  <a:lnTo>
                    <a:pt x="609" y="2748"/>
                  </a:lnTo>
                  <a:lnTo>
                    <a:pt x="603" y="2728"/>
                  </a:lnTo>
                  <a:lnTo>
                    <a:pt x="601" y="2712"/>
                  </a:lnTo>
                  <a:lnTo>
                    <a:pt x="600" y="2696"/>
                  </a:lnTo>
                  <a:lnTo>
                    <a:pt x="600" y="2696"/>
                  </a:lnTo>
                  <a:lnTo>
                    <a:pt x="600" y="2692"/>
                  </a:lnTo>
                  <a:lnTo>
                    <a:pt x="599" y="2681"/>
                  </a:lnTo>
                  <a:lnTo>
                    <a:pt x="597" y="2663"/>
                  </a:lnTo>
                  <a:lnTo>
                    <a:pt x="596" y="2641"/>
                  </a:lnTo>
                  <a:lnTo>
                    <a:pt x="595" y="2615"/>
                  </a:lnTo>
                  <a:lnTo>
                    <a:pt x="593" y="2586"/>
                  </a:lnTo>
                  <a:lnTo>
                    <a:pt x="592" y="2555"/>
                  </a:lnTo>
                  <a:lnTo>
                    <a:pt x="589" y="2525"/>
                  </a:lnTo>
                  <a:lnTo>
                    <a:pt x="588" y="2494"/>
                  </a:lnTo>
                  <a:lnTo>
                    <a:pt x="586" y="2465"/>
                  </a:lnTo>
                  <a:lnTo>
                    <a:pt x="585" y="2438"/>
                  </a:lnTo>
                  <a:lnTo>
                    <a:pt x="584" y="2415"/>
                  </a:lnTo>
                  <a:lnTo>
                    <a:pt x="537" y="2378"/>
                  </a:lnTo>
                  <a:lnTo>
                    <a:pt x="496" y="2337"/>
                  </a:lnTo>
                  <a:lnTo>
                    <a:pt x="461" y="2294"/>
                  </a:lnTo>
                  <a:lnTo>
                    <a:pt x="433" y="2249"/>
                  </a:lnTo>
                  <a:lnTo>
                    <a:pt x="409" y="2202"/>
                  </a:lnTo>
                  <a:lnTo>
                    <a:pt x="393" y="2153"/>
                  </a:lnTo>
                  <a:lnTo>
                    <a:pt x="383" y="2103"/>
                  </a:lnTo>
                  <a:lnTo>
                    <a:pt x="379" y="2052"/>
                  </a:lnTo>
                  <a:lnTo>
                    <a:pt x="377" y="2026"/>
                  </a:lnTo>
                  <a:lnTo>
                    <a:pt x="369" y="1999"/>
                  </a:lnTo>
                  <a:lnTo>
                    <a:pt x="357" y="1971"/>
                  </a:lnTo>
                  <a:lnTo>
                    <a:pt x="342" y="1940"/>
                  </a:lnTo>
                  <a:lnTo>
                    <a:pt x="321" y="1907"/>
                  </a:lnTo>
                  <a:lnTo>
                    <a:pt x="297" y="1869"/>
                  </a:lnTo>
                  <a:lnTo>
                    <a:pt x="269" y="1828"/>
                  </a:lnTo>
                  <a:lnTo>
                    <a:pt x="246" y="1795"/>
                  </a:lnTo>
                  <a:lnTo>
                    <a:pt x="222" y="1758"/>
                  </a:lnTo>
                  <a:lnTo>
                    <a:pt x="197" y="1721"/>
                  </a:lnTo>
                  <a:lnTo>
                    <a:pt x="173" y="1682"/>
                  </a:lnTo>
                  <a:lnTo>
                    <a:pt x="149" y="1640"/>
                  </a:lnTo>
                  <a:lnTo>
                    <a:pt x="126" y="1594"/>
                  </a:lnTo>
                  <a:lnTo>
                    <a:pt x="103" y="1548"/>
                  </a:lnTo>
                  <a:lnTo>
                    <a:pt x="82" y="1498"/>
                  </a:lnTo>
                  <a:lnTo>
                    <a:pt x="62" y="1445"/>
                  </a:lnTo>
                  <a:lnTo>
                    <a:pt x="45" y="1390"/>
                  </a:lnTo>
                  <a:lnTo>
                    <a:pt x="30" y="1331"/>
                  </a:lnTo>
                  <a:lnTo>
                    <a:pt x="18" y="1268"/>
                  </a:lnTo>
                  <a:lnTo>
                    <a:pt x="8" y="1202"/>
                  </a:lnTo>
                  <a:lnTo>
                    <a:pt x="3" y="1132"/>
                  </a:lnTo>
                  <a:lnTo>
                    <a:pt x="0" y="1059"/>
                  </a:lnTo>
                  <a:lnTo>
                    <a:pt x="4" y="971"/>
                  </a:lnTo>
                  <a:lnTo>
                    <a:pt x="15" y="887"/>
                  </a:lnTo>
                  <a:lnTo>
                    <a:pt x="32" y="804"/>
                  </a:lnTo>
                  <a:lnTo>
                    <a:pt x="57" y="725"/>
                  </a:lnTo>
                  <a:lnTo>
                    <a:pt x="87" y="647"/>
                  </a:lnTo>
                  <a:lnTo>
                    <a:pt x="123" y="572"/>
                  </a:lnTo>
                  <a:lnTo>
                    <a:pt x="165" y="501"/>
                  </a:lnTo>
                  <a:lnTo>
                    <a:pt x="213" y="434"/>
                  </a:lnTo>
                  <a:lnTo>
                    <a:pt x="267" y="370"/>
                  </a:lnTo>
                  <a:lnTo>
                    <a:pt x="323" y="311"/>
                  </a:lnTo>
                  <a:lnTo>
                    <a:pt x="386" y="256"/>
                  </a:lnTo>
                  <a:lnTo>
                    <a:pt x="452" y="205"/>
                  </a:lnTo>
                  <a:lnTo>
                    <a:pt x="522" y="160"/>
                  </a:lnTo>
                  <a:lnTo>
                    <a:pt x="596" y="119"/>
                  </a:lnTo>
                  <a:lnTo>
                    <a:pt x="674" y="84"/>
                  </a:lnTo>
                  <a:lnTo>
                    <a:pt x="754" y="55"/>
                  </a:lnTo>
                  <a:lnTo>
                    <a:pt x="837" y="32"/>
                  </a:lnTo>
                  <a:lnTo>
                    <a:pt x="923" y="15"/>
                  </a:lnTo>
                  <a:lnTo>
                    <a:pt x="1011" y="4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Freeform 37"/>
            <p:cNvSpPr>
              <a:spLocks/>
            </p:cNvSpPr>
            <p:nvPr/>
          </p:nvSpPr>
          <p:spPr bwMode="auto">
            <a:xfrm>
              <a:off x="2800350" y="3662363"/>
              <a:ext cx="31750" cy="79375"/>
            </a:xfrm>
            <a:custGeom>
              <a:avLst/>
              <a:gdLst>
                <a:gd name="T0" fmla="*/ 69 w 139"/>
                <a:gd name="T1" fmla="*/ 0 h 345"/>
                <a:gd name="T2" fmla="*/ 69 w 139"/>
                <a:gd name="T3" fmla="*/ 0 h 345"/>
                <a:gd name="T4" fmla="*/ 87 w 139"/>
                <a:gd name="T5" fmla="*/ 3 h 345"/>
                <a:gd name="T6" fmla="*/ 104 w 139"/>
                <a:gd name="T7" fmla="*/ 9 h 345"/>
                <a:gd name="T8" fmla="*/ 118 w 139"/>
                <a:gd name="T9" fmla="*/ 21 h 345"/>
                <a:gd name="T10" fmla="*/ 129 w 139"/>
                <a:gd name="T11" fmla="*/ 34 h 345"/>
                <a:gd name="T12" fmla="*/ 136 w 139"/>
                <a:gd name="T13" fmla="*/ 51 h 345"/>
                <a:gd name="T14" fmla="*/ 139 w 139"/>
                <a:gd name="T15" fmla="*/ 69 h 345"/>
                <a:gd name="T16" fmla="*/ 139 w 139"/>
                <a:gd name="T17" fmla="*/ 276 h 345"/>
                <a:gd name="T18" fmla="*/ 136 w 139"/>
                <a:gd name="T19" fmla="*/ 296 h 345"/>
                <a:gd name="T20" fmla="*/ 129 w 139"/>
                <a:gd name="T21" fmla="*/ 311 h 345"/>
                <a:gd name="T22" fmla="*/ 118 w 139"/>
                <a:gd name="T23" fmla="*/ 326 h 345"/>
                <a:gd name="T24" fmla="*/ 104 w 139"/>
                <a:gd name="T25" fmla="*/ 336 h 345"/>
                <a:gd name="T26" fmla="*/ 87 w 139"/>
                <a:gd name="T27" fmla="*/ 343 h 345"/>
                <a:gd name="T28" fmla="*/ 69 w 139"/>
                <a:gd name="T29" fmla="*/ 345 h 345"/>
                <a:gd name="T30" fmla="*/ 51 w 139"/>
                <a:gd name="T31" fmla="*/ 343 h 345"/>
                <a:gd name="T32" fmla="*/ 34 w 139"/>
                <a:gd name="T33" fmla="*/ 336 h 345"/>
                <a:gd name="T34" fmla="*/ 20 w 139"/>
                <a:gd name="T35" fmla="*/ 326 h 345"/>
                <a:gd name="T36" fmla="*/ 9 w 139"/>
                <a:gd name="T37" fmla="*/ 311 h 345"/>
                <a:gd name="T38" fmla="*/ 2 w 139"/>
                <a:gd name="T39" fmla="*/ 296 h 345"/>
                <a:gd name="T40" fmla="*/ 0 w 139"/>
                <a:gd name="T41" fmla="*/ 276 h 345"/>
                <a:gd name="T42" fmla="*/ 0 w 139"/>
                <a:gd name="T43" fmla="*/ 69 h 345"/>
                <a:gd name="T44" fmla="*/ 2 w 139"/>
                <a:gd name="T45" fmla="*/ 51 h 345"/>
                <a:gd name="T46" fmla="*/ 9 w 139"/>
                <a:gd name="T47" fmla="*/ 34 h 345"/>
                <a:gd name="T48" fmla="*/ 20 w 139"/>
                <a:gd name="T49" fmla="*/ 21 h 345"/>
                <a:gd name="T50" fmla="*/ 34 w 139"/>
                <a:gd name="T51" fmla="*/ 9 h 345"/>
                <a:gd name="T52" fmla="*/ 51 w 139"/>
                <a:gd name="T53" fmla="*/ 3 h 345"/>
                <a:gd name="T54" fmla="*/ 69 w 139"/>
                <a:gd name="T55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9" h="345">
                  <a:moveTo>
                    <a:pt x="69" y="0"/>
                  </a:moveTo>
                  <a:lnTo>
                    <a:pt x="69" y="0"/>
                  </a:lnTo>
                  <a:lnTo>
                    <a:pt x="87" y="3"/>
                  </a:lnTo>
                  <a:lnTo>
                    <a:pt x="104" y="9"/>
                  </a:lnTo>
                  <a:lnTo>
                    <a:pt x="118" y="21"/>
                  </a:lnTo>
                  <a:lnTo>
                    <a:pt x="129" y="34"/>
                  </a:lnTo>
                  <a:lnTo>
                    <a:pt x="136" y="51"/>
                  </a:lnTo>
                  <a:lnTo>
                    <a:pt x="139" y="69"/>
                  </a:lnTo>
                  <a:lnTo>
                    <a:pt x="139" y="276"/>
                  </a:lnTo>
                  <a:lnTo>
                    <a:pt x="136" y="296"/>
                  </a:lnTo>
                  <a:lnTo>
                    <a:pt x="129" y="311"/>
                  </a:lnTo>
                  <a:lnTo>
                    <a:pt x="118" y="326"/>
                  </a:lnTo>
                  <a:lnTo>
                    <a:pt x="104" y="336"/>
                  </a:lnTo>
                  <a:lnTo>
                    <a:pt x="87" y="343"/>
                  </a:lnTo>
                  <a:lnTo>
                    <a:pt x="69" y="345"/>
                  </a:lnTo>
                  <a:lnTo>
                    <a:pt x="51" y="343"/>
                  </a:lnTo>
                  <a:lnTo>
                    <a:pt x="34" y="336"/>
                  </a:lnTo>
                  <a:lnTo>
                    <a:pt x="20" y="326"/>
                  </a:lnTo>
                  <a:lnTo>
                    <a:pt x="9" y="311"/>
                  </a:lnTo>
                  <a:lnTo>
                    <a:pt x="2" y="296"/>
                  </a:lnTo>
                  <a:lnTo>
                    <a:pt x="0" y="276"/>
                  </a:lnTo>
                  <a:lnTo>
                    <a:pt x="0" y="69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1"/>
                  </a:lnTo>
                  <a:lnTo>
                    <a:pt x="34" y="9"/>
                  </a:lnTo>
                  <a:lnTo>
                    <a:pt x="51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Freeform 38"/>
            <p:cNvSpPr>
              <a:spLocks/>
            </p:cNvSpPr>
            <p:nvPr/>
          </p:nvSpPr>
          <p:spPr bwMode="auto">
            <a:xfrm>
              <a:off x="2622550" y="3709988"/>
              <a:ext cx="55563" cy="73025"/>
            </a:xfrm>
            <a:custGeom>
              <a:avLst/>
              <a:gdLst>
                <a:gd name="T0" fmla="*/ 70 w 244"/>
                <a:gd name="T1" fmla="*/ 0 h 319"/>
                <a:gd name="T2" fmla="*/ 88 w 244"/>
                <a:gd name="T3" fmla="*/ 3 h 319"/>
                <a:gd name="T4" fmla="*/ 104 w 244"/>
                <a:gd name="T5" fmla="*/ 10 h 319"/>
                <a:gd name="T6" fmla="*/ 119 w 244"/>
                <a:gd name="T7" fmla="*/ 21 h 319"/>
                <a:gd name="T8" fmla="*/ 130 w 244"/>
                <a:gd name="T9" fmla="*/ 36 h 319"/>
                <a:gd name="T10" fmla="*/ 235 w 244"/>
                <a:gd name="T11" fmla="*/ 215 h 319"/>
                <a:gd name="T12" fmla="*/ 241 w 244"/>
                <a:gd name="T13" fmla="*/ 232 h 319"/>
                <a:gd name="T14" fmla="*/ 244 w 244"/>
                <a:gd name="T15" fmla="*/ 250 h 319"/>
                <a:gd name="T16" fmla="*/ 241 w 244"/>
                <a:gd name="T17" fmla="*/ 267 h 319"/>
                <a:gd name="T18" fmla="*/ 235 w 244"/>
                <a:gd name="T19" fmla="*/ 284 h 319"/>
                <a:gd name="T20" fmla="*/ 224 w 244"/>
                <a:gd name="T21" fmla="*/ 299 h 319"/>
                <a:gd name="T22" fmla="*/ 210 w 244"/>
                <a:gd name="T23" fmla="*/ 310 h 319"/>
                <a:gd name="T24" fmla="*/ 193 w 244"/>
                <a:gd name="T25" fmla="*/ 317 h 319"/>
                <a:gd name="T26" fmla="*/ 174 w 244"/>
                <a:gd name="T27" fmla="*/ 319 h 319"/>
                <a:gd name="T28" fmla="*/ 156 w 244"/>
                <a:gd name="T29" fmla="*/ 317 h 319"/>
                <a:gd name="T30" fmla="*/ 140 w 244"/>
                <a:gd name="T31" fmla="*/ 310 h 319"/>
                <a:gd name="T32" fmla="*/ 125 w 244"/>
                <a:gd name="T33" fmla="*/ 299 h 319"/>
                <a:gd name="T34" fmla="*/ 114 w 244"/>
                <a:gd name="T35" fmla="*/ 284 h 319"/>
                <a:gd name="T36" fmla="*/ 9 w 244"/>
                <a:gd name="T37" fmla="*/ 104 h 319"/>
                <a:gd name="T38" fmla="*/ 3 w 244"/>
                <a:gd name="T39" fmla="*/ 88 h 319"/>
                <a:gd name="T40" fmla="*/ 0 w 244"/>
                <a:gd name="T41" fmla="*/ 69 h 319"/>
                <a:gd name="T42" fmla="*/ 3 w 244"/>
                <a:gd name="T43" fmla="*/ 52 h 319"/>
                <a:gd name="T44" fmla="*/ 9 w 244"/>
                <a:gd name="T45" fmla="*/ 36 h 319"/>
                <a:gd name="T46" fmla="*/ 21 w 244"/>
                <a:gd name="T47" fmla="*/ 22 h 319"/>
                <a:gd name="T48" fmla="*/ 34 w 244"/>
                <a:gd name="T49" fmla="*/ 11 h 319"/>
                <a:gd name="T50" fmla="*/ 53 w 244"/>
                <a:gd name="T51" fmla="*/ 3 h 319"/>
                <a:gd name="T52" fmla="*/ 70 w 244"/>
                <a:gd name="T5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4" h="319">
                  <a:moveTo>
                    <a:pt x="70" y="0"/>
                  </a:moveTo>
                  <a:lnTo>
                    <a:pt x="88" y="3"/>
                  </a:lnTo>
                  <a:lnTo>
                    <a:pt x="104" y="10"/>
                  </a:lnTo>
                  <a:lnTo>
                    <a:pt x="119" y="21"/>
                  </a:lnTo>
                  <a:lnTo>
                    <a:pt x="130" y="36"/>
                  </a:lnTo>
                  <a:lnTo>
                    <a:pt x="235" y="215"/>
                  </a:lnTo>
                  <a:lnTo>
                    <a:pt x="241" y="232"/>
                  </a:lnTo>
                  <a:lnTo>
                    <a:pt x="244" y="250"/>
                  </a:lnTo>
                  <a:lnTo>
                    <a:pt x="241" y="267"/>
                  </a:lnTo>
                  <a:lnTo>
                    <a:pt x="235" y="284"/>
                  </a:lnTo>
                  <a:lnTo>
                    <a:pt x="224" y="299"/>
                  </a:lnTo>
                  <a:lnTo>
                    <a:pt x="210" y="310"/>
                  </a:lnTo>
                  <a:lnTo>
                    <a:pt x="193" y="317"/>
                  </a:lnTo>
                  <a:lnTo>
                    <a:pt x="174" y="319"/>
                  </a:lnTo>
                  <a:lnTo>
                    <a:pt x="156" y="317"/>
                  </a:lnTo>
                  <a:lnTo>
                    <a:pt x="140" y="310"/>
                  </a:lnTo>
                  <a:lnTo>
                    <a:pt x="125" y="299"/>
                  </a:lnTo>
                  <a:lnTo>
                    <a:pt x="114" y="284"/>
                  </a:lnTo>
                  <a:lnTo>
                    <a:pt x="9" y="104"/>
                  </a:lnTo>
                  <a:lnTo>
                    <a:pt x="3" y="88"/>
                  </a:lnTo>
                  <a:lnTo>
                    <a:pt x="0" y="69"/>
                  </a:lnTo>
                  <a:lnTo>
                    <a:pt x="3" y="52"/>
                  </a:lnTo>
                  <a:lnTo>
                    <a:pt x="9" y="36"/>
                  </a:lnTo>
                  <a:lnTo>
                    <a:pt x="21" y="22"/>
                  </a:lnTo>
                  <a:lnTo>
                    <a:pt x="34" y="11"/>
                  </a:lnTo>
                  <a:lnTo>
                    <a:pt x="53" y="3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Freeform 39"/>
            <p:cNvSpPr>
              <a:spLocks/>
            </p:cNvSpPr>
            <p:nvPr/>
          </p:nvSpPr>
          <p:spPr bwMode="auto">
            <a:xfrm>
              <a:off x="2492375" y="3840163"/>
              <a:ext cx="73025" cy="53975"/>
            </a:xfrm>
            <a:custGeom>
              <a:avLst/>
              <a:gdLst>
                <a:gd name="T0" fmla="*/ 70 w 320"/>
                <a:gd name="T1" fmla="*/ 0 h 242"/>
                <a:gd name="T2" fmla="*/ 87 w 320"/>
                <a:gd name="T3" fmla="*/ 3 h 242"/>
                <a:gd name="T4" fmla="*/ 105 w 320"/>
                <a:gd name="T5" fmla="*/ 9 h 242"/>
                <a:gd name="T6" fmla="*/ 286 w 320"/>
                <a:gd name="T7" fmla="*/ 112 h 242"/>
                <a:gd name="T8" fmla="*/ 300 w 320"/>
                <a:gd name="T9" fmla="*/ 125 h 242"/>
                <a:gd name="T10" fmla="*/ 311 w 320"/>
                <a:gd name="T11" fmla="*/ 138 h 242"/>
                <a:gd name="T12" fmla="*/ 317 w 320"/>
                <a:gd name="T13" fmla="*/ 155 h 242"/>
                <a:gd name="T14" fmla="*/ 320 w 320"/>
                <a:gd name="T15" fmla="*/ 172 h 242"/>
                <a:gd name="T16" fmla="*/ 317 w 320"/>
                <a:gd name="T17" fmla="*/ 190 h 242"/>
                <a:gd name="T18" fmla="*/ 311 w 320"/>
                <a:gd name="T19" fmla="*/ 207 h 242"/>
                <a:gd name="T20" fmla="*/ 299 w 320"/>
                <a:gd name="T21" fmla="*/ 222 h 242"/>
                <a:gd name="T22" fmla="*/ 285 w 320"/>
                <a:gd name="T23" fmla="*/ 233 h 242"/>
                <a:gd name="T24" fmla="*/ 267 w 320"/>
                <a:gd name="T25" fmla="*/ 240 h 242"/>
                <a:gd name="T26" fmla="*/ 250 w 320"/>
                <a:gd name="T27" fmla="*/ 242 h 242"/>
                <a:gd name="T28" fmla="*/ 232 w 320"/>
                <a:gd name="T29" fmla="*/ 240 h 242"/>
                <a:gd name="T30" fmla="*/ 215 w 320"/>
                <a:gd name="T31" fmla="*/ 232 h 242"/>
                <a:gd name="T32" fmla="*/ 34 w 320"/>
                <a:gd name="T33" fmla="*/ 129 h 242"/>
                <a:gd name="T34" fmla="*/ 20 w 320"/>
                <a:gd name="T35" fmla="*/ 118 h 242"/>
                <a:gd name="T36" fmla="*/ 9 w 320"/>
                <a:gd name="T37" fmla="*/ 103 h 242"/>
                <a:gd name="T38" fmla="*/ 3 w 320"/>
                <a:gd name="T39" fmla="*/ 87 h 242"/>
                <a:gd name="T40" fmla="*/ 0 w 320"/>
                <a:gd name="T41" fmla="*/ 69 h 242"/>
                <a:gd name="T42" fmla="*/ 3 w 320"/>
                <a:gd name="T43" fmla="*/ 51 h 242"/>
                <a:gd name="T44" fmla="*/ 9 w 320"/>
                <a:gd name="T45" fmla="*/ 34 h 242"/>
                <a:gd name="T46" fmla="*/ 21 w 320"/>
                <a:gd name="T47" fmla="*/ 20 h 242"/>
                <a:gd name="T48" fmla="*/ 35 w 320"/>
                <a:gd name="T49" fmla="*/ 9 h 242"/>
                <a:gd name="T50" fmla="*/ 51 w 320"/>
                <a:gd name="T51" fmla="*/ 3 h 242"/>
                <a:gd name="T52" fmla="*/ 70 w 320"/>
                <a:gd name="T5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0" h="242">
                  <a:moveTo>
                    <a:pt x="70" y="0"/>
                  </a:moveTo>
                  <a:lnTo>
                    <a:pt x="87" y="3"/>
                  </a:lnTo>
                  <a:lnTo>
                    <a:pt x="105" y="9"/>
                  </a:lnTo>
                  <a:lnTo>
                    <a:pt x="286" y="112"/>
                  </a:lnTo>
                  <a:lnTo>
                    <a:pt x="300" y="125"/>
                  </a:lnTo>
                  <a:lnTo>
                    <a:pt x="311" y="138"/>
                  </a:lnTo>
                  <a:lnTo>
                    <a:pt x="317" y="155"/>
                  </a:lnTo>
                  <a:lnTo>
                    <a:pt x="320" y="172"/>
                  </a:lnTo>
                  <a:lnTo>
                    <a:pt x="317" y="190"/>
                  </a:lnTo>
                  <a:lnTo>
                    <a:pt x="311" y="207"/>
                  </a:lnTo>
                  <a:lnTo>
                    <a:pt x="299" y="222"/>
                  </a:lnTo>
                  <a:lnTo>
                    <a:pt x="285" y="233"/>
                  </a:lnTo>
                  <a:lnTo>
                    <a:pt x="267" y="240"/>
                  </a:lnTo>
                  <a:lnTo>
                    <a:pt x="250" y="242"/>
                  </a:lnTo>
                  <a:lnTo>
                    <a:pt x="232" y="240"/>
                  </a:lnTo>
                  <a:lnTo>
                    <a:pt x="215" y="232"/>
                  </a:lnTo>
                  <a:lnTo>
                    <a:pt x="34" y="129"/>
                  </a:lnTo>
                  <a:lnTo>
                    <a:pt x="20" y="118"/>
                  </a:lnTo>
                  <a:lnTo>
                    <a:pt x="9" y="103"/>
                  </a:lnTo>
                  <a:lnTo>
                    <a:pt x="3" y="87"/>
                  </a:lnTo>
                  <a:lnTo>
                    <a:pt x="0" y="69"/>
                  </a:lnTo>
                  <a:lnTo>
                    <a:pt x="3" y="51"/>
                  </a:lnTo>
                  <a:lnTo>
                    <a:pt x="9" y="34"/>
                  </a:lnTo>
                  <a:lnTo>
                    <a:pt x="21" y="20"/>
                  </a:lnTo>
                  <a:lnTo>
                    <a:pt x="35" y="9"/>
                  </a:lnTo>
                  <a:lnTo>
                    <a:pt x="51" y="3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Freeform 40"/>
            <p:cNvSpPr>
              <a:spLocks/>
            </p:cNvSpPr>
            <p:nvPr/>
          </p:nvSpPr>
          <p:spPr bwMode="auto">
            <a:xfrm>
              <a:off x="2444750" y="4016375"/>
              <a:ext cx="79375" cy="31750"/>
            </a:xfrm>
            <a:custGeom>
              <a:avLst/>
              <a:gdLst>
                <a:gd name="T0" fmla="*/ 69 w 348"/>
                <a:gd name="T1" fmla="*/ 0 h 139"/>
                <a:gd name="T2" fmla="*/ 278 w 348"/>
                <a:gd name="T3" fmla="*/ 0 h 139"/>
                <a:gd name="T4" fmla="*/ 297 w 348"/>
                <a:gd name="T5" fmla="*/ 4 h 139"/>
                <a:gd name="T6" fmla="*/ 314 w 348"/>
                <a:gd name="T7" fmla="*/ 10 h 139"/>
                <a:gd name="T8" fmla="*/ 327 w 348"/>
                <a:gd name="T9" fmla="*/ 21 h 139"/>
                <a:gd name="T10" fmla="*/ 339 w 348"/>
                <a:gd name="T11" fmla="*/ 35 h 139"/>
                <a:gd name="T12" fmla="*/ 346 w 348"/>
                <a:gd name="T13" fmla="*/ 51 h 139"/>
                <a:gd name="T14" fmla="*/ 348 w 348"/>
                <a:gd name="T15" fmla="*/ 70 h 139"/>
                <a:gd name="T16" fmla="*/ 346 w 348"/>
                <a:gd name="T17" fmla="*/ 88 h 139"/>
                <a:gd name="T18" fmla="*/ 339 w 348"/>
                <a:gd name="T19" fmla="*/ 104 h 139"/>
                <a:gd name="T20" fmla="*/ 327 w 348"/>
                <a:gd name="T21" fmla="*/ 119 h 139"/>
                <a:gd name="T22" fmla="*/ 314 w 348"/>
                <a:gd name="T23" fmla="*/ 129 h 139"/>
                <a:gd name="T24" fmla="*/ 297 w 348"/>
                <a:gd name="T25" fmla="*/ 137 h 139"/>
                <a:gd name="T26" fmla="*/ 278 w 348"/>
                <a:gd name="T27" fmla="*/ 139 h 139"/>
                <a:gd name="T28" fmla="*/ 69 w 348"/>
                <a:gd name="T29" fmla="*/ 139 h 139"/>
                <a:gd name="T30" fmla="*/ 51 w 348"/>
                <a:gd name="T31" fmla="*/ 137 h 139"/>
                <a:gd name="T32" fmla="*/ 35 w 348"/>
                <a:gd name="T33" fmla="*/ 129 h 139"/>
                <a:gd name="T34" fmla="*/ 20 w 348"/>
                <a:gd name="T35" fmla="*/ 119 h 139"/>
                <a:gd name="T36" fmla="*/ 10 w 348"/>
                <a:gd name="T37" fmla="*/ 104 h 139"/>
                <a:gd name="T38" fmla="*/ 2 w 348"/>
                <a:gd name="T39" fmla="*/ 88 h 139"/>
                <a:gd name="T40" fmla="*/ 0 w 348"/>
                <a:gd name="T41" fmla="*/ 70 h 139"/>
                <a:gd name="T42" fmla="*/ 2 w 348"/>
                <a:gd name="T43" fmla="*/ 51 h 139"/>
                <a:gd name="T44" fmla="*/ 10 w 348"/>
                <a:gd name="T45" fmla="*/ 35 h 139"/>
                <a:gd name="T46" fmla="*/ 20 w 348"/>
                <a:gd name="T47" fmla="*/ 21 h 139"/>
                <a:gd name="T48" fmla="*/ 35 w 348"/>
                <a:gd name="T49" fmla="*/ 10 h 139"/>
                <a:gd name="T50" fmla="*/ 51 w 348"/>
                <a:gd name="T51" fmla="*/ 4 h 139"/>
                <a:gd name="T52" fmla="*/ 69 w 348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8" h="139">
                  <a:moveTo>
                    <a:pt x="69" y="0"/>
                  </a:moveTo>
                  <a:lnTo>
                    <a:pt x="278" y="0"/>
                  </a:lnTo>
                  <a:lnTo>
                    <a:pt x="297" y="4"/>
                  </a:lnTo>
                  <a:lnTo>
                    <a:pt x="314" y="10"/>
                  </a:lnTo>
                  <a:lnTo>
                    <a:pt x="327" y="21"/>
                  </a:lnTo>
                  <a:lnTo>
                    <a:pt x="339" y="35"/>
                  </a:lnTo>
                  <a:lnTo>
                    <a:pt x="346" y="51"/>
                  </a:lnTo>
                  <a:lnTo>
                    <a:pt x="348" y="70"/>
                  </a:lnTo>
                  <a:lnTo>
                    <a:pt x="346" y="88"/>
                  </a:lnTo>
                  <a:lnTo>
                    <a:pt x="339" y="104"/>
                  </a:lnTo>
                  <a:lnTo>
                    <a:pt x="327" y="119"/>
                  </a:lnTo>
                  <a:lnTo>
                    <a:pt x="314" y="129"/>
                  </a:lnTo>
                  <a:lnTo>
                    <a:pt x="297" y="137"/>
                  </a:lnTo>
                  <a:lnTo>
                    <a:pt x="278" y="139"/>
                  </a:lnTo>
                  <a:lnTo>
                    <a:pt x="69" y="139"/>
                  </a:lnTo>
                  <a:lnTo>
                    <a:pt x="51" y="137"/>
                  </a:lnTo>
                  <a:lnTo>
                    <a:pt x="35" y="129"/>
                  </a:lnTo>
                  <a:lnTo>
                    <a:pt x="20" y="119"/>
                  </a:lnTo>
                  <a:lnTo>
                    <a:pt x="10" y="104"/>
                  </a:lnTo>
                  <a:lnTo>
                    <a:pt x="2" y="88"/>
                  </a:lnTo>
                  <a:lnTo>
                    <a:pt x="0" y="70"/>
                  </a:lnTo>
                  <a:lnTo>
                    <a:pt x="2" y="51"/>
                  </a:lnTo>
                  <a:lnTo>
                    <a:pt x="10" y="35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1" y="4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Freeform 41"/>
            <p:cNvSpPr>
              <a:spLocks/>
            </p:cNvSpPr>
            <p:nvPr/>
          </p:nvSpPr>
          <p:spPr bwMode="auto">
            <a:xfrm>
              <a:off x="2492375" y="4168775"/>
              <a:ext cx="73025" cy="55563"/>
            </a:xfrm>
            <a:custGeom>
              <a:avLst/>
              <a:gdLst>
                <a:gd name="T0" fmla="*/ 250 w 320"/>
                <a:gd name="T1" fmla="*/ 0 h 243"/>
                <a:gd name="T2" fmla="*/ 269 w 320"/>
                <a:gd name="T3" fmla="*/ 4 h 243"/>
                <a:gd name="T4" fmla="*/ 285 w 320"/>
                <a:gd name="T5" fmla="*/ 9 h 243"/>
                <a:gd name="T6" fmla="*/ 299 w 320"/>
                <a:gd name="T7" fmla="*/ 21 h 243"/>
                <a:gd name="T8" fmla="*/ 311 w 320"/>
                <a:gd name="T9" fmla="*/ 35 h 243"/>
                <a:gd name="T10" fmla="*/ 317 w 320"/>
                <a:gd name="T11" fmla="*/ 52 h 243"/>
                <a:gd name="T12" fmla="*/ 320 w 320"/>
                <a:gd name="T13" fmla="*/ 70 h 243"/>
                <a:gd name="T14" fmla="*/ 317 w 320"/>
                <a:gd name="T15" fmla="*/ 87 h 243"/>
                <a:gd name="T16" fmla="*/ 311 w 320"/>
                <a:gd name="T17" fmla="*/ 104 h 243"/>
                <a:gd name="T18" fmla="*/ 299 w 320"/>
                <a:gd name="T19" fmla="*/ 119 h 243"/>
                <a:gd name="T20" fmla="*/ 286 w 320"/>
                <a:gd name="T21" fmla="*/ 130 h 243"/>
                <a:gd name="T22" fmla="*/ 105 w 320"/>
                <a:gd name="T23" fmla="*/ 233 h 243"/>
                <a:gd name="T24" fmla="*/ 88 w 320"/>
                <a:gd name="T25" fmla="*/ 240 h 243"/>
                <a:gd name="T26" fmla="*/ 70 w 320"/>
                <a:gd name="T27" fmla="*/ 243 h 243"/>
                <a:gd name="T28" fmla="*/ 51 w 320"/>
                <a:gd name="T29" fmla="*/ 240 h 243"/>
                <a:gd name="T30" fmla="*/ 35 w 320"/>
                <a:gd name="T31" fmla="*/ 234 h 243"/>
                <a:gd name="T32" fmla="*/ 21 w 320"/>
                <a:gd name="T33" fmla="*/ 223 h 243"/>
                <a:gd name="T34" fmla="*/ 9 w 320"/>
                <a:gd name="T35" fmla="*/ 208 h 243"/>
                <a:gd name="T36" fmla="*/ 3 w 320"/>
                <a:gd name="T37" fmla="*/ 191 h 243"/>
                <a:gd name="T38" fmla="*/ 0 w 320"/>
                <a:gd name="T39" fmla="*/ 173 h 243"/>
                <a:gd name="T40" fmla="*/ 3 w 320"/>
                <a:gd name="T41" fmla="*/ 156 h 243"/>
                <a:gd name="T42" fmla="*/ 9 w 320"/>
                <a:gd name="T43" fmla="*/ 139 h 243"/>
                <a:gd name="T44" fmla="*/ 20 w 320"/>
                <a:gd name="T45" fmla="*/ 126 h 243"/>
                <a:gd name="T46" fmla="*/ 34 w 320"/>
                <a:gd name="T47" fmla="*/ 114 h 243"/>
                <a:gd name="T48" fmla="*/ 215 w 320"/>
                <a:gd name="T49" fmla="*/ 10 h 243"/>
                <a:gd name="T50" fmla="*/ 233 w 320"/>
                <a:gd name="T51" fmla="*/ 3 h 243"/>
                <a:gd name="T52" fmla="*/ 250 w 320"/>
                <a:gd name="T5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0" h="243">
                  <a:moveTo>
                    <a:pt x="250" y="0"/>
                  </a:moveTo>
                  <a:lnTo>
                    <a:pt x="269" y="4"/>
                  </a:lnTo>
                  <a:lnTo>
                    <a:pt x="285" y="9"/>
                  </a:lnTo>
                  <a:lnTo>
                    <a:pt x="299" y="21"/>
                  </a:lnTo>
                  <a:lnTo>
                    <a:pt x="311" y="35"/>
                  </a:lnTo>
                  <a:lnTo>
                    <a:pt x="317" y="52"/>
                  </a:lnTo>
                  <a:lnTo>
                    <a:pt x="320" y="70"/>
                  </a:lnTo>
                  <a:lnTo>
                    <a:pt x="317" y="87"/>
                  </a:lnTo>
                  <a:lnTo>
                    <a:pt x="311" y="104"/>
                  </a:lnTo>
                  <a:lnTo>
                    <a:pt x="299" y="119"/>
                  </a:lnTo>
                  <a:lnTo>
                    <a:pt x="286" y="130"/>
                  </a:lnTo>
                  <a:lnTo>
                    <a:pt x="105" y="233"/>
                  </a:lnTo>
                  <a:lnTo>
                    <a:pt x="88" y="240"/>
                  </a:lnTo>
                  <a:lnTo>
                    <a:pt x="70" y="243"/>
                  </a:lnTo>
                  <a:lnTo>
                    <a:pt x="51" y="240"/>
                  </a:lnTo>
                  <a:lnTo>
                    <a:pt x="35" y="234"/>
                  </a:lnTo>
                  <a:lnTo>
                    <a:pt x="21" y="223"/>
                  </a:lnTo>
                  <a:lnTo>
                    <a:pt x="9" y="208"/>
                  </a:lnTo>
                  <a:lnTo>
                    <a:pt x="3" y="191"/>
                  </a:lnTo>
                  <a:lnTo>
                    <a:pt x="0" y="173"/>
                  </a:lnTo>
                  <a:lnTo>
                    <a:pt x="3" y="156"/>
                  </a:lnTo>
                  <a:lnTo>
                    <a:pt x="9" y="139"/>
                  </a:lnTo>
                  <a:lnTo>
                    <a:pt x="20" y="126"/>
                  </a:lnTo>
                  <a:lnTo>
                    <a:pt x="34" y="114"/>
                  </a:lnTo>
                  <a:lnTo>
                    <a:pt x="215" y="10"/>
                  </a:lnTo>
                  <a:lnTo>
                    <a:pt x="233" y="3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Freeform 42"/>
            <p:cNvSpPr>
              <a:spLocks/>
            </p:cNvSpPr>
            <p:nvPr/>
          </p:nvSpPr>
          <p:spPr bwMode="auto">
            <a:xfrm>
              <a:off x="3067050" y="4168775"/>
              <a:ext cx="71438" cy="55563"/>
            </a:xfrm>
            <a:custGeom>
              <a:avLst/>
              <a:gdLst>
                <a:gd name="T0" fmla="*/ 69 w 319"/>
                <a:gd name="T1" fmla="*/ 0 h 243"/>
                <a:gd name="T2" fmla="*/ 87 w 319"/>
                <a:gd name="T3" fmla="*/ 3 h 243"/>
                <a:gd name="T4" fmla="*/ 104 w 319"/>
                <a:gd name="T5" fmla="*/ 10 h 243"/>
                <a:gd name="T6" fmla="*/ 285 w 319"/>
                <a:gd name="T7" fmla="*/ 114 h 243"/>
                <a:gd name="T8" fmla="*/ 300 w 319"/>
                <a:gd name="T9" fmla="*/ 126 h 243"/>
                <a:gd name="T10" fmla="*/ 310 w 319"/>
                <a:gd name="T11" fmla="*/ 139 h 243"/>
                <a:gd name="T12" fmla="*/ 317 w 319"/>
                <a:gd name="T13" fmla="*/ 156 h 243"/>
                <a:gd name="T14" fmla="*/ 319 w 319"/>
                <a:gd name="T15" fmla="*/ 173 h 243"/>
                <a:gd name="T16" fmla="*/ 317 w 319"/>
                <a:gd name="T17" fmla="*/ 191 h 243"/>
                <a:gd name="T18" fmla="*/ 310 w 319"/>
                <a:gd name="T19" fmla="*/ 208 h 243"/>
                <a:gd name="T20" fmla="*/ 299 w 319"/>
                <a:gd name="T21" fmla="*/ 223 h 243"/>
                <a:gd name="T22" fmla="*/ 284 w 319"/>
                <a:gd name="T23" fmla="*/ 234 h 243"/>
                <a:gd name="T24" fmla="*/ 268 w 319"/>
                <a:gd name="T25" fmla="*/ 240 h 243"/>
                <a:gd name="T26" fmla="*/ 250 w 319"/>
                <a:gd name="T27" fmla="*/ 243 h 243"/>
                <a:gd name="T28" fmla="*/ 232 w 319"/>
                <a:gd name="T29" fmla="*/ 240 h 243"/>
                <a:gd name="T30" fmla="*/ 215 w 319"/>
                <a:gd name="T31" fmla="*/ 233 h 243"/>
                <a:gd name="T32" fmla="*/ 34 w 319"/>
                <a:gd name="T33" fmla="*/ 130 h 243"/>
                <a:gd name="T34" fmla="*/ 20 w 319"/>
                <a:gd name="T35" fmla="*/ 119 h 243"/>
                <a:gd name="T36" fmla="*/ 9 w 319"/>
                <a:gd name="T37" fmla="*/ 104 h 243"/>
                <a:gd name="T38" fmla="*/ 2 w 319"/>
                <a:gd name="T39" fmla="*/ 87 h 243"/>
                <a:gd name="T40" fmla="*/ 0 w 319"/>
                <a:gd name="T41" fmla="*/ 70 h 243"/>
                <a:gd name="T42" fmla="*/ 2 w 319"/>
                <a:gd name="T43" fmla="*/ 52 h 243"/>
                <a:gd name="T44" fmla="*/ 9 w 319"/>
                <a:gd name="T45" fmla="*/ 35 h 243"/>
                <a:gd name="T46" fmla="*/ 20 w 319"/>
                <a:gd name="T47" fmla="*/ 21 h 243"/>
                <a:gd name="T48" fmla="*/ 35 w 319"/>
                <a:gd name="T49" fmla="*/ 9 h 243"/>
                <a:gd name="T50" fmla="*/ 51 w 319"/>
                <a:gd name="T51" fmla="*/ 4 h 243"/>
                <a:gd name="T52" fmla="*/ 69 w 319"/>
                <a:gd name="T5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3">
                  <a:moveTo>
                    <a:pt x="69" y="0"/>
                  </a:moveTo>
                  <a:lnTo>
                    <a:pt x="87" y="3"/>
                  </a:lnTo>
                  <a:lnTo>
                    <a:pt x="104" y="10"/>
                  </a:lnTo>
                  <a:lnTo>
                    <a:pt x="285" y="114"/>
                  </a:lnTo>
                  <a:lnTo>
                    <a:pt x="300" y="126"/>
                  </a:lnTo>
                  <a:lnTo>
                    <a:pt x="310" y="139"/>
                  </a:lnTo>
                  <a:lnTo>
                    <a:pt x="317" y="156"/>
                  </a:lnTo>
                  <a:lnTo>
                    <a:pt x="319" y="173"/>
                  </a:lnTo>
                  <a:lnTo>
                    <a:pt x="317" y="191"/>
                  </a:lnTo>
                  <a:lnTo>
                    <a:pt x="310" y="208"/>
                  </a:lnTo>
                  <a:lnTo>
                    <a:pt x="299" y="223"/>
                  </a:lnTo>
                  <a:lnTo>
                    <a:pt x="284" y="234"/>
                  </a:lnTo>
                  <a:lnTo>
                    <a:pt x="268" y="240"/>
                  </a:lnTo>
                  <a:lnTo>
                    <a:pt x="250" y="243"/>
                  </a:lnTo>
                  <a:lnTo>
                    <a:pt x="232" y="240"/>
                  </a:lnTo>
                  <a:lnTo>
                    <a:pt x="215" y="233"/>
                  </a:lnTo>
                  <a:lnTo>
                    <a:pt x="34" y="130"/>
                  </a:lnTo>
                  <a:lnTo>
                    <a:pt x="20" y="119"/>
                  </a:lnTo>
                  <a:lnTo>
                    <a:pt x="9" y="104"/>
                  </a:lnTo>
                  <a:lnTo>
                    <a:pt x="2" y="87"/>
                  </a:lnTo>
                  <a:lnTo>
                    <a:pt x="0" y="70"/>
                  </a:lnTo>
                  <a:lnTo>
                    <a:pt x="2" y="52"/>
                  </a:lnTo>
                  <a:lnTo>
                    <a:pt x="9" y="35"/>
                  </a:lnTo>
                  <a:lnTo>
                    <a:pt x="20" y="21"/>
                  </a:lnTo>
                  <a:lnTo>
                    <a:pt x="35" y="9"/>
                  </a:lnTo>
                  <a:lnTo>
                    <a:pt x="51" y="4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Freeform 43"/>
            <p:cNvSpPr>
              <a:spLocks/>
            </p:cNvSpPr>
            <p:nvPr/>
          </p:nvSpPr>
          <p:spPr bwMode="auto">
            <a:xfrm>
              <a:off x="3108325" y="4016375"/>
              <a:ext cx="77788" cy="31750"/>
            </a:xfrm>
            <a:custGeom>
              <a:avLst/>
              <a:gdLst>
                <a:gd name="T0" fmla="*/ 69 w 347"/>
                <a:gd name="T1" fmla="*/ 0 h 139"/>
                <a:gd name="T2" fmla="*/ 278 w 347"/>
                <a:gd name="T3" fmla="*/ 0 h 139"/>
                <a:gd name="T4" fmla="*/ 296 w 347"/>
                <a:gd name="T5" fmla="*/ 4 h 139"/>
                <a:gd name="T6" fmla="*/ 313 w 347"/>
                <a:gd name="T7" fmla="*/ 10 h 139"/>
                <a:gd name="T8" fmla="*/ 327 w 347"/>
                <a:gd name="T9" fmla="*/ 21 h 139"/>
                <a:gd name="T10" fmla="*/ 337 w 347"/>
                <a:gd name="T11" fmla="*/ 35 h 139"/>
                <a:gd name="T12" fmla="*/ 345 w 347"/>
                <a:gd name="T13" fmla="*/ 51 h 139"/>
                <a:gd name="T14" fmla="*/ 347 w 347"/>
                <a:gd name="T15" fmla="*/ 70 h 139"/>
                <a:gd name="T16" fmla="*/ 345 w 347"/>
                <a:gd name="T17" fmla="*/ 88 h 139"/>
                <a:gd name="T18" fmla="*/ 337 w 347"/>
                <a:gd name="T19" fmla="*/ 104 h 139"/>
                <a:gd name="T20" fmla="*/ 327 w 347"/>
                <a:gd name="T21" fmla="*/ 119 h 139"/>
                <a:gd name="T22" fmla="*/ 313 w 347"/>
                <a:gd name="T23" fmla="*/ 129 h 139"/>
                <a:gd name="T24" fmla="*/ 296 w 347"/>
                <a:gd name="T25" fmla="*/ 137 h 139"/>
                <a:gd name="T26" fmla="*/ 278 w 347"/>
                <a:gd name="T27" fmla="*/ 139 h 139"/>
                <a:gd name="T28" fmla="*/ 69 w 347"/>
                <a:gd name="T29" fmla="*/ 139 h 139"/>
                <a:gd name="T30" fmla="*/ 51 w 347"/>
                <a:gd name="T31" fmla="*/ 137 h 139"/>
                <a:gd name="T32" fmla="*/ 34 w 347"/>
                <a:gd name="T33" fmla="*/ 129 h 139"/>
                <a:gd name="T34" fmla="*/ 20 w 347"/>
                <a:gd name="T35" fmla="*/ 119 h 139"/>
                <a:gd name="T36" fmla="*/ 9 w 347"/>
                <a:gd name="T37" fmla="*/ 104 h 139"/>
                <a:gd name="T38" fmla="*/ 2 w 347"/>
                <a:gd name="T39" fmla="*/ 88 h 139"/>
                <a:gd name="T40" fmla="*/ 0 w 347"/>
                <a:gd name="T41" fmla="*/ 70 h 139"/>
                <a:gd name="T42" fmla="*/ 2 w 347"/>
                <a:gd name="T43" fmla="*/ 51 h 139"/>
                <a:gd name="T44" fmla="*/ 9 w 347"/>
                <a:gd name="T45" fmla="*/ 35 h 139"/>
                <a:gd name="T46" fmla="*/ 20 w 347"/>
                <a:gd name="T47" fmla="*/ 21 h 139"/>
                <a:gd name="T48" fmla="*/ 34 w 347"/>
                <a:gd name="T49" fmla="*/ 10 h 139"/>
                <a:gd name="T50" fmla="*/ 51 w 347"/>
                <a:gd name="T51" fmla="*/ 4 h 139"/>
                <a:gd name="T52" fmla="*/ 69 w 347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7" h="139">
                  <a:moveTo>
                    <a:pt x="69" y="0"/>
                  </a:moveTo>
                  <a:lnTo>
                    <a:pt x="278" y="0"/>
                  </a:lnTo>
                  <a:lnTo>
                    <a:pt x="296" y="4"/>
                  </a:lnTo>
                  <a:lnTo>
                    <a:pt x="313" y="10"/>
                  </a:lnTo>
                  <a:lnTo>
                    <a:pt x="327" y="21"/>
                  </a:lnTo>
                  <a:lnTo>
                    <a:pt x="337" y="35"/>
                  </a:lnTo>
                  <a:lnTo>
                    <a:pt x="345" y="51"/>
                  </a:lnTo>
                  <a:lnTo>
                    <a:pt x="347" y="70"/>
                  </a:lnTo>
                  <a:lnTo>
                    <a:pt x="345" y="88"/>
                  </a:lnTo>
                  <a:lnTo>
                    <a:pt x="337" y="104"/>
                  </a:lnTo>
                  <a:lnTo>
                    <a:pt x="327" y="119"/>
                  </a:lnTo>
                  <a:lnTo>
                    <a:pt x="313" y="129"/>
                  </a:lnTo>
                  <a:lnTo>
                    <a:pt x="296" y="137"/>
                  </a:lnTo>
                  <a:lnTo>
                    <a:pt x="278" y="139"/>
                  </a:lnTo>
                  <a:lnTo>
                    <a:pt x="69" y="139"/>
                  </a:lnTo>
                  <a:lnTo>
                    <a:pt x="51" y="137"/>
                  </a:lnTo>
                  <a:lnTo>
                    <a:pt x="34" y="129"/>
                  </a:lnTo>
                  <a:lnTo>
                    <a:pt x="20" y="119"/>
                  </a:lnTo>
                  <a:lnTo>
                    <a:pt x="9" y="104"/>
                  </a:lnTo>
                  <a:lnTo>
                    <a:pt x="2" y="88"/>
                  </a:lnTo>
                  <a:lnTo>
                    <a:pt x="0" y="70"/>
                  </a:lnTo>
                  <a:lnTo>
                    <a:pt x="2" y="51"/>
                  </a:lnTo>
                  <a:lnTo>
                    <a:pt x="9" y="35"/>
                  </a:lnTo>
                  <a:lnTo>
                    <a:pt x="20" y="21"/>
                  </a:lnTo>
                  <a:lnTo>
                    <a:pt x="34" y="10"/>
                  </a:lnTo>
                  <a:lnTo>
                    <a:pt x="51" y="4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Freeform 44"/>
            <p:cNvSpPr>
              <a:spLocks/>
            </p:cNvSpPr>
            <p:nvPr/>
          </p:nvSpPr>
          <p:spPr bwMode="auto">
            <a:xfrm>
              <a:off x="3067050" y="3840163"/>
              <a:ext cx="71438" cy="53975"/>
            </a:xfrm>
            <a:custGeom>
              <a:avLst/>
              <a:gdLst>
                <a:gd name="T0" fmla="*/ 250 w 319"/>
                <a:gd name="T1" fmla="*/ 0 h 242"/>
                <a:gd name="T2" fmla="*/ 268 w 319"/>
                <a:gd name="T3" fmla="*/ 3 h 242"/>
                <a:gd name="T4" fmla="*/ 284 w 319"/>
                <a:gd name="T5" fmla="*/ 9 h 242"/>
                <a:gd name="T6" fmla="*/ 299 w 319"/>
                <a:gd name="T7" fmla="*/ 20 h 242"/>
                <a:gd name="T8" fmla="*/ 310 w 319"/>
                <a:gd name="T9" fmla="*/ 34 h 242"/>
                <a:gd name="T10" fmla="*/ 317 w 319"/>
                <a:gd name="T11" fmla="*/ 51 h 242"/>
                <a:gd name="T12" fmla="*/ 319 w 319"/>
                <a:gd name="T13" fmla="*/ 69 h 242"/>
                <a:gd name="T14" fmla="*/ 317 w 319"/>
                <a:gd name="T15" fmla="*/ 87 h 242"/>
                <a:gd name="T16" fmla="*/ 310 w 319"/>
                <a:gd name="T17" fmla="*/ 103 h 242"/>
                <a:gd name="T18" fmla="*/ 300 w 319"/>
                <a:gd name="T19" fmla="*/ 118 h 242"/>
                <a:gd name="T20" fmla="*/ 285 w 319"/>
                <a:gd name="T21" fmla="*/ 129 h 242"/>
                <a:gd name="T22" fmla="*/ 104 w 319"/>
                <a:gd name="T23" fmla="*/ 232 h 242"/>
                <a:gd name="T24" fmla="*/ 87 w 319"/>
                <a:gd name="T25" fmla="*/ 240 h 242"/>
                <a:gd name="T26" fmla="*/ 69 w 319"/>
                <a:gd name="T27" fmla="*/ 242 h 242"/>
                <a:gd name="T28" fmla="*/ 52 w 319"/>
                <a:gd name="T29" fmla="*/ 240 h 242"/>
                <a:gd name="T30" fmla="*/ 35 w 319"/>
                <a:gd name="T31" fmla="*/ 233 h 242"/>
                <a:gd name="T32" fmla="*/ 20 w 319"/>
                <a:gd name="T33" fmla="*/ 222 h 242"/>
                <a:gd name="T34" fmla="*/ 9 w 319"/>
                <a:gd name="T35" fmla="*/ 207 h 242"/>
                <a:gd name="T36" fmla="*/ 2 w 319"/>
                <a:gd name="T37" fmla="*/ 190 h 242"/>
                <a:gd name="T38" fmla="*/ 0 w 319"/>
                <a:gd name="T39" fmla="*/ 172 h 242"/>
                <a:gd name="T40" fmla="*/ 2 w 319"/>
                <a:gd name="T41" fmla="*/ 155 h 242"/>
                <a:gd name="T42" fmla="*/ 9 w 319"/>
                <a:gd name="T43" fmla="*/ 138 h 242"/>
                <a:gd name="T44" fmla="*/ 20 w 319"/>
                <a:gd name="T45" fmla="*/ 125 h 242"/>
                <a:gd name="T46" fmla="*/ 34 w 319"/>
                <a:gd name="T47" fmla="*/ 112 h 242"/>
                <a:gd name="T48" fmla="*/ 215 w 319"/>
                <a:gd name="T49" fmla="*/ 9 h 242"/>
                <a:gd name="T50" fmla="*/ 233 w 319"/>
                <a:gd name="T51" fmla="*/ 3 h 242"/>
                <a:gd name="T52" fmla="*/ 250 w 319"/>
                <a:gd name="T5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2">
                  <a:moveTo>
                    <a:pt x="250" y="0"/>
                  </a:moveTo>
                  <a:lnTo>
                    <a:pt x="268" y="3"/>
                  </a:lnTo>
                  <a:lnTo>
                    <a:pt x="284" y="9"/>
                  </a:lnTo>
                  <a:lnTo>
                    <a:pt x="299" y="20"/>
                  </a:lnTo>
                  <a:lnTo>
                    <a:pt x="310" y="34"/>
                  </a:lnTo>
                  <a:lnTo>
                    <a:pt x="317" y="51"/>
                  </a:lnTo>
                  <a:lnTo>
                    <a:pt x="319" y="69"/>
                  </a:lnTo>
                  <a:lnTo>
                    <a:pt x="317" y="87"/>
                  </a:lnTo>
                  <a:lnTo>
                    <a:pt x="310" y="103"/>
                  </a:lnTo>
                  <a:lnTo>
                    <a:pt x="300" y="118"/>
                  </a:lnTo>
                  <a:lnTo>
                    <a:pt x="285" y="129"/>
                  </a:lnTo>
                  <a:lnTo>
                    <a:pt x="104" y="232"/>
                  </a:lnTo>
                  <a:lnTo>
                    <a:pt x="87" y="240"/>
                  </a:lnTo>
                  <a:lnTo>
                    <a:pt x="69" y="242"/>
                  </a:lnTo>
                  <a:lnTo>
                    <a:pt x="52" y="240"/>
                  </a:lnTo>
                  <a:lnTo>
                    <a:pt x="35" y="233"/>
                  </a:lnTo>
                  <a:lnTo>
                    <a:pt x="20" y="222"/>
                  </a:lnTo>
                  <a:lnTo>
                    <a:pt x="9" y="207"/>
                  </a:lnTo>
                  <a:lnTo>
                    <a:pt x="2" y="190"/>
                  </a:lnTo>
                  <a:lnTo>
                    <a:pt x="0" y="172"/>
                  </a:lnTo>
                  <a:lnTo>
                    <a:pt x="2" y="155"/>
                  </a:lnTo>
                  <a:lnTo>
                    <a:pt x="9" y="138"/>
                  </a:lnTo>
                  <a:lnTo>
                    <a:pt x="20" y="125"/>
                  </a:lnTo>
                  <a:lnTo>
                    <a:pt x="34" y="112"/>
                  </a:lnTo>
                  <a:lnTo>
                    <a:pt x="215" y="9"/>
                  </a:lnTo>
                  <a:lnTo>
                    <a:pt x="233" y="3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Freeform 45"/>
            <p:cNvSpPr>
              <a:spLocks/>
            </p:cNvSpPr>
            <p:nvPr/>
          </p:nvSpPr>
          <p:spPr bwMode="auto">
            <a:xfrm>
              <a:off x="2954338" y="3709988"/>
              <a:ext cx="53975" cy="73025"/>
            </a:xfrm>
            <a:custGeom>
              <a:avLst/>
              <a:gdLst>
                <a:gd name="T0" fmla="*/ 173 w 243"/>
                <a:gd name="T1" fmla="*/ 0 h 318"/>
                <a:gd name="T2" fmla="*/ 191 w 243"/>
                <a:gd name="T3" fmla="*/ 3 h 318"/>
                <a:gd name="T4" fmla="*/ 208 w 243"/>
                <a:gd name="T5" fmla="*/ 11 h 318"/>
                <a:gd name="T6" fmla="*/ 223 w 243"/>
                <a:gd name="T7" fmla="*/ 22 h 318"/>
                <a:gd name="T8" fmla="*/ 234 w 243"/>
                <a:gd name="T9" fmla="*/ 36 h 318"/>
                <a:gd name="T10" fmla="*/ 241 w 243"/>
                <a:gd name="T11" fmla="*/ 52 h 318"/>
                <a:gd name="T12" fmla="*/ 243 w 243"/>
                <a:gd name="T13" fmla="*/ 69 h 318"/>
                <a:gd name="T14" fmla="*/ 241 w 243"/>
                <a:gd name="T15" fmla="*/ 88 h 318"/>
                <a:gd name="T16" fmla="*/ 234 w 243"/>
                <a:gd name="T17" fmla="*/ 104 h 318"/>
                <a:gd name="T18" fmla="*/ 129 w 243"/>
                <a:gd name="T19" fmla="*/ 284 h 318"/>
                <a:gd name="T20" fmla="*/ 118 w 243"/>
                <a:gd name="T21" fmla="*/ 299 h 318"/>
                <a:gd name="T22" fmla="*/ 103 w 243"/>
                <a:gd name="T23" fmla="*/ 310 h 318"/>
                <a:gd name="T24" fmla="*/ 87 w 243"/>
                <a:gd name="T25" fmla="*/ 316 h 318"/>
                <a:gd name="T26" fmla="*/ 69 w 243"/>
                <a:gd name="T27" fmla="*/ 318 h 318"/>
                <a:gd name="T28" fmla="*/ 52 w 243"/>
                <a:gd name="T29" fmla="*/ 316 h 318"/>
                <a:gd name="T30" fmla="*/ 35 w 243"/>
                <a:gd name="T31" fmla="*/ 309 h 318"/>
                <a:gd name="T32" fmla="*/ 19 w 243"/>
                <a:gd name="T33" fmla="*/ 298 h 318"/>
                <a:gd name="T34" fmla="*/ 9 w 243"/>
                <a:gd name="T35" fmla="*/ 284 h 318"/>
                <a:gd name="T36" fmla="*/ 2 w 243"/>
                <a:gd name="T37" fmla="*/ 267 h 318"/>
                <a:gd name="T38" fmla="*/ 0 w 243"/>
                <a:gd name="T39" fmla="*/ 250 h 318"/>
                <a:gd name="T40" fmla="*/ 2 w 243"/>
                <a:gd name="T41" fmla="*/ 232 h 318"/>
                <a:gd name="T42" fmla="*/ 9 w 243"/>
                <a:gd name="T43" fmla="*/ 215 h 318"/>
                <a:gd name="T44" fmla="*/ 113 w 243"/>
                <a:gd name="T45" fmla="*/ 36 h 318"/>
                <a:gd name="T46" fmla="*/ 125 w 243"/>
                <a:gd name="T47" fmla="*/ 21 h 318"/>
                <a:gd name="T48" fmla="*/ 140 w 243"/>
                <a:gd name="T49" fmla="*/ 10 h 318"/>
                <a:gd name="T50" fmla="*/ 155 w 243"/>
                <a:gd name="T51" fmla="*/ 3 h 318"/>
                <a:gd name="T52" fmla="*/ 173 w 243"/>
                <a:gd name="T53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3" h="318">
                  <a:moveTo>
                    <a:pt x="173" y="0"/>
                  </a:moveTo>
                  <a:lnTo>
                    <a:pt x="191" y="3"/>
                  </a:lnTo>
                  <a:lnTo>
                    <a:pt x="208" y="11"/>
                  </a:lnTo>
                  <a:lnTo>
                    <a:pt x="223" y="22"/>
                  </a:lnTo>
                  <a:lnTo>
                    <a:pt x="234" y="36"/>
                  </a:lnTo>
                  <a:lnTo>
                    <a:pt x="241" y="52"/>
                  </a:lnTo>
                  <a:lnTo>
                    <a:pt x="243" y="69"/>
                  </a:lnTo>
                  <a:lnTo>
                    <a:pt x="241" y="88"/>
                  </a:lnTo>
                  <a:lnTo>
                    <a:pt x="234" y="104"/>
                  </a:lnTo>
                  <a:lnTo>
                    <a:pt x="129" y="284"/>
                  </a:lnTo>
                  <a:lnTo>
                    <a:pt x="118" y="299"/>
                  </a:lnTo>
                  <a:lnTo>
                    <a:pt x="103" y="310"/>
                  </a:lnTo>
                  <a:lnTo>
                    <a:pt x="87" y="316"/>
                  </a:lnTo>
                  <a:lnTo>
                    <a:pt x="69" y="318"/>
                  </a:lnTo>
                  <a:lnTo>
                    <a:pt x="52" y="316"/>
                  </a:lnTo>
                  <a:lnTo>
                    <a:pt x="35" y="309"/>
                  </a:lnTo>
                  <a:lnTo>
                    <a:pt x="19" y="298"/>
                  </a:lnTo>
                  <a:lnTo>
                    <a:pt x="9" y="284"/>
                  </a:lnTo>
                  <a:lnTo>
                    <a:pt x="2" y="267"/>
                  </a:lnTo>
                  <a:lnTo>
                    <a:pt x="0" y="250"/>
                  </a:lnTo>
                  <a:lnTo>
                    <a:pt x="2" y="232"/>
                  </a:lnTo>
                  <a:lnTo>
                    <a:pt x="9" y="215"/>
                  </a:lnTo>
                  <a:lnTo>
                    <a:pt x="113" y="36"/>
                  </a:lnTo>
                  <a:lnTo>
                    <a:pt x="125" y="21"/>
                  </a:lnTo>
                  <a:lnTo>
                    <a:pt x="140" y="10"/>
                  </a:lnTo>
                  <a:lnTo>
                    <a:pt x="155" y="3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 46"/>
            <p:cNvSpPr>
              <a:spLocks/>
            </p:cNvSpPr>
            <p:nvPr/>
          </p:nvSpPr>
          <p:spPr bwMode="auto">
            <a:xfrm>
              <a:off x="2778125" y="3900488"/>
              <a:ext cx="74613" cy="244475"/>
            </a:xfrm>
            <a:custGeom>
              <a:avLst/>
              <a:gdLst>
                <a:gd name="T0" fmla="*/ 167 w 334"/>
                <a:gd name="T1" fmla="*/ 0 h 1078"/>
                <a:gd name="T2" fmla="*/ 201 w 334"/>
                <a:gd name="T3" fmla="*/ 2 h 1078"/>
                <a:gd name="T4" fmla="*/ 231 w 334"/>
                <a:gd name="T5" fmla="*/ 8 h 1078"/>
                <a:gd name="T6" fmla="*/ 258 w 334"/>
                <a:gd name="T7" fmla="*/ 18 h 1078"/>
                <a:gd name="T8" fmla="*/ 281 w 334"/>
                <a:gd name="T9" fmla="*/ 33 h 1078"/>
                <a:gd name="T10" fmla="*/ 300 w 334"/>
                <a:gd name="T11" fmla="*/ 51 h 1078"/>
                <a:gd name="T12" fmla="*/ 315 w 334"/>
                <a:gd name="T13" fmla="*/ 72 h 1078"/>
                <a:gd name="T14" fmla="*/ 326 w 334"/>
                <a:gd name="T15" fmla="*/ 98 h 1078"/>
                <a:gd name="T16" fmla="*/ 332 w 334"/>
                <a:gd name="T17" fmla="*/ 129 h 1078"/>
                <a:gd name="T18" fmla="*/ 334 w 334"/>
                <a:gd name="T19" fmla="*/ 163 h 1078"/>
                <a:gd name="T20" fmla="*/ 334 w 334"/>
                <a:gd name="T21" fmla="*/ 407 h 1078"/>
                <a:gd name="T22" fmla="*/ 333 w 334"/>
                <a:gd name="T23" fmla="*/ 440 h 1078"/>
                <a:gd name="T24" fmla="*/ 330 w 334"/>
                <a:gd name="T25" fmla="*/ 473 h 1078"/>
                <a:gd name="T26" fmla="*/ 326 w 334"/>
                <a:gd name="T27" fmla="*/ 507 h 1078"/>
                <a:gd name="T28" fmla="*/ 260 w 334"/>
                <a:gd name="T29" fmla="*/ 1000 h 1078"/>
                <a:gd name="T30" fmla="*/ 256 w 334"/>
                <a:gd name="T31" fmla="*/ 1023 h 1078"/>
                <a:gd name="T32" fmla="*/ 248 w 334"/>
                <a:gd name="T33" fmla="*/ 1043 h 1078"/>
                <a:gd name="T34" fmla="*/ 238 w 334"/>
                <a:gd name="T35" fmla="*/ 1056 h 1078"/>
                <a:gd name="T36" fmla="*/ 224 w 334"/>
                <a:gd name="T37" fmla="*/ 1066 h 1078"/>
                <a:gd name="T38" fmla="*/ 208 w 334"/>
                <a:gd name="T39" fmla="*/ 1073 h 1078"/>
                <a:gd name="T40" fmla="*/ 189 w 334"/>
                <a:gd name="T41" fmla="*/ 1076 h 1078"/>
                <a:gd name="T42" fmla="*/ 167 w 334"/>
                <a:gd name="T43" fmla="*/ 1078 h 1078"/>
                <a:gd name="T44" fmla="*/ 146 w 334"/>
                <a:gd name="T45" fmla="*/ 1076 h 1078"/>
                <a:gd name="T46" fmla="*/ 126 w 334"/>
                <a:gd name="T47" fmla="*/ 1073 h 1078"/>
                <a:gd name="T48" fmla="*/ 110 w 334"/>
                <a:gd name="T49" fmla="*/ 1066 h 1078"/>
                <a:gd name="T50" fmla="*/ 97 w 334"/>
                <a:gd name="T51" fmla="*/ 1056 h 1078"/>
                <a:gd name="T52" fmla="*/ 86 w 334"/>
                <a:gd name="T53" fmla="*/ 1043 h 1078"/>
                <a:gd name="T54" fmla="*/ 78 w 334"/>
                <a:gd name="T55" fmla="*/ 1023 h 1078"/>
                <a:gd name="T56" fmla="*/ 74 w 334"/>
                <a:gd name="T57" fmla="*/ 1000 h 1078"/>
                <a:gd name="T58" fmla="*/ 8 w 334"/>
                <a:gd name="T59" fmla="*/ 507 h 1078"/>
                <a:gd name="T60" fmla="*/ 5 w 334"/>
                <a:gd name="T61" fmla="*/ 473 h 1078"/>
                <a:gd name="T62" fmla="*/ 1 w 334"/>
                <a:gd name="T63" fmla="*/ 440 h 1078"/>
                <a:gd name="T64" fmla="*/ 0 w 334"/>
                <a:gd name="T65" fmla="*/ 407 h 1078"/>
                <a:gd name="T66" fmla="*/ 0 w 334"/>
                <a:gd name="T67" fmla="*/ 163 h 1078"/>
                <a:gd name="T68" fmla="*/ 2 w 334"/>
                <a:gd name="T69" fmla="*/ 129 h 1078"/>
                <a:gd name="T70" fmla="*/ 8 w 334"/>
                <a:gd name="T71" fmla="*/ 98 h 1078"/>
                <a:gd name="T72" fmla="*/ 19 w 334"/>
                <a:gd name="T73" fmla="*/ 72 h 1078"/>
                <a:gd name="T74" fmla="*/ 34 w 334"/>
                <a:gd name="T75" fmla="*/ 51 h 1078"/>
                <a:gd name="T76" fmla="*/ 53 w 334"/>
                <a:gd name="T77" fmla="*/ 33 h 1078"/>
                <a:gd name="T78" fmla="*/ 76 w 334"/>
                <a:gd name="T79" fmla="*/ 18 h 1078"/>
                <a:gd name="T80" fmla="*/ 103 w 334"/>
                <a:gd name="T81" fmla="*/ 8 h 1078"/>
                <a:gd name="T82" fmla="*/ 133 w 334"/>
                <a:gd name="T83" fmla="*/ 2 h 1078"/>
                <a:gd name="T84" fmla="*/ 167 w 334"/>
                <a:gd name="T85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4" h="1078">
                  <a:moveTo>
                    <a:pt x="167" y="0"/>
                  </a:moveTo>
                  <a:lnTo>
                    <a:pt x="201" y="2"/>
                  </a:lnTo>
                  <a:lnTo>
                    <a:pt x="231" y="8"/>
                  </a:lnTo>
                  <a:lnTo>
                    <a:pt x="258" y="18"/>
                  </a:lnTo>
                  <a:lnTo>
                    <a:pt x="281" y="33"/>
                  </a:lnTo>
                  <a:lnTo>
                    <a:pt x="300" y="51"/>
                  </a:lnTo>
                  <a:lnTo>
                    <a:pt x="315" y="72"/>
                  </a:lnTo>
                  <a:lnTo>
                    <a:pt x="326" y="98"/>
                  </a:lnTo>
                  <a:lnTo>
                    <a:pt x="332" y="129"/>
                  </a:lnTo>
                  <a:lnTo>
                    <a:pt x="334" y="163"/>
                  </a:lnTo>
                  <a:lnTo>
                    <a:pt x="334" y="407"/>
                  </a:lnTo>
                  <a:lnTo>
                    <a:pt x="333" y="440"/>
                  </a:lnTo>
                  <a:lnTo>
                    <a:pt x="330" y="473"/>
                  </a:lnTo>
                  <a:lnTo>
                    <a:pt x="326" y="507"/>
                  </a:lnTo>
                  <a:lnTo>
                    <a:pt x="260" y="1000"/>
                  </a:lnTo>
                  <a:lnTo>
                    <a:pt x="256" y="1023"/>
                  </a:lnTo>
                  <a:lnTo>
                    <a:pt x="248" y="1043"/>
                  </a:lnTo>
                  <a:lnTo>
                    <a:pt x="238" y="1056"/>
                  </a:lnTo>
                  <a:lnTo>
                    <a:pt x="224" y="1066"/>
                  </a:lnTo>
                  <a:lnTo>
                    <a:pt x="208" y="1073"/>
                  </a:lnTo>
                  <a:lnTo>
                    <a:pt x="189" y="1076"/>
                  </a:lnTo>
                  <a:lnTo>
                    <a:pt x="167" y="1078"/>
                  </a:lnTo>
                  <a:lnTo>
                    <a:pt x="146" y="1076"/>
                  </a:lnTo>
                  <a:lnTo>
                    <a:pt x="126" y="1073"/>
                  </a:lnTo>
                  <a:lnTo>
                    <a:pt x="110" y="1066"/>
                  </a:lnTo>
                  <a:lnTo>
                    <a:pt x="97" y="1056"/>
                  </a:lnTo>
                  <a:lnTo>
                    <a:pt x="86" y="1043"/>
                  </a:lnTo>
                  <a:lnTo>
                    <a:pt x="78" y="1023"/>
                  </a:lnTo>
                  <a:lnTo>
                    <a:pt x="74" y="1000"/>
                  </a:lnTo>
                  <a:lnTo>
                    <a:pt x="8" y="507"/>
                  </a:lnTo>
                  <a:lnTo>
                    <a:pt x="5" y="473"/>
                  </a:lnTo>
                  <a:lnTo>
                    <a:pt x="1" y="440"/>
                  </a:lnTo>
                  <a:lnTo>
                    <a:pt x="0" y="407"/>
                  </a:lnTo>
                  <a:lnTo>
                    <a:pt x="0" y="163"/>
                  </a:lnTo>
                  <a:lnTo>
                    <a:pt x="2" y="129"/>
                  </a:lnTo>
                  <a:lnTo>
                    <a:pt x="8" y="98"/>
                  </a:lnTo>
                  <a:lnTo>
                    <a:pt x="19" y="72"/>
                  </a:lnTo>
                  <a:lnTo>
                    <a:pt x="34" y="51"/>
                  </a:lnTo>
                  <a:lnTo>
                    <a:pt x="53" y="33"/>
                  </a:lnTo>
                  <a:lnTo>
                    <a:pt x="76" y="18"/>
                  </a:lnTo>
                  <a:lnTo>
                    <a:pt x="103" y="8"/>
                  </a:lnTo>
                  <a:lnTo>
                    <a:pt x="133" y="2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Freeform 47"/>
            <p:cNvSpPr>
              <a:spLocks/>
            </p:cNvSpPr>
            <p:nvPr/>
          </p:nvSpPr>
          <p:spPr bwMode="auto">
            <a:xfrm>
              <a:off x="2776538" y="4175125"/>
              <a:ext cx="77788" cy="79375"/>
            </a:xfrm>
            <a:custGeom>
              <a:avLst/>
              <a:gdLst>
                <a:gd name="T0" fmla="*/ 174 w 348"/>
                <a:gd name="T1" fmla="*/ 0 h 346"/>
                <a:gd name="T2" fmla="*/ 209 w 348"/>
                <a:gd name="T3" fmla="*/ 5 h 346"/>
                <a:gd name="T4" fmla="*/ 241 w 348"/>
                <a:gd name="T5" fmla="*/ 15 h 346"/>
                <a:gd name="T6" fmla="*/ 271 w 348"/>
                <a:gd name="T7" fmla="*/ 31 h 346"/>
                <a:gd name="T8" fmla="*/ 297 w 348"/>
                <a:gd name="T9" fmla="*/ 51 h 346"/>
                <a:gd name="T10" fmla="*/ 319 w 348"/>
                <a:gd name="T11" fmla="*/ 77 h 346"/>
                <a:gd name="T12" fmla="*/ 335 w 348"/>
                <a:gd name="T13" fmla="*/ 107 h 346"/>
                <a:gd name="T14" fmla="*/ 345 w 348"/>
                <a:gd name="T15" fmla="*/ 139 h 346"/>
                <a:gd name="T16" fmla="*/ 348 w 348"/>
                <a:gd name="T17" fmla="*/ 173 h 346"/>
                <a:gd name="T18" fmla="*/ 345 w 348"/>
                <a:gd name="T19" fmla="*/ 208 h 346"/>
                <a:gd name="T20" fmla="*/ 335 w 348"/>
                <a:gd name="T21" fmla="*/ 241 h 346"/>
                <a:gd name="T22" fmla="*/ 319 w 348"/>
                <a:gd name="T23" fmla="*/ 271 h 346"/>
                <a:gd name="T24" fmla="*/ 297 w 348"/>
                <a:gd name="T25" fmla="*/ 295 h 346"/>
                <a:gd name="T26" fmla="*/ 271 w 348"/>
                <a:gd name="T27" fmla="*/ 317 h 346"/>
                <a:gd name="T28" fmla="*/ 241 w 348"/>
                <a:gd name="T29" fmla="*/ 333 h 346"/>
                <a:gd name="T30" fmla="*/ 209 w 348"/>
                <a:gd name="T31" fmla="*/ 343 h 346"/>
                <a:gd name="T32" fmla="*/ 174 w 348"/>
                <a:gd name="T33" fmla="*/ 346 h 346"/>
                <a:gd name="T34" fmla="*/ 139 w 348"/>
                <a:gd name="T35" fmla="*/ 343 h 346"/>
                <a:gd name="T36" fmla="*/ 107 w 348"/>
                <a:gd name="T37" fmla="*/ 333 h 346"/>
                <a:gd name="T38" fmla="*/ 78 w 348"/>
                <a:gd name="T39" fmla="*/ 317 h 346"/>
                <a:gd name="T40" fmla="*/ 51 w 348"/>
                <a:gd name="T41" fmla="*/ 295 h 346"/>
                <a:gd name="T42" fmla="*/ 30 w 348"/>
                <a:gd name="T43" fmla="*/ 271 h 346"/>
                <a:gd name="T44" fmla="*/ 14 w 348"/>
                <a:gd name="T45" fmla="*/ 241 h 346"/>
                <a:gd name="T46" fmla="*/ 4 w 348"/>
                <a:gd name="T47" fmla="*/ 208 h 346"/>
                <a:gd name="T48" fmla="*/ 0 w 348"/>
                <a:gd name="T49" fmla="*/ 173 h 346"/>
                <a:gd name="T50" fmla="*/ 4 w 348"/>
                <a:gd name="T51" fmla="*/ 139 h 346"/>
                <a:gd name="T52" fmla="*/ 14 w 348"/>
                <a:gd name="T53" fmla="*/ 107 h 346"/>
                <a:gd name="T54" fmla="*/ 30 w 348"/>
                <a:gd name="T55" fmla="*/ 77 h 346"/>
                <a:gd name="T56" fmla="*/ 51 w 348"/>
                <a:gd name="T57" fmla="*/ 51 h 346"/>
                <a:gd name="T58" fmla="*/ 78 w 348"/>
                <a:gd name="T59" fmla="*/ 31 h 346"/>
                <a:gd name="T60" fmla="*/ 107 w 348"/>
                <a:gd name="T61" fmla="*/ 15 h 346"/>
                <a:gd name="T62" fmla="*/ 139 w 348"/>
                <a:gd name="T63" fmla="*/ 5 h 346"/>
                <a:gd name="T64" fmla="*/ 174 w 348"/>
                <a:gd name="T65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8" h="346">
                  <a:moveTo>
                    <a:pt x="174" y="0"/>
                  </a:moveTo>
                  <a:lnTo>
                    <a:pt x="209" y="5"/>
                  </a:lnTo>
                  <a:lnTo>
                    <a:pt x="241" y="15"/>
                  </a:lnTo>
                  <a:lnTo>
                    <a:pt x="271" y="31"/>
                  </a:lnTo>
                  <a:lnTo>
                    <a:pt x="297" y="51"/>
                  </a:lnTo>
                  <a:lnTo>
                    <a:pt x="319" y="77"/>
                  </a:lnTo>
                  <a:lnTo>
                    <a:pt x="335" y="107"/>
                  </a:lnTo>
                  <a:lnTo>
                    <a:pt x="345" y="139"/>
                  </a:lnTo>
                  <a:lnTo>
                    <a:pt x="348" y="173"/>
                  </a:lnTo>
                  <a:lnTo>
                    <a:pt x="345" y="208"/>
                  </a:lnTo>
                  <a:lnTo>
                    <a:pt x="335" y="241"/>
                  </a:lnTo>
                  <a:lnTo>
                    <a:pt x="319" y="271"/>
                  </a:lnTo>
                  <a:lnTo>
                    <a:pt x="297" y="295"/>
                  </a:lnTo>
                  <a:lnTo>
                    <a:pt x="271" y="317"/>
                  </a:lnTo>
                  <a:lnTo>
                    <a:pt x="241" y="333"/>
                  </a:lnTo>
                  <a:lnTo>
                    <a:pt x="209" y="343"/>
                  </a:lnTo>
                  <a:lnTo>
                    <a:pt x="174" y="346"/>
                  </a:lnTo>
                  <a:lnTo>
                    <a:pt x="139" y="343"/>
                  </a:lnTo>
                  <a:lnTo>
                    <a:pt x="107" y="333"/>
                  </a:lnTo>
                  <a:lnTo>
                    <a:pt x="78" y="317"/>
                  </a:lnTo>
                  <a:lnTo>
                    <a:pt x="51" y="295"/>
                  </a:lnTo>
                  <a:lnTo>
                    <a:pt x="30" y="271"/>
                  </a:lnTo>
                  <a:lnTo>
                    <a:pt x="14" y="241"/>
                  </a:lnTo>
                  <a:lnTo>
                    <a:pt x="4" y="208"/>
                  </a:lnTo>
                  <a:lnTo>
                    <a:pt x="0" y="173"/>
                  </a:lnTo>
                  <a:lnTo>
                    <a:pt x="4" y="139"/>
                  </a:lnTo>
                  <a:lnTo>
                    <a:pt x="14" y="107"/>
                  </a:lnTo>
                  <a:lnTo>
                    <a:pt x="30" y="77"/>
                  </a:lnTo>
                  <a:lnTo>
                    <a:pt x="51" y="51"/>
                  </a:lnTo>
                  <a:lnTo>
                    <a:pt x="78" y="31"/>
                  </a:lnTo>
                  <a:lnTo>
                    <a:pt x="107" y="15"/>
                  </a:lnTo>
                  <a:lnTo>
                    <a:pt x="139" y="5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245245" y="3718825"/>
            <a:ext cx="1698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>
            <a:off x="6112425" y="5174954"/>
            <a:ext cx="1492270" cy="917724"/>
          </a:xfrm>
          <a:custGeom>
            <a:avLst/>
            <a:gdLst>
              <a:gd name="T0" fmla="*/ 665 w 1348"/>
              <a:gd name="T1" fmla="*/ 0 h 829"/>
              <a:gd name="T2" fmla="*/ 1348 w 1348"/>
              <a:gd name="T3" fmla="*/ 409 h 829"/>
              <a:gd name="T4" fmla="*/ 656 w 1348"/>
              <a:gd name="T5" fmla="*/ 829 h 829"/>
              <a:gd name="T6" fmla="*/ 0 w 1348"/>
              <a:gd name="T7" fmla="*/ 410 h 829"/>
              <a:gd name="T8" fmla="*/ 665 w 1348"/>
              <a:gd name="T9" fmla="*/ 0 h 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8" h="829">
                <a:moveTo>
                  <a:pt x="665" y="0"/>
                </a:moveTo>
                <a:lnTo>
                  <a:pt x="1348" y="409"/>
                </a:lnTo>
                <a:lnTo>
                  <a:pt x="656" y="829"/>
                </a:lnTo>
                <a:lnTo>
                  <a:pt x="0" y="410"/>
                </a:lnTo>
                <a:lnTo>
                  <a:pt x="66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5264443" y="4386043"/>
            <a:ext cx="1679358" cy="1044337"/>
          </a:xfrm>
          <a:custGeom>
            <a:avLst/>
            <a:gdLst>
              <a:gd name="T0" fmla="*/ 661 w 1317"/>
              <a:gd name="T1" fmla="*/ 0 h 819"/>
              <a:gd name="T2" fmla="*/ 1317 w 1317"/>
              <a:gd name="T3" fmla="*/ 420 h 819"/>
              <a:gd name="T4" fmla="*/ 657 w 1317"/>
              <a:gd name="T5" fmla="*/ 819 h 819"/>
              <a:gd name="T6" fmla="*/ 0 w 1317"/>
              <a:gd name="T7" fmla="*/ 423 h 819"/>
              <a:gd name="T8" fmla="*/ 661 w 1317"/>
              <a:gd name="T9" fmla="*/ 0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7" h="819">
                <a:moveTo>
                  <a:pt x="661" y="0"/>
                </a:moveTo>
                <a:lnTo>
                  <a:pt x="1317" y="420"/>
                </a:lnTo>
                <a:lnTo>
                  <a:pt x="657" y="819"/>
                </a:lnTo>
                <a:lnTo>
                  <a:pt x="0" y="423"/>
                </a:lnTo>
                <a:lnTo>
                  <a:pt x="66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4592479" y="5163884"/>
            <a:ext cx="1508876" cy="932116"/>
          </a:xfrm>
          <a:custGeom>
            <a:avLst/>
            <a:gdLst>
              <a:gd name="T0" fmla="*/ 691 w 1363"/>
              <a:gd name="T1" fmla="*/ 0 h 842"/>
              <a:gd name="T2" fmla="*/ 1363 w 1363"/>
              <a:gd name="T3" fmla="*/ 420 h 842"/>
              <a:gd name="T4" fmla="*/ 702 w 1363"/>
              <a:gd name="T5" fmla="*/ 842 h 842"/>
              <a:gd name="T6" fmla="*/ 0 w 1363"/>
              <a:gd name="T7" fmla="*/ 419 h 842"/>
              <a:gd name="T8" fmla="*/ 691 w 1363"/>
              <a:gd name="T9" fmla="*/ 0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3" h="842">
                <a:moveTo>
                  <a:pt x="691" y="0"/>
                </a:moveTo>
                <a:lnTo>
                  <a:pt x="1363" y="420"/>
                </a:lnTo>
                <a:lnTo>
                  <a:pt x="702" y="842"/>
                </a:lnTo>
                <a:lnTo>
                  <a:pt x="0" y="419"/>
                </a:lnTo>
                <a:lnTo>
                  <a:pt x="691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Freeform 19"/>
          <p:cNvSpPr>
            <a:spLocks noEditPoints="1"/>
          </p:cNvSpPr>
          <p:nvPr/>
        </p:nvSpPr>
        <p:spPr bwMode="auto">
          <a:xfrm>
            <a:off x="6655545" y="5430802"/>
            <a:ext cx="406030" cy="406028"/>
          </a:xfrm>
          <a:custGeom>
            <a:avLst/>
            <a:gdLst>
              <a:gd name="T0" fmla="*/ 3163 w 3552"/>
              <a:gd name="T1" fmla="*/ 288 h 3552"/>
              <a:gd name="T2" fmla="*/ 3275 w 3552"/>
              <a:gd name="T3" fmla="*/ 1176 h 3552"/>
              <a:gd name="T4" fmla="*/ 2979 w 3552"/>
              <a:gd name="T5" fmla="*/ 1052 h 3552"/>
              <a:gd name="T6" fmla="*/ 2497 w 3552"/>
              <a:gd name="T7" fmla="*/ 2197 h 3552"/>
              <a:gd name="T8" fmla="*/ 2032 w 3552"/>
              <a:gd name="T9" fmla="*/ 1659 h 3552"/>
              <a:gd name="T10" fmla="*/ 1588 w 3552"/>
              <a:gd name="T11" fmla="*/ 2505 h 3552"/>
              <a:gd name="T12" fmla="*/ 1143 w 3552"/>
              <a:gd name="T13" fmla="*/ 2075 h 3552"/>
              <a:gd name="T14" fmla="*/ 765 w 3552"/>
              <a:gd name="T15" fmla="*/ 2935 h 3552"/>
              <a:gd name="T16" fmla="*/ 531 w 3552"/>
              <a:gd name="T17" fmla="*/ 2832 h 3552"/>
              <a:gd name="T18" fmla="*/ 1058 w 3552"/>
              <a:gd name="T19" fmla="*/ 1635 h 3552"/>
              <a:gd name="T20" fmla="*/ 1521 w 3552"/>
              <a:gd name="T21" fmla="*/ 2082 h 3552"/>
              <a:gd name="T22" fmla="*/ 1981 w 3552"/>
              <a:gd name="T23" fmla="*/ 1206 h 3552"/>
              <a:gd name="T24" fmla="*/ 2422 w 3552"/>
              <a:gd name="T25" fmla="*/ 1716 h 3552"/>
              <a:gd name="T26" fmla="*/ 2744 w 3552"/>
              <a:gd name="T27" fmla="*/ 952 h 3552"/>
              <a:gd name="T28" fmla="*/ 2450 w 3552"/>
              <a:gd name="T29" fmla="*/ 828 h 3552"/>
              <a:gd name="T30" fmla="*/ 3163 w 3552"/>
              <a:gd name="T31" fmla="*/ 288 h 3552"/>
              <a:gd name="T32" fmla="*/ 0 w 3552"/>
              <a:gd name="T33" fmla="*/ 0 h 3552"/>
              <a:gd name="T34" fmla="*/ 130 w 3552"/>
              <a:gd name="T35" fmla="*/ 0 h 3552"/>
              <a:gd name="T36" fmla="*/ 130 w 3552"/>
              <a:gd name="T37" fmla="*/ 3422 h 3552"/>
              <a:gd name="T38" fmla="*/ 3552 w 3552"/>
              <a:gd name="T39" fmla="*/ 3422 h 3552"/>
              <a:gd name="T40" fmla="*/ 3552 w 3552"/>
              <a:gd name="T41" fmla="*/ 3552 h 3552"/>
              <a:gd name="T42" fmla="*/ 0 w 3552"/>
              <a:gd name="T43" fmla="*/ 3552 h 3552"/>
              <a:gd name="T44" fmla="*/ 0 w 3552"/>
              <a:gd name="T45" fmla="*/ 0 h 3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52" h="3552">
                <a:moveTo>
                  <a:pt x="3163" y="288"/>
                </a:moveTo>
                <a:lnTo>
                  <a:pt x="3275" y="1176"/>
                </a:lnTo>
                <a:lnTo>
                  <a:pt x="2979" y="1052"/>
                </a:lnTo>
                <a:lnTo>
                  <a:pt x="2497" y="2197"/>
                </a:lnTo>
                <a:lnTo>
                  <a:pt x="2032" y="1659"/>
                </a:lnTo>
                <a:lnTo>
                  <a:pt x="1588" y="2505"/>
                </a:lnTo>
                <a:lnTo>
                  <a:pt x="1143" y="2075"/>
                </a:lnTo>
                <a:lnTo>
                  <a:pt x="765" y="2935"/>
                </a:lnTo>
                <a:lnTo>
                  <a:pt x="531" y="2832"/>
                </a:lnTo>
                <a:lnTo>
                  <a:pt x="1058" y="1635"/>
                </a:lnTo>
                <a:lnTo>
                  <a:pt x="1521" y="2082"/>
                </a:lnTo>
                <a:lnTo>
                  <a:pt x="1981" y="1206"/>
                </a:lnTo>
                <a:lnTo>
                  <a:pt x="2422" y="1716"/>
                </a:lnTo>
                <a:lnTo>
                  <a:pt x="2744" y="952"/>
                </a:lnTo>
                <a:lnTo>
                  <a:pt x="2450" y="828"/>
                </a:lnTo>
                <a:lnTo>
                  <a:pt x="3163" y="288"/>
                </a:lnTo>
                <a:close/>
                <a:moveTo>
                  <a:pt x="0" y="0"/>
                </a:moveTo>
                <a:lnTo>
                  <a:pt x="130" y="0"/>
                </a:lnTo>
                <a:lnTo>
                  <a:pt x="130" y="3422"/>
                </a:lnTo>
                <a:lnTo>
                  <a:pt x="3552" y="3422"/>
                </a:lnTo>
                <a:lnTo>
                  <a:pt x="3552" y="3552"/>
                </a:lnTo>
                <a:lnTo>
                  <a:pt x="0" y="355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5203991" y="5398446"/>
            <a:ext cx="284052" cy="441909"/>
            <a:chOff x="1827213" y="3935413"/>
            <a:chExt cx="996950" cy="1550987"/>
          </a:xfrm>
          <a:solidFill>
            <a:schemeClr val="accent1">
              <a:lumMod val="50000"/>
            </a:schemeClr>
          </a:solidFill>
        </p:grpSpPr>
        <p:sp>
          <p:nvSpPr>
            <p:cNvPr id="54" name="Freeform 24"/>
            <p:cNvSpPr>
              <a:spLocks/>
            </p:cNvSpPr>
            <p:nvPr/>
          </p:nvSpPr>
          <p:spPr bwMode="auto">
            <a:xfrm>
              <a:off x="1827213" y="4622800"/>
              <a:ext cx="996950" cy="863600"/>
            </a:xfrm>
            <a:custGeom>
              <a:avLst/>
              <a:gdLst>
                <a:gd name="T0" fmla="*/ 356 w 2511"/>
                <a:gd name="T1" fmla="*/ 48 h 2175"/>
                <a:gd name="T2" fmla="*/ 322 w 2511"/>
                <a:gd name="T3" fmla="*/ 182 h 2175"/>
                <a:gd name="T4" fmla="*/ 266 w 2511"/>
                <a:gd name="T5" fmla="*/ 197 h 2175"/>
                <a:gd name="T6" fmla="*/ 261 w 2511"/>
                <a:gd name="T7" fmla="*/ 228 h 2175"/>
                <a:gd name="T8" fmla="*/ 280 w 2511"/>
                <a:gd name="T9" fmla="*/ 387 h 2175"/>
                <a:gd name="T10" fmla="*/ 295 w 2511"/>
                <a:gd name="T11" fmla="*/ 499 h 2175"/>
                <a:gd name="T12" fmla="*/ 369 w 2511"/>
                <a:gd name="T13" fmla="*/ 618 h 2175"/>
                <a:gd name="T14" fmla="*/ 390 w 2511"/>
                <a:gd name="T15" fmla="*/ 542 h 2175"/>
                <a:gd name="T16" fmla="*/ 554 w 2511"/>
                <a:gd name="T17" fmla="*/ 434 h 2175"/>
                <a:gd name="T18" fmla="*/ 2104 w 2511"/>
                <a:gd name="T19" fmla="*/ 513 h 2175"/>
                <a:gd name="T20" fmla="*/ 2136 w 2511"/>
                <a:gd name="T21" fmla="*/ 615 h 2175"/>
                <a:gd name="T22" fmla="*/ 2145 w 2511"/>
                <a:gd name="T23" fmla="*/ 618 h 2175"/>
                <a:gd name="T24" fmla="*/ 2214 w 2511"/>
                <a:gd name="T25" fmla="*/ 501 h 2175"/>
                <a:gd name="T26" fmla="*/ 2231 w 2511"/>
                <a:gd name="T27" fmla="*/ 387 h 2175"/>
                <a:gd name="T28" fmla="*/ 2251 w 2511"/>
                <a:gd name="T29" fmla="*/ 228 h 2175"/>
                <a:gd name="T30" fmla="*/ 2245 w 2511"/>
                <a:gd name="T31" fmla="*/ 197 h 2175"/>
                <a:gd name="T32" fmla="*/ 2189 w 2511"/>
                <a:gd name="T33" fmla="*/ 182 h 2175"/>
                <a:gd name="T34" fmla="*/ 2155 w 2511"/>
                <a:gd name="T35" fmla="*/ 48 h 2175"/>
                <a:gd name="T36" fmla="*/ 2439 w 2511"/>
                <a:gd name="T37" fmla="*/ 4 h 2175"/>
                <a:gd name="T38" fmla="*/ 2508 w 2511"/>
                <a:gd name="T39" fmla="*/ 124 h 2175"/>
                <a:gd name="T40" fmla="*/ 2410 w 2511"/>
                <a:gd name="T41" fmla="*/ 195 h 2175"/>
                <a:gd name="T42" fmla="*/ 2377 w 2511"/>
                <a:gd name="T43" fmla="*/ 232 h 2175"/>
                <a:gd name="T44" fmla="*/ 2357 w 2511"/>
                <a:gd name="T45" fmla="*/ 398 h 2175"/>
                <a:gd name="T46" fmla="*/ 2338 w 2511"/>
                <a:gd name="T47" fmla="*/ 528 h 2175"/>
                <a:gd name="T48" fmla="*/ 2187 w 2511"/>
                <a:gd name="T49" fmla="*/ 741 h 2175"/>
                <a:gd name="T50" fmla="*/ 2135 w 2511"/>
                <a:gd name="T51" fmla="*/ 787 h 2175"/>
                <a:gd name="T52" fmla="*/ 2025 w 2511"/>
                <a:gd name="T53" fmla="*/ 951 h 2175"/>
                <a:gd name="T54" fmla="*/ 1384 w 2511"/>
                <a:gd name="T55" fmla="*/ 968 h 2175"/>
                <a:gd name="T56" fmla="*/ 1361 w 2511"/>
                <a:gd name="T57" fmla="*/ 1733 h 2175"/>
                <a:gd name="T58" fmla="*/ 1376 w 2511"/>
                <a:gd name="T59" fmla="*/ 1743 h 2175"/>
                <a:gd name="T60" fmla="*/ 1746 w 2511"/>
                <a:gd name="T61" fmla="*/ 1818 h 2175"/>
                <a:gd name="T62" fmla="*/ 2030 w 2511"/>
                <a:gd name="T63" fmla="*/ 2007 h 2175"/>
                <a:gd name="T64" fmla="*/ 2086 w 2511"/>
                <a:gd name="T65" fmla="*/ 2155 h 2175"/>
                <a:gd name="T66" fmla="*/ 1933 w 2511"/>
                <a:gd name="T67" fmla="*/ 2174 h 2175"/>
                <a:gd name="T68" fmla="*/ 1894 w 2511"/>
                <a:gd name="T69" fmla="*/ 2119 h 2175"/>
                <a:gd name="T70" fmla="*/ 1691 w 2511"/>
                <a:gd name="T71" fmla="*/ 1985 h 2175"/>
                <a:gd name="T72" fmla="*/ 1372 w 2511"/>
                <a:gd name="T73" fmla="*/ 1919 h 2175"/>
                <a:gd name="T74" fmla="*/ 1362 w 2511"/>
                <a:gd name="T75" fmla="*/ 1925 h 2175"/>
                <a:gd name="T76" fmla="*/ 1358 w 2511"/>
                <a:gd name="T77" fmla="*/ 2159 h 2175"/>
                <a:gd name="T78" fmla="*/ 1156 w 2511"/>
                <a:gd name="T79" fmla="*/ 2168 h 2175"/>
                <a:gd name="T80" fmla="*/ 1150 w 2511"/>
                <a:gd name="T81" fmla="*/ 1928 h 2175"/>
                <a:gd name="T82" fmla="*/ 1137 w 2511"/>
                <a:gd name="T83" fmla="*/ 1919 h 2175"/>
                <a:gd name="T84" fmla="*/ 859 w 2511"/>
                <a:gd name="T85" fmla="*/ 1972 h 2175"/>
                <a:gd name="T86" fmla="*/ 626 w 2511"/>
                <a:gd name="T87" fmla="*/ 2108 h 2175"/>
                <a:gd name="T88" fmla="*/ 578 w 2511"/>
                <a:gd name="T89" fmla="*/ 2175 h 2175"/>
                <a:gd name="T90" fmla="*/ 424 w 2511"/>
                <a:gd name="T91" fmla="*/ 2146 h 2175"/>
                <a:gd name="T92" fmla="*/ 514 w 2511"/>
                <a:gd name="T93" fmla="*/ 1970 h 2175"/>
                <a:gd name="T94" fmla="*/ 831 w 2511"/>
                <a:gd name="T95" fmla="*/ 1796 h 2175"/>
                <a:gd name="T96" fmla="*/ 1140 w 2511"/>
                <a:gd name="T97" fmla="*/ 1742 h 2175"/>
                <a:gd name="T98" fmla="*/ 1150 w 2511"/>
                <a:gd name="T99" fmla="*/ 1728 h 2175"/>
                <a:gd name="T100" fmla="*/ 1119 w 2511"/>
                <a:gd name="T101" fmla="*/ 967 h 2175"/>
                <a:gd name="T102" fmla="*/ 455 w 2511"/>
                <a:gd name="T103" fmla="*/ 935 h 2175"/>
                <a:gd name="T104" fmla="*/ 376 w 2511"/>
                <a:gd name="T105" fmla="*/ 785 h 2175"/>
                <a:gd name="T106" fmla="*/ 347 w 2511"/>
                <a:gd name="T107" fmla="*/ 752 h 2175"/>
                <a:gd name="T108" fmla="*/ 203 w 2511"/>
                <a:gd name="T109" fmla="*/ 610 h 2175"/>
                <a:gd name="T110" fmla="*/ 160 w 2511"/>
                <a:gd name="T111" fmla="*/ 446 h 2175"/>
                <a:gd name="T112" fmla="*/ 140 w 2511"/>
                <a:gd name="T113" fmla="*/ 282 h 2175"/>
                <a:gd name="T114" fmla="*/ 114 w 2511"/>
                <a:gd name="T115" fmla="*/ 197 h 2175"/>
                <a:gd name="T116" fmla="*/ 29 w 2511"/>
                <a:gd name="T117" fmla="*/ 167 h 2175"/>
                <a:gd name="T118" fmla="*/ 29 w 2511"/>
                <a:gd name="T119" fmla="*/ 29 h 2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11" h="2175">
                  <a:moveTo>
                    <a:pt x="98" y="0"/>
                  </a:moveTo>
                  <a:lnTo>
                    <a:pt x="272" y="0"/>
                  </a:lnTo>
                  <a:lnTo>
                    <a:pt x="298" y="4"/>
                  </a:lnTo>
                  <a:lnTo>
                    <a:pt x="322" y="13"/>
                  </a:lnTo>
                  <a:lnTo>
                    <a:pt x="342" y="29"/>
                  </a:lnTo>
                  <a:lnTo>
                    <a:pt x="356" y="48"/>
                  </a:lnTo>
                  <a:lnTo>
                    <a:pt x="367" y="71"/>
                  </a:lnTo>
                  <a:lnTo>
                    <a:pt x="370" y="98"/>
                  </a:lnTo>
                  <a:lnTo>
                    <a:pt x="367" y="124"/>
                  </a:lnTo>
                  <a:lnTo>
                    <a:pt x="356" y="148"/>
                  </a:lnTo>
                  <a:lnTo>
                    <a:pt x="342" y="167"/>
                  </a:lnTo>
                  <a:lnTo>
                    <a:pt x="322" y="182"/>
                  </a:lnTo>
                  <a:lnTo>
                    <a:pt x="298" y="192"/>
                  </a:lnTo>
                  <a:lnTo>
                    <a:pt x="272" y="195"/>
                  </a:lnTo>
                  <a:lnTo>
                    <a:pt x="272" y="195"/>
                  </a:lnTo>
                  <a:lnTo>
                    <a:pt x="271" y="196"/>
                  </a:lnTo>
                  <a:lnTo>
                    <a:pt x="268" y="196"/>
                  </a:lnTo>
                  <a:lnTo>
                    <a:pt x="266" y="197"/>
                  </a:lnTo>
                  <a:lnTo>
                    <a:pt x="263" y="199"/>
                  </a:lnTo>
                  <a:lnTo>
                    <a:pt x="261" y="201"/>
                  </a:lnTo>
                  <a:lnTo>
                    <a:pt x="259" y="203"/>
                  </a:lnTo>
                  <a:lnTo>
                    <a:pt x="257" y="207"/>
                  </a:lnTo>
                  <a:lnTo>
                    <a:pt x="257" y="211"/>
                  </a:lnTo>
                  <a:lnTo>
                    <a:pt x="261" y="228"/>
                  </a:lnTo>
                  <a:lnTo>
                    <a:pt x="263" y="251"/>
                  </a:lnTo>
                  <a:lnTo>
                    <a:pt x="267" y="276"/>
                  </a:lnTo>
                  <a:lnTo>
                    <a:pt x="271" y="303"/>
                  </a:lnTo>
                  <a:lnTo>
                    <a:pt x="274" y="332"/>
                  </a:lnTo>
                  <a:lnTo>
                    <a:pt x="278" y="360"/>
                  </a:lnTo>
                  <a:lnTo>
                    <a:pt x="280" y="387"/>
                  </a:lnTo>
                  <a:lnTo>
                    <a:pt x="284" y="411"/>
                  </a:lnTo>
                  <a:lnTo>
                    <a:pt x="286" y="432"/>
                  </a:lnTo>
                  <a:lnTo>
                    <a:pt x="287" y="448"/>
                  </a:lnTo>
                  <a:lnTo>
                    <a:pt x="288" y="459"/>
                  </a:lnTo>
                  <a:lnTo>
                    <a:pt x="290" y="463"/>
                  </a:lnTo>
                  <a:lnTo>
                    <a:pt x="295" y="499"/>
                  </a:lnTo>
                  <a:lnTo>
                    <a:pt x="307" y="534"/>
                  </a:lnTo>
                  <a:lnTo>
                    <a:pt x="322" y="564"/>
                  </a:lnTo>
                  <a:lnTo>
                    <a:pt x="338" y="590"/>
                  </a:lnTo>
                  <a:lnTo>
                    <a:pt x="356" y="611"/>
                  </a:lnTo>
                  <a:lnTo>
                    <a:pt x="364" y="617"/>
                  </a:lnTo>
                  <a:lnTo>
                    <a:pt x="369" y="618"/>
                  </a:lnTo>
                  <a:lnTo>
                    <a:pt x="373" y="617"/>
                  </a:lnTo>
                  <a:lnTo>
                    <a:pt x="375" y="616"/>
                  </a:lnTo>
                  <a:lnTo>
                    <a:pt x="376" y="614"/>
                  </a:lnTo>
                  <a:lnTo>
                    <a:pt x="376" y="612"/>
                  </a:lnTo>
                  <a:lnTo>
                    <a:pt x="380" y="576"/>
                  </a:lnTo>
                  <a:lnTo>
                    <a:pt x="390" y="542"/>
                  </a:lnTo>
                  <a:lnTo>
                    <a:pt x="407" y="513"/>
                  </a:lnTo>
                  <a:lnTo>
                    <a:pt x="428" y="486"/>
                  </a:lnTo>
                  <a:lnTo>
                    <a:pt x="455" y="464"/>
                  </a:lnTo>
                  <a:lnTo>
                    <a:pt x="485" y="447"/>
                  </a:lnTo>
                  <a:lnTo>
                    <a:pt x="519" y="438"/>
                  </a:lnTo>
                  <a:lnTo>
                    <a:pt x="554" y="434"/>
                  </a:lnTo>
                  <a:lnTo>
                    <a:pt x="1957" y="434"/>
                  </a:lnTo>
                  <a:lnTo>
                    <a:pt x="1992" y="438"/>
                  </a:lnTo>
                  <a:lnTo>
                    <a:pt x="2025" y="447"/>
                  </a:lnTo>
                  <a:lnTo>
                    <a:pt x="2056" y="464"/>
                  </a:lnTo>
                  <a:lnTo>
                    <a:pt x="2082" y="486"/>
                  </a:lnTo>
                  <a:lnTo>
                    <a:pt x="2104" y="513"/>
                  </a:lnTo>
                  <a:lnTo>
                    <a:pt x="2120" y="542"/>
                  </a:lnTo>
                  <a:lnTo>
                    <a:pt x="2131" y="576"/>
                  </a:lnTo>
                  <a:lnTo>
                    <a:pt x="2135" y="612"/>
                  </a:lnTo>
                  <a:lnTo>
                    <a:pt x="2135" y="612"/>
                  </a:lnTo>
                  <a:lnTo>
                    <a:pt x="2135" y="614"/>
                  </a:lnTo>
                  <a:lnTo>
                    <a:pt x="2136" y="615"/>
                  </a:lnTo>
                  <a:lnTo>
                    <a:pt x="2136" y="616"/>
                  </a:lnTo>
                  <a:lnTo>
                    <a:pt x="2137" y="617"/>
                  </a:lnTo>
                  <a:lnTo>
                    <a:pt x="2138" y="618"/>
                  </a:lnTo>
                  <a:lnTo>
                    <a:pt x="2139" y="620"/>
                  </a:lnTo>
                  <a:lnTo>
                    <a:pt x="2142" y="620"/>
                  </a:lnTo>
                  <a:lnTo>
                    <a:pt x="2145" y="618"/>
                  </a:lnTo>
                  <a:lnTo>
                    <a:pt x="2148" y="616"/>
                  </a:lnTo>
                  <a:lnTo>
                    <a:pt x="2152" y="614"/>
                  </a:lnTo>
                  <a:lnTo>
                    <a:pt x="2171" y="592"/>
                  </a:lnTo>
                  <a:lnTo>
                    <a:pt x="2188" y="566"/>
                  </a:lnTo>
                  <a:lnTo>
                    <a:pt x="2204" y="535"/>
                  </a:lnTo>
                  <a:lnTo>
                    <a:pt x="2214" y="501"/>
                  </a:lnTo>
                  <a:lnTo>
                    <a:pt x="2223" y="463"/>
                  </a:lnTo>
                  <a:lnTo>
                    <a:pt x="2223" y="459"/>
                  </a:lnTo>
                  <a:lnTo>
                    <a:pt x="2224" y="448"/>
                  </a:lnTo>
                  <a:lnTo>
                    <a:pt x="2225" y="432"/>
                  </a:lnTo>
                  <a:lnTo>
                    <a:pt x="2227" y="411"/>
                  </a:lnTo>
                  <a:lnTo>
                    <a:pt x="2231" y="387"/>
                  </a:lnTo>
                  <a:lnTo>
                    <a:pt x="2233" y="360"/>
                  </a:lnTo>
                  <a:lnTo>
                    <a:pt x="2237" y="332"/>
                  </a:lnTo>
                  <a:lnTo>
                    <a:pt x="2240" y="303"/>
                  </a:lnTo>
                  <a:lnTo>
                    <a:pt x="2244" y="276"/>
                  </a:lnTo>
                  <a:lnTo>
                    <a:pt x="2247" y="251"/>
                  </a:lnTo>
                  <a:lnTo>
                    <a:pt x="2251" y="228"/>
                  </a:lnTo>
                  <a:lnTo>
                    <a:pt x="2253" y="211"/>
                  </a:lnTo>
                  <a:lnTo>
                    <a:pt x="2253" y="207"/>
                  </a:lnTo>
                  <a:lnTo>
                    <a:pt x="2252" y="203"/>
                  </a:lnTo>
                  <a:lnTo>
                    <a:pt x="2250" y="201"/>
                  </a:lnTo>
                  <a:lnTo>
                    <a:pt x="2249" y="199"/>
                  </a:lnTo>
                  <a:lnTo>
                    <a:pt x="2245" y="197"/>
                  </a:lnTo>
                  <a:lnTo>
                    <a:pt x="2243" y="196"/>
                  </a:lnTo>
                  <a:lnTo>
                    <a:pt x="2240" y="196"/>
                  </a:lnTo>
                  <a:lnTo>
                    <a:pt x="2239" y="195"/>
                  </a:lnTo>
                  <a:lnTo>
                    <a:pt x="2239" y="195"/>
                  </a:lnTo>
                  <a:lnTo>
                    <a:pt x="2213" y="192"/>
                  </a:lnTo>
                  <a:lnTo>
                    <a:pt x="2189" y="182"/>
                  </a:lnTo>
                  <a:lnTo>
                    <a:pt x="2170" y="167"/>
                  </a:lnTo>
                  <a:lnTo>
                    <a:pt x="2155" y="148"/>
                  </a:lnTo>
                  <a:lnTo>
                    <a:pt x="2144" y="124"/>
                  </a:lnTo>
                  <a:lnTo>
                    <a:pt x="2141" y="98"/>
                  </a:lnTo>
                  <a:lnTo>
                    <a:pt x="2144" y="71"/>
                  </a:lnTo>
                  <a:lnTo>
                    <a:pt x="2155" y="48"/>
                  </a:lnTo>
                  <a:lnTo>
                    <a:pt x="2170" y="29"/>
                  </a:lnTo>
                  <a:lnTo>
                    <a:pt x="2189" y="13"/>
                  </a:lnTo>
                  <a:lnTo>
                    <a:pt x="2213" y="4"/>
                  </a:lnTo>
                  <a:lnTo>
                    <a:pt x="2239" y="0"/>
                  </a:lnTo>
                  <a:lnTo>
                    <a:pt x="2413" y="0"/>
                  </a:lnTo>
                  <a:lnTo>
                    <a:pt x="2439" y="4"/>
                  </a:lnTo>
                  <a:lnTo>
                    <a:pt x="2462" y="13"/>
                  </a:lnTo>
                  <a:lnTo>
                    <a:pt x="2483" y="29"/>
                  </a:lnTo>
                  <a:lnTo>
                    <a:pt x="2497" y="48"/>
                  </a:lnTo>
                  <a:lnTo>
                    <a:pt x="2508" y="71"/>
                  </a:lnTo>
                  <a:lnTo>
                    <a:pt x="2511" y="98"/>
                  </a:lnTo>
                  <a:lnTo>
                    <a:pt x="2508" y="124"/>
                  </a:lnTo>
                  <a:lnTo>
                    <a:pt x="2497" y="148"/>
                  </a:lnTo>
                  <a:lnTo>
                    <a:pt x="2483" y="167"/>
                  </a:lnTo>
                  <a:lnTo>
                    <a:pt x="2462" y="182"/>
                  </a:lnTo>
                  <a:lnTo>
                    <a:pt x="2439" y="192"/>
                  </a:lnTo>
                  <a:lnTo>
                    <a:pt x="2413" y="195"/>
                  </a:lnTo>
                  <a:lnTo>
                    <a:pt x="2410" y="195"/>
                  </a:lnTo>
                  <a:lnTo>
                    <a:pt x="2404" y="196"/>
                  </a:lnTo>
                  <a:lnTo>
                    <a:pt x="2397" y="197"/>
                  </a:lnTo>
                  <a:lnTo>
                    <a:pt x="2389" y="201"/>
                  </a:lnTo>
                  <a:lnTo>
                    <a:pt x="2383" y="206"/>
                  </a:lnTo>
                  <a:lnTo>
                    <a:pt x="2379" y="213"/>
                  </a:lnTo>
                  <a:lnTo>
                    <a:pt x="2377" y="232"/>
                  </a:lnTo>
                  <a:lnTo>
                    <a:pt x="2375" y="256"/>
                  </a:lnTo>
                  <a:lnTo>
                    <a:pt x="2371" y="282"/>
                  </a:lnTo>
                  <a:lnTo>
                    <a:pt x="2367" y="310"/>
                  </a:lnTo>
                  <a:lnTo>
                    <a:pt x="2364" y="341"/>
                  </a:lnTo>
                  <a:lnTo>
                    <a:pt x="2360" y="370"/>
                  </a:lnTo>
                  <a:lnTo>
                    <a:pt x="2357" y="398"/>
                  </a:lnTo>
                  <a:lnTo>
                    <a:pt x="2353" y="425"/>
                  </a:lnTo>
                  <a:lnTo>
                    <a:pt x="2351" y="446"/>
                  </a:lnTo>
                  <a:lnTo>
                    <a:pt x="2348" y="463"/>
                  </a:lnTo>
                  <a:lnTo>
                    <a:pt x="2347" y="475"/>
                  </a:lnTo>
                  <a:lnTo>
                    <a:pt x="2347" y="478"/>
                  </a:lnTo>
                  <a:lnTo>
                    <a:pt x="2338" y="528"/>
                  </a:lnTo>
                  <a:lnTo>
                    <a:pt x="2322" y="576"/>
                  </a:lnTo>
                  <a:lnTo>
                    <a:pt x="2303" y="618"/>
                  </a:lnTo>
                  <a:lnTo>
                    <a:pt x="2278" y="658"/>
                  </a:lnTo>
                  <a:lnTo>
                    <a:pt x="2251" y="691"/>
                  </a:lnTo>
                  <a:lnTo>
                    <a:pt x="2220" y="719"/>
                  </a:lnTo>
                  <a:lnTo>
                    <a:pt x="2187" y="741"/>
                  </a:lnTo>
                  <a:lnTo>
                    <a:pt x="2151" y="756"/>
                  </a:lnTo>
                  <a:lnTo>
                    <a:pt x="2143" y="761"/>
                  </a:lnTo>
                  <a:lnTo>
                    <a:pt x="2138" y="769"/>
                  </a:lnTo>
                  <a:lnTo>
                    <a:pt x="2136" y="778"/>
                  </a:lnTo>
                  <a:lnTo>
                    <a:pt x="2135" y="785"/>
                  </a:lnTo>
                  <a:lnTo>
                    <a:pt x="2135" y="787"/>
                  </a:lnTo>
                  <a:lnTo>
                    <a:pt x="2131" y="823"/>
                  </a:lnTo>
                  <a:lnTo>
                    <a:pt x="2120" y="856"/>
                  </a:lnTo>
                  <a:lnTo>
                    <a:pt x="2104" y="887"/>
                  </a:lnTo>
                  <a:lnTo>
                    <a:pt x="2082" y="913"/>
                  </a:lnTo>
                  <a:lnTo>
                    <a:pt x="2056" y="935"/>
                  </a:lnTo>
                  <a:lnTo>
                    <a:pt x="2025" y="951"/>
                  </a:lnTo>
                  <a:lnTo>
                    <a:pt x="1992" y="962"/>
                  </a:lnTo>
                  <a:lnTo>
                    <a:pt x="1957" y="966"/>
                  </a:lnTo>
                  <a:lnTo>
                    <a:pt x="1400" y="966"/>
                  </a:lnTo>
                  <a:lnTo>
                    <a:pt x="1397" y="966"/>
                  </a:lnTo>
                  <a:lnTo>
                    <a:pt x="1391" y="967"/>
                  </a:lnTo>
                  <a:lnTo>
                    <a:pt x="1384" y="968"/>
                  </a:lnTo>
                  <a:lnTo>
                    <a:pt x="1376" y="973"/>
                  </a:lnTo>
                  <a:lnTo>
                    <a:pt x="1368" y="978"/>
                  </a:lnTo>
                  <a:lnTo>
                    <a:pt x="1363" y="986"/>
                  </a:lnTo>
                  <a:lnTo>
                    <a:pt x="1361" y="998"/>
                  </a:lnTo>
                  <a:lnTo>
                    <a:pt x="1361" y="1728"/>
                  </a:lnTo>
                  <a:lnTo>
                    <a:pt x="1361" y="1733"/>
                  </a:lnTo>
                  <a:lnTo>
                    <a:pt x="1362" y="1736"/>
                  </a:lnTo>
                  <a:lnTo>
                    <a:pt x="1364" y="1739"/>
                  </a:lnTo>
                  <a:lnTo>
                    <a:pt x="1366" y="1741"/>
                  </a:lnTo>
                  <a:lnTo>
                    <a:pt x="1370" y="1742"/>
                  </a:lnTo>
                  <a:lnTo>
                    <a:pt x="1372" y="1742"/>
                  </a:lnTo>
                  <a:lnTo>
                    <a:pt x="1376" y="1743"/>
                  </a:lnTo>
                  <a:lnTo>
                    <a:pt x="1378" y="1743"/>
                  </a:lnTo>
                  <a:lnTo>
                    <a:pt x="1459" y="1752"/>
                  </a:lnTo>
                  <a:lnTo>
                    <a:pt x="1537" y="1762"/>
                  </a:lnTo>
                  <a:lnTo>
                    <a:pt x="1611" y="1778"/>
                  </a:lnTo>
                  <a:lnTo>
                    <a:pt x="1681" y="1797"/>
                  </a:lnTo>
                  <a:lnTo>
                    <a:pt x="1746" y="1818"/>
                  </a:lnTo>
                  <a:lnTo>
                    <a:pt x="1808" y="1843"/>
                  </a:lnTo>
                  <a:lnTo>
                    <a:pt x="1864" y="1871"/>
                  </a:lnTo>
                  <a:lnTo>
                    <a:pt x="1914" y="1901"/>
                  </a:lnTo>
                  <a:lnTo>
                    <a:pt x="1959" y="1935"/>
                  </a:lnTo>
                  <a:lnTo>
                    <a:pt x="1998" y="1970"/>
                  </a:lnTo>
                  <a:lnTo>
                    <a:pt x="2030" y="2007"/>
                  </a:lnTo>
                  <a:lnTo>
                    <a:pt x="2055" y="2048"/>
                  </a:lnTo>
                  <a:lnTo>
                    <a:pt x="2074" y="2089"/>
                  </a:lnTo>
                  <a:lnTo>
                    <a:pt x="2085" y="2132"/>
                  </a:lnTo>
                  <a:lnTo>
                    <a:pt x="2086" y="2139"/>
                  </a:lnTo>
                  <a:lnTo>
                    <a:pt x="2087" y="2146"/>
                  </a:lnTo>
                  <a:lnTo>
                    <a:pt x="2086" y="2155"/>
                  </a:lnTo>
                  <a:lnTo>
                    <a:pt x="2084" y="2163"/>
                  </a:lnTo>
                  <a:lnTo>
                    <a:pt x="2079" y="2169"/>
                  </a:lnTo>
                  <a:lnTo>
                    <a:pt x="2071" y="2174"/>
                  </a:lnTo>
                  <a:lnTo>
                    <a:pt x="2059" y="2175"/>
                  </a:lnTo>
                  <a:lnTo>
                    <a:pt x="1945" y="2175"/>
                  </a:lnTo>
                  <a:lnTo>
                    <a:pt x="1933" y="2174"/>
                  </a:lnTo>
                  <a:lnTo>
                    <a:pt x="1925" y="2169"/>
                  </a:lnTo>
                  <a:lnTo>
                    <a:pt x="1917" y="2163"/>
                  </a:lnTo>
                  <a:lnTo>
                    <a:pt x="1913" y="2156"/>
                  </a:lnTo>
                  <a:lnTo>
                    <a:pt x="1909" y="2149"/>
                  </a:lnTo>
                  <a:lnTo>
                    <a:pt x="1906" y="2143"/>
                  </a:lnTo>
                  <a:lnTo>
                    <a:pt x="1894" y="2119"/>
                  </a:lnTo>
                  <a:lnTo>
                    <a:pt x="1875" y="2095"/>
                  </a:lnTo>
                  <a:lnTo>
                    <a:pt x="1849" y="2071"/>
                  </a:lnTo>
                  <a:lnTo>
                    <a:pt x="1818" y="2049"/>
                  </a:lnTo>
                  <a:lnTo>
                    <a:pt x="1781" y="2026"/>
                  </a:lnTo>
                  <a:lnTo>
                    <a:pt x="1738" y="2005"/>
                  </a:lnTo>
                  <a:lnTo>
                    <a:pt x="1691" y="1985"/>
                  </a:lnTo>
                  <a:lnTo>
                    <a:pt x="1637" y="1967"/>
                  </a:lnTo>
                  <a:lnTo>
                    <a:pt x="1579" y="1951"/>
                  </a:lnTo>
                  <a:lnTo>
                    <a:pt x="1515" y="1937"/>
                  </a:lnTo>
                  <a:lnTo>
                    <a:pt x="1447" y="1926"/>
                  </a:lnTo>
                  <a:lnTo>
                    <a:pt x="1374" y="1919"/>
                  </a:lnTo>
                  <a:lnTo>
                    <a:pt x="1372" y="1919"/>
                  </a:lnTo>
                  <a:lnTo>
                    <a:pt x="1370" y="1919"/>
                  </a:lnTo>
                  <a:lnTo>
                    <a:pt x="1369" y="1919"/>
                  </a:lnTo>
                  <a:lnTo>
                    <a:pt x="1366" y="1920"/>
                  </a:lnTo>
                  <a:lnTo>
                    <a:pt x="1364" y="1920"/>
                  </a:lnTo>
                  <a:lnTo>
                    <a:pt x="1363" y="1923"/>
                  </a:lnTo>
                  <a:lnTo>
                    <a:pt x="1362" y="1925"/>
                  </a:lnTo>
                  <a:lnTo>
                    <a:pt x="1361" y="1929"/>
                  </a:lnTo>
                  <a:lnTo>
                    <a:pt x="1361" y="1932"/>
                  </a:lnTo>
                  <a:lnTo>
                    <a:pt x="1361" y="2145"/>
                  </a:lnTo>
                  <a:lnTo>
                    <a:pt x="1361" y="2148"/>
                  </a:lnTo>
                  <a:lnTo>
                    <a:pt x="1359" y="2152"/>
                  </a:lnTo>
                  <a:lnTo>
                    <a:pt x="1358" y="2159"/>
                  </a:lnTo>
                  <a:lnTo>
                    <a:pt x="1355" y="2167"/>
                  </a:lnTo>
                  <a:lnTo>
                    <a:pt x="1349" y="2173"/>
                  </a:lnTo>
                  <a:lnTo>
                    <a:pt x="1339" y="2175"/>
                  </a:lnTo>
                  <a:lnTo>
                    <a:pt x="1172" y="2175"/>
                  </a:lnTo>
                  <a:lnTo>
                    <a:pt x="1162" y="2173"/>
                  </a:lnTo>
                  <a:lnTo>
                    <a:pt x="1156" y="2168"/>
                  </a:lnTo>
                  <a:lnTo>
                    <a:pt x="1153" y="2161"/>
                  </a:lnTo>
                  <a:lnTo>
                    <a:pt x="1152" y="2154"/>
                  </a:lnTo>
                  <a:lnTo>
                    <a:pt x="1150" y="2148"/>
                  </a:lnTo>
                  <a:lnTo>
                    <a:pt x="1150" y="2145"/>
                  </a:lnTo>
                  <a:lnTo>
                    <a:pt x="1150" y="1932"/>
                  </a:lnTo>
                  <a:lnTo>
                    <a:pt x="1150" y="1928"/>
                  </a:lnTo>
                  <a:lnTo>
                    <a:pt x="1149" y="1924"/>
                  </a:lnTo>
                  <a:lnTo>
                    <a:pt x="1147" y="1922"/>
                  </a:lnTo>
                  <a:lnTo>
                    <a:pt x="1144" y="1920"/>
                  </a:lnTo>
                  <a:lnTo>
                    <a:pt x="1142" y="1919"/>
                  </a:lnTo>
                  <a:lnTo>
                    <a:pt x="1140" y="1919"/>
                  </a:lnTo>
                  <a:lnTo>
                    <a:pt x="1137" y="1919"/>
                  </a:lnTo>
                  <a:lnTo>
                    <a:pt x="1135" y="1919"/>
                  </a:lnTo>
                  <a:lnTo>
                    <a:pt x="1133" y="1920"/>
                  </a:lnTo>
                  <a:lnTo>
                    <a:pt x="1057" y="1928"/>
                  </a:lnTo>
                  <a:lnTo>
                    <a:pt x="985" y="1939"/>
                  </a:lnTo>
                  <a:lnTo>
                    <a:pt x="919" y="1954"/>
                  </a:lnTo>
                  <a:lnTo>
                    <a:pt x="859" y="1972"/>
                  </a:lnTo>
                  <a:lnTo>
                    <a:pt x="805" y="1991"/>
                  </a:lnTo>
                  <a:lnTo>
                    <a:pt x="756" y="2013"/>
                  </a:lnTo>
                  <a:lnTo>
                    <a:pt x="713" y="2036"/>
                  </a:lnTo>
                  <a:lnTo>
                    <a:pt x="678" y="2060"/>
                  </a:lnTo>
                  <a:lnTo>
                    <a:pt x="648" y="2085"/>
                  </a:lnTo>
                  <a:lnTo>
                    <a:pt x="626" y="2108"/>
                  </a:lnTo>
                  <a:lnTo>
                    <a:pt x="609" y="2133"/>
                  </a:lnTo>
                  <a:lnTo>
                    <a:pt x="604" y="2143"/>
                  </a:lnTo>
                  <a:lnTo>
                    <a:pt x="601" y="2155"/>
                  </a:lnTo>
                  <a:lnTo>
                    <a:pt x="595" y="2164"/>
                  </a:lnTo>
                  <a:lnTo>
                    <a:pt x="588" y="2171"/>
                  </a:lnTo>
                  <a:lnTo>
                    <a:pt x="578" y="2175"/>
                  </a:lnTo>
                  <a:lnTo>
                    <a:pt x="445" y="2175"/>
                  </a:lnTo>
                  <a:lnTo>
                    <a:pt x="436" y="2174"/>
                  </a:lnTo>
                  <a:lnTo>
                    <a:pt x="430" y="2169"/>
                  </a:lnTo>
                  <a:lnTo>
                    <a:pt x="426" y="2163"/>
                  </a:lnTo>
                  <a:lnTo>
                    <a:pt x="424" y="2155"/>
                  </a:lnTo>
                  <a:lnTo>
                    <a:pt x="424" y="2146"/>
                  </a:lnTo>
                  <a:lnTo>
                    <a:pt x="425" y="2139"/>
                  </a:lnTo>
                  <a:lnTo>
                    <a:pt x="426" y="2132"/>
                  </a:lnTo>
                  <a:lnTo>
                    <a:pt x="437" y="2089"/>
                  </a:lnTo>
                  <a:lnTo>
                    <a:pt x="456" y="2048"/>
                  </a:lnTo>
                  <a:lnTo>
                    <a:pt x="481" y="2007"/>
                  </a:lnTo>
                  <a:lnTo>
                    <a:pt x="514" y="1970"/>
                  </a:lnTo>
                  <a:lnTo>
                    <a:pt x="552" y="1935"/>
                  </a:lnTo>
                  <a:lnTo>
                    <a:pt x="597" y="1901"/>
                  </a:lnTo>
                  <a:lnTo>
                    <a:pt x="648" y="1871"/>
                  </a:lnTo>
                  <a:lnTo>
                    <a:pt x="704" y="1843"/>
                  </a:lnTo>
                  <a:lnTo>
                    <a:pt x="764" y="1818"/>
                  </a:lnTo>
                  <a:lnTo>
                    <a:pt x="831" y="1796"/>
                  </a:lnTo>
                  <a:lnTo>
                    <a:pt x="901" y="1778"/>
                  </a:lnTo>
                  <a:lnTo>
                    <a:pt x="975" y="1762"/>
                  </a:lnTo>
                  <a:lnTo>
                    <a:pt x="1053" y="1750"/>
                  </a:lnTo>
                  <a:lnTo>
                    <a:pt x="1135" y="1743"/>
                  </a:lnTo>
                  <a:lnTo>
                    <a:pt x="1137" y="1743"/>
                  </a:lnTo>
                  <a:lnTo>
                    <a:pt x="1140" y="1742"/>
                  </a:lnTo>
                  <a:lnTo>
                    <a:pt x="1142" y="1742"/>
                  </a:lnTo>
                  <a:lnTo>
                    <a:pt x="1144" y="1741"/>
                  </a:lnTo>
                  <a:lnTo>
                    <a:pt x="1147" y="1739"/>
                  </a:lnTo>
                  <a:lnTo>
                    <a:pt x="1149" y="1736"/>
                  </a:lnTo>
                  <a:lnTo>
                    <a:pt x="1150" y="1733"/>
                  </a:lnTo>
                  <a:lnTo>
                    <a:pt x="1150" y="1728"/>
                  </a:lnTo>
                  <a:lnTo>
                    <a:pt x="1150" y="998"/>
                  </a:lnTo>
                  <a:lnTo>
                    <a:pt x="1148" y="986"/>
                  </a:lnTo>
                  <a:lnTo>
                    <a:pt x="1143" y="978"/>
                  </a:lnTo>
                  <a:lnTo>
                    <a:pt x="1135" y="972"/>
                  </a:lnTo>
                  <a:lnTo>
                    <a:pt x="1127" y="968"/>
                  </a:lnTo>
                  <a:lnTo>
                    <a:pt x="1119" y="967"/>
                  </a:lnTo>
                  <a:lnTo>
                    <a:pt x="1114" y="966"/>
                  </a:lnTo>
                  <a:lnTo>
                    <a:pt x="1111" y="966"/>
                  </a:lnTo>
                  <a:lnTo>
                    <a:pt x="554" y="966"/>
                  </a:lnTo>
                  <a:lnTo>
                    <a:pt x="519" y="962"/>
                  </a:lnTo>
                  <a:lnTo>
                    <a:pt x="485" y="951"/>
                  </a:lnTo>
                  <a:lnTo>
                    <a:pt x="455" y="935"/>
                  </a:lnTo>
                  <a:lnTo>
                    <a:pt x="428" y="913"/>
                  </a:lnTo>
                  <a:lnTo>
                    <a:pt x="407" y="887"/>
                  </a:lnTo>
                  <a:lnTo>
                    <a:pt x="390" y="856"/>
                  </a:lnTo>
                  <a:lnTo>
                    <a:pt x="380" y="823"/>
                  </a:lnTo>
                  <a:lnTo>
                    <a:pt x="376" y="787"/>
                  </a:lnTo>
                  <a:lnTo>
                    <a:pt x="376" y="785"/>
                  </a:lnTo>
                  <a:lnTo>
                    <a:pt x="375" y="780"/>
                  </a:lnTo>
                  <a:lnTo>
                    <a:pt x="374" y="773"/>
                  </a:lnTo>
                  <a:lnTo>
                    <a:pt x="370" y="765"/>
                  </a:lnTo>
                  <a:lnTo>
                    <a:pt x="363" y="759"/>
                  </a:lnTo>
                  <a:lnTo>
                    <a:pt x="355" y="754"/>
                  </a:lnTo>
                  <a:lnTo>
                    <a:pt x="347" y="752"/>
                  </a:lnTo>
                  <a:lnTo>
                    <a:pt x="338" y="748"/>
                  </a:lnTo>
                  <a:lnTo>
                    <a:pt x="306" y="731"/>
                  </a:lnTo>
                  <a:lnTo>
                    <a:pt x="276" y="709"/>
                  </a:lnTo>
                  <a:lnTo>
                    <a:pt x="249" y="680"/>
                  </a:lnTo>
                  <a:lnTo>
                    <a:pt x="224" y="647"/>
                  </a:lnTo>
                  <a:lnTo>
                    <a:pt x="203" y="610"/>
                  </a:lnTo>
                  <a:lnTo>
                    <a:pt x="186" y="568"/>
                  </a:lnTo>
                  <a:lnTo>
                    <a:pt x="173" y="524"/>
                  </a:lnTo>
                  <a:lnTo>
                    <a:pt x="164" y="478"/>
                  </a:lnTo>
                  <a:lnTo>
                    <a:pt x="164" y="475"/>
                  </a:lnTo>
                  <a:lnTo>
                    <a:pt x="162" y="463"/>
                  </a:lnTo>
                  <a:lnTo>
                    <a:pt x="160" y="446"/>
                  </a:lnTo>
                  <a:lnTo>
                    <a:pt x="158" y="425"/>
                  </a:lnTo>
                  <a:lnTo>
                    <a:pt x="154" y="398"/>
                  </a:lnTo>
                  <a:lnTo>
                    <a:pt x="151" y="370"/>
                  </a:lnTo>
                  <a:lnTo>
                    <a:pt x="147" y="341"/>
                  </a:lnTo>
                  <a:lnTo>
                    <a:pt x="143" y="310"/>
                  </a:lnTo>
                  <a:lnTo>
                    <a:pt x="140" y="282"/>
                  </a:lnTo>
                  <a:lnTo>
                    <a:pt x="136" y="256"/>
                  </a:lnTo>
                  <a:lnTo>
                    <a:pt x="134" y="232"/>
                  </a:lnTo>
                  <a:lnTo>
                    <a:pt x="132" y="213"/>
                  </a:lnTo>
                  <a:lnTo>
                    <a:pt x="128" y="206"/>
                  </a:lnTo>
                  <a:lnTo>
                    <a:pt x="122" y="201"/>
                  </a:lnTo>
                  <a:lnTo>
                    <a:pt x="114" y="197"/>
                  </a:lnTo>
                  <a:lnTo>
                    <a:pt x="107" y="196"/>
                  </a:lnTo>
                  <a:lnTo>
                    <a:pt x="101" y="195"/>
                  </a:lnTo>
                  <a:lnTo>
                    <a:pt x="98" y="195"/>
                  </a:lnTo>
                  <a:lnTo>
                    <a:pt x="72" y="192"/>
                  </a:lnTo>
                  <a:lnTo>
                    <a:pt x="48" y="182"/>
                  </a:lnTo>
                  <a:lnTo>
                    <a:pt x="29" y="167"/>
                  </a:lnTo>
                  <a:lnTo>
                    <a:pt x="14" y="148"/>
                  </a:lnTo>
                  <a:lnTo>
                    <a:pt x="3" y="124"/>
                  </a:lnTo>
                  <a:lnTo>
                    <a:pt x="0" y="98"/>
                  </a:lnTo>
                  <a:lnTo>
                    <a:pt x="3" y="71"/>
                  </a:lnTo>
                  <a:lnTo>
                    <a:pt x="14" y="48"/>
                  </a:lnTo>
                  <a:lnTo>
                    <a:pt x="29" y="29"/>
                  </a:lnTo>
                  <a:lnTo>
                    <a:pt x="48" y="13"/>
                  </a:lnTo>
                  <a:lnTo>
                    <a:pt x="72" y="4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25"/>
            <p:cNvSpPr>
              <a:spLocks/>
            </p:cNvSpPr>
            <p:nvPr/>
          </p:nvSpPr>
          <p:spPr bwMode="auto">
            <a:xfrm>
              <a:off x="1958975" y="3935413"/>
              <a:ext cx="733425" cy="760413"/>
            </a:xfrm>
            <a:custGeom>
              <a:avLst/>
              <a:gdLst>
                <a:gd name="T0" fmla="*/ 924 w 1849"/>
                <a:gd name="T1" fmla="*/ 0 h 1916"/>
                <a:gd name="T2" fmla="*/ 924 w 1849"/>
                <a:gd name="T3" fmla="*/ 0 h 1916"/>
                <a:gd name="T4" fmla="*/ 1011 w 1849"/>
                <a:gd name="T5" fmla="*/ 2 h 1916"/>
                <a:gd name="T6" fmla="*/ 1095 w 1849"/>
                <a:gd name="T7" fmla="*/ 6 h 1916"/>
                <a:gd name="T8" fmla="*/ 1176 w 1849"/>
                <a:gd name="T9" fmla="*/ 13 h 1916"/>
                <a:gd name="T10" fmla="*/ 1254 w 1849"/>
                <a:gd name="T11" fmla="*/ 23 h 1916"/>
                <a:gd name="T12" fmla="*/ 1330 w 1849"/>
                <a:gd name="T13" fmla="*/ 35 h 1916"/>
                <a:gd name="T14" fmla="*/ 1401 w 1849"/>
                <a:gd name="T15" fmla="*/ 49 h 1916"/>
                <a:gd name="T16" fmla="*/ 1468 w 1849"/>
                <a:gd name="T17" fmla="*/ 66 h 1916"/>
                <a:gd name="T18" fmla="*/ 1532 w 1849"/>
                <a:gd name="T19" fmla="*/ 84 h 1916"/>
                <a:gd name="T20" fmla="*/ 1590 w 1849"/>
                <a:gd name="T21" fmla="*/ 104 h 1916"/>
                <a:gd name="T22" fmla="*/ 1642 w 1849"/>
                <a:gd name="T23" fmla="*/ 126 h 1916"/>
                <a:gd name="T24" fmla="*/ 1691 w 1849"/>
                <a:gd name="T25" fmla="*/ 150 h 1916"/>
                <a:gd name="T26" fmla="*/ 1732 w 1849"/>
                <a:gd name="T27" fmla="*/ 176 h 1916"/>
                <a:gd name="T28" fmla="*/ 1768 w 1849"/>
                <a:gd name="T29" fmla="*/ 203 h 1916"/>
                <a:gd name="T30" fmla="*/ 1797 w 1849"/>
                <a:gd name="T31" fmla="*/ 231 h 1916"/>
                <a:gd name="T32" fmla="*/ 1819 w 1849"/>
                <a:gd name="T33" fmla="*/ 260 h 1916"/>
                <a:gd name="T34" fmla="*/ 1835 w 1849"/>
                <a:gd name="T35" fmla="*/ 291 h 1916"/>
                <a:gd name="T36" fmla="*/ 1844 w 1849"/>
                <a:gd name="T37" fmla="*/ 317 h 1916"/>
                <a:gd name="T38" fmla="*/ 1849 w 1849"/>
                <a:gd name="T39" fmla="*/ 345 h 1916"/>
                <a:gd name="T40" fmla="*/ 1848 w 1849"/>
                <a:gd name="T41" fmla="*/ 375 h 1916"/>
                <a:gd name="T42" fmla="*/ 1686 w 1849"/>
                <a:gd name="T43" fmla="*/ 1746 h 1916"/>
                <a:gd name="T44" fmla="*/ 1679 w 1849"/>
                <a:gd name="T45" fmla="*/ 1780 h 1916"/>
                <a:gd name="T46" fmla="*/ 1665 w 1849"/>
                <a:gd name="T47" fmla="*/ 1811 h 1916"/>
                <a:gd name="T48" fmla="*/ 1646 w 1849"/>
                <a:gd name="T49" fmla="*/ 1841 h 1916"/>
                <a:gd name="T50" fmla="*/ 1622 w 1849"/>
                <a:gd name="T51" fmla="*/ 1866 h 1916"/>
                <a:gd name="T52" fmla="*/ 1595 w 1849"/>
                <a:gd name="T53" fmla="*/ 1886 h 1916"/>
                <a:gd name="T54" fmla="*/ 1564 w 1849"/>
                <a:gd name="T55" fmla="*/ 1902 h 1916"/>
                <a:gd name="T56" fmla="*/ 1531 w 1849"/>
                <a:gd name="T57" fmla="*/ 1912 h 1916"/>
                <a:gd name="T58" fmla="*/ 1496 w 1849"/>
                <a:gd name="T59" fmla="*/ 1916 h 1916"/>
                <a:gd name="T60" fmla="*/ 353 w 1849"/>
                <a:gd name="T61" fmla="*/ 1916 h 1916"/>
                <a:gd name="T62" fmla="*/ 318 w 1849"/>
                <a:gd name="T63" fmla="*/ 1912 h 1916"/>
                <a:gd name="T64" fmla="*/ 285 w 1849"/>
                <a:gd name="T65" fmla="*/ 1902 h 1916"/>
                <a:gd name="T66" fmla="*/ 254 w 1849"/>
                <a:gd name="T67" fmla="*/ 1886 h 1916"/>
                <a:gd name="T68" fmla="*/ 227 w 1849"/>
                <a:gd name="T69" fmla="*/ 1866 h 1916"/>
                <a:gd name="T70" fmla="*/ 203 w 1849"/>
                <a:gd name="T71" fmla="*/ 1841 h 1916"/>
                <a:gd name="T72" fmla="*/ 184 w 1849"/>
                <a:gd name="T73" fmla="*/ 1811 h 1916"/>
                <a:gd name="T74" fmla="*/ 170 w 1849"/>
                <a:gd name="T75" fmla="*/ 1780 h 1916"/>
                <a:gd name="T76" fmla="*/ 163 w 1849"/>
                <a:gd name="T77" fmla="*/ 1746 h 1916"/>
                <a:gd name="T78" fmla="*/ 1 w 1849"/>
                <a:gd name="T79" fmla="*/ 375 h 1916"/>
                <a:gd name="T80" fmla="*/ 0 w 1849"/>
                <a:gd name="T81" fmla="*/ 348 h 1916"/>
                <a:gd name="T82" fmla="*/ 5 w 1849"/>
                <a:gd name="T83" fmla="*/ 320 h 1916"/>
                <a:gd name="T84" fmla="*/ 12 w 1849"/>
                <a:gd name="T85" fmla="*/ 295 h 1916"/>
                <a:gd name="T86" fmla="*/ 26 w 1849"/>
                <a:gd name="T87" fmla="*/ 264 h 1916"/>
                <a:gd name="T88" fmla="*/ 48 w 1849"/>
                <a:gd name="T89" fmla="*/ 235 h 1916"/>
                <a:gd name="T90" fmla="*/ 76 w 1849"/>
                <a:gd name="T91" fmla="*/ 206 h 1916"/>
                <a:gd name="T92" fmla="*/ 112 w 1849"/>
                <a:gd name="T93" fmla="*/ 179 h 1916"/>
                <a:gd name="T94" fmla="*/ 153 w 1849"/>
                <a:gd name="T95" fmla="*/ 154 h 1916"/>
                <a:gd name="T96" fmla="*/ 201 w 1849"/>
                <a:gd name="T97" fmla="*/ 129 h 1916"/>
                <a:gd name="T98" fmla="*/ 254 w 1849"/>
                <a:gd name="T99" fmla="*/ 106 h 1916"/>
                <a:gd name="T100" fmla="*/ 312 w 1849"/>
                <a:gd name="T101" fmla="*/ 86 h 1916"/>
                <a:gd name="T102" fmla="*/ 375 w 1849"/>
                <a:gd name="T103" fmla="*/ 67 h 1916"/>
                <a:gd name="T104" fmla="*/ 443 w 1849"/>
                <a:gd name="T105" fmla="*/ 50 h 1916"/>
                <a:gd name="T106" fmla="*/ 515 w 1849"/>
                <a:gd name="T107" fmla="*/ 35 h 1916"/>
                <a:gd name="T108" fmla="*/ 591 w 1849"/>
                <a:gd name="T109" fmla="*/ 23 h 1916"/>
                <a:gd name="T110" fmla="*/ 670 w 1849"/>
                <a:gd name="T111" fmla="*/ 13 h 1916"/>
                <a:gd name="T112" fmla="*/ 752 w 1849"/>
                <a:gd name="T113" fmla="*/ 6 h 1916"/>
                <a:gd name="T114" fmla="*/ 837 w 1849"/>
                <a:gd name="T115" fmla="*/ 2 h 1916"/>
                <a:gd name="T116" fmla="*/ 924 w 1849"/>
                <a:gd name="T117" fmla="*/ 0 h 1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49" h="1916">
                  <a:moveTo>
                    <a:pt x="924" y="0"/>
                  </a:moveTo>
                  <a:lnTo>
                    <a:pt x="924" y="0"/>
                  </a:lnTo>
                  <a:lnTo>
                    <a:pt x="1011" y="2"/>
                  </a:lnTo>
                  <a:lnTo>
                    <a:pt x="1095" y="6"/>
                  </a:lnTo>
                  <a:lnTo>
                    <a:pt x="1176" y="13"/>
                  </a:lnTo>
                  <a:lnTo>
                    <a:pt x="1254" y="23"/>
                  </a:lnTo>
                  <a:lnTo>
                    <a:pt x="1330" y="35"/>
                  </a:lnTo>
                  <a:lnTo>
                    <a:pt x="1401" y="49"/>
                  </a:lnTo>
                  <a:lnTo>
                    <a:pt x="1468" y="66"/>
                  </a:lnTo>
                  <a:lnTo>
                    <a:pt x="1532" y="84"/>
                  </a:lnTo>
                  <a:lnTo>
                    <a:pt x="1590" y="104"/>
                  </a:lnTo>
                  <a:lnTo>
                    <a:pt x="1642" y="126"/>
                  </a:lnTo>
                  <a:lnTo>
                    <a:pt x="1691" y="150"/>
                  </a:lnTo>
                  <a:lnTo>
                    <a:pt x="1732" y="176"/>
                  </a:lnTo>
                  <a:lnTo>
                    <a:pt x="1768" y="203"/>
                  </a:lnTo>
                  <a:lnTo>
                    <a:pt x="1797" y="231"/>
                  </a:lnTo>
                  <a:lnTo>
                    <a:pt x="1819" y="260"/>
                  </a:lnTo>
                  <a:lnTo>
                    <a:pt x="1835" y="291"/>
                  </a:lnTo>
                  <a:lnTo>
                    <a:pt x="1844" y="317"/>
                  </a:lnTo>
                  <a:lnTo>
                    <a:pt x="1849" y="345"/>
                  </a:lnTo>
                  <a:lnTo>
                    <a:pt x="1848" y="375"/>
                  </a:lnTo>
                  <a:lnTo>
                    <a:pt x="1686" y="1746"/>
                  </a:lnTo>
                  <a:lnTo>
                    <a:pt x="1679" y="1780"/>
                  </a:lnTo>
                  <a:lnTo>
                    <a:pt x="1665" y="1811"/>
                  </a:lnTo>
                  <a:lnTo>
                    <a:pt x="1646" y="1841"/>
                  </a:lnTo>
                  <a:lnTo>
                    <a:pt x="1622" y="1866"/>
                  </a:lnTo>
                  <a:lnTo>
                    <a:pt x="1595" y="1886"/>
                  </a:lnTo>
                  <a:lnTo>
                    <a:pt x="1564" y="1902"/>
                  </a:lnTo>
                  <a:lnTo>
                    <a:pt x="1531" y="1912"/>
                  </a:lnTo>
                  <a:lnTo>
                    <a:pt x="1496" y="1916"/>
                  </a:lnTo>
                  <a:lnTo>
                    <a:pt x="353" y="1916"/>
                  </a:lnTo>
                  <a:lnTo>
                    <a:pt x="318" y="1912"/>
                  </a:lnTo>
                  <a:lnTo>
                    <a:pt x="285" y="1902"/>
                  </a:lnTo>
                  <a:lnTo>
                    <a:pt x="254" y="1886"/>
                  </a:lnTo>
                  <a:lnTo>
                    <a:pt x="227" y="1866"/>
                  </a:lnTo>
                  <a:lnTo>
                    <a:pt x="203" y="1841"/>
                  </a:lnTo>
                  <a:lnTo>
                    <a:pt x="184" y="1811"/>
                  </a:lnTo>
                  <a:lnTo>
                    <a:pt x="170" y="1780"/>
                  </a:lnTo>
                  <a:lnTo>
                    <a:pt x="163" y="1746"/>
                  </a:lnTo>
                  <a:lnTo>
                    <a:pt x="1" y="375"/>
                  </a:lnTo>
                  <a:lnTo>
                    <a:pt x="0" y="348"/>
                  </a:lnTo>
                  <a:lnTo>
                    <a:pt x="5" y="320"/>
                  </a:lnTo>
                  <a:lnTo>
                    <a:pt x="12" y="295"/>
                  </a:lnTo>
                  <a:lnTo>
                    <a:pt x="26" y="264"/>
                  </a:lnTo>
                  <a:lnTo>
                    <a:pt x="48" y="235"/>
                  </a:lnTo>
                  <a:lnTo>
                    <a:pt x="76" y="206"/>
                  </a:lnTo>
                  <a:lnTo>
                    <a:pt x="112" y="179"/>
                  </a:lnTo>
                  <a:lnTo>
                    <a:pt x="153" y="154"/>
                  </a:lnTo>
                  <a:lnTo>
                    <a:pt x="201" y="129"/>
                  </a:lnTo>
                  <a:lnTo>
                    <a:pt x="254" y="106"/>
                  </a:lnTo>
                  <a:lnTo>
                    <a:pt x="312" y="86"/>
                  </a:lnTo>
                  <a:lnTo>
                    <a:pt x="375" y="67"/>
                  </a:lnTo>
                  <a:lnTo>
                    <a:pt x="443" y="50"/>
                  </a:lnTo>
                  <a:lnTo>
                    <a:pt x="515" y="35"/>
                  </a:lnTo>
                  <a:lnTo>
                    <a:pt x="591" y="23"/>
                  </a:lnTo>
                  <a:lnTo>
                    <a:pt x="670" y="13"/>
                  </a:lnTo>
                  <a:lnTo>
                    <a:pt x="752" y="6"/>
                  </a:lnTo>
                  <a:lnTo>
                    <a:pt x="837" y="2"/>
                  </a:lnTo>
                  <a:lnTo>
                    <a:pt x="9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Freeform 6"/>
          <p:cNvSpPr>
            <a:spLocks/>
          </p:cNvSpPr>
          <p:nvPr/>
        </p:nvSpPr>
        <p:spPr bwMode="auto">
          <a:xfrm>
            <a:off x="7177531" y="1684671"/>
            <a:ext cx="736172" cy="1330644"/>
          </a:xfrm>
          <a:custGeom>
            <a:avLst/>
            <a:gdLst>
              <a:gd name="T0" fmla="*/ 0 w 665"/>
              <a:gd name="T1" fmla="*/ 0 h 1202"/>
              <a:gd name="T2" fmla="*/ 665 w 665"/>
              <a:gd name="T3" fmla="*/ 389 h 1202"/>
              <a:gd name="T4" fmla="*/ 665 w 665"/>
              <a:gd name="T5" fmla="*/ 1202 h 1202"/>
              <a:gd name="T6" fmla="*/ 0 w 665"/>
              <a:gd name="T7" fmla="*/ 793 h 1202"/>
              <a:gd name="T8" fmla="*/ 0 w 665"/>
              <a:gd name="T9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5" h="1202">
                <a:moveTo>
                  <a:pt x="0" y="0"/>
                </a:moveTo>
                <a:lnTo>
                  <a:pt x="665" y="389"/>
                </a:lnTo>
                <a:lnTo>
                  <a:pt x="665" y="1202"/>
                </a:lnTo>
                <a:lnTo>
                  <a:pt x="0" y="793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7919238" y="3025279"/>
            <a:ext cx="776026" cy="1352785"/>
          </a:xfrm>
          <a:custGeom>
            <a:avLst/>
            <a:gdLst>
              <a:gd name="T0" fmla="*/ 0 w 701"/>
              <a:gd name="T1" fmla="*/ 0 h 1222"/>
              <a:gd name="T2" fmla="*/ 701 w 701"/>
              <a:gd name="T3" fmla="*/ 407 h 1222"/>
              <a:gd name="T4" fmla="*/ 701 w 701"/>
              <a:gd name="T5" fmla="*/ 1222 h 1222"/>
              <a:gd name="T6" fmla="*/ 0 w 701"/>
              <a:gd name="T7" fmla="*/ 793 h 1222"/>
              <a:gd name="T8" fmla="*/ 0 w 701"/>
              <a:gd name="T9" fmla="*/ 0 h 1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1" h="1222">
                <a:moveTo>
                  <a:pt x="0" y="0"/>
                </a:moveTo>
                <a:lnTo>
                  <a:pt x="701" y="407"/>
                </a:lnTo>
                <a:lnTo>
                  <a:pt x="701" y="1222"/>
                </a:lnTo>
                <a:lnTo>
                  <a:pt x="0" y="793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6860902" y="2618502"/>
            <a:ext cx="876078" cy="1524700"/>
          </a:xfrm>
          <a:custGeom>
            <a:avLst/>
            <a:gdLst>
              <a:gd name="T0" fmla="*/ 0 w 701"/>
              <a:gd name="T1" fmla="*/ 0 h 1220"/>
              <a:gd name="T2" fmla="*/ 701 w 701"/>
              <a:gd name="T3" fmla="*/ 410 h 1220"/>
              <a:gd name="T4" fmla="*/ 701 w 701"/>
              <a:gd name="T5" fmla="*/ 1220 h 1220"/>
              <a:gd name="T6" fmla="*/ 0 w 701"/>
              <a:gd name="T7" fmla="*/ 813 h 1220"/>
              <a:gd name="T8" fmla="*/ 0 w 701"/>
              <a:gd name="T9" fmla="*/ 813 h 1220"/>
              <a:gd name="T10" fmla="*/ 0 w 701"/>
              <a:gd name="T11" fmla="*/ 813 h 1220"/>
              <a:gd name="T12" fmla="*/ 0 w 701"/>
              <a:gd name="T13" fmla="*/ 0 h 1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1" h="1220">
                <a:moveTo>
                  <a:pt x="0" y="0"/>
                </a:moveTo>
                <a:lnTo>
                  <a:pt x="701" y="410"/>
                </a:lnTo>
                <a:lnTo>
                  <a:pt x="701" y="1220"/>
                </a:lnTo>
                <a:lnTo>
                  <a:pt x="0" y="813"/>
                </a:lnTo>
                <a:lnTo>
                  <a:pt x="0" y="813"/>
                </a:lnTo>
                <a:lnTo>
                  <a:pt x="0" y="81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7321780" y="2145697"/>
            <a:ext cx="447675" cy="408593"/>
            <a:chOff x="1919288" y="3341688"/>
            <a:chExt cx="600075" cy="547688"/>
          </a:xfrm>
          <a:solidFill>
            <a:schemeClr val="tx2">
              <a:lumMod val="50000"/>
            </a:schemeClr>
          </a:solidFill>
        </p:grpSpPr>
        <p:sp>
          <p:nvSpPr>
            <p:cNvPr id="96" name="Freeform 60"/>
            <p:cNvSpPr>
              <a:spLocks noEditPoints="1"/>
            </p:cNvSpPr>
            <p:nvPr/>
          </p:nvSpPr>
          <p:spPr bwMode="auto">
            <a:xfrm>
              <a:off x="1919288" y="3341688"/>
              <a:ext cx="600075" cy="458788"/>
            </a:xfrm>
            <a:custGeom>
              <a:avLst/>
              <a:gdLst>
                <a:gd name="T0" fmla="*/ 259 w 3400"/>
                <a:gd name="T1" fmla="*/ 294 h 2598"/>
                <a:gd name="T2" fmla="*/ 259 w 3400"/>
                <a:gd name="T3" fmla="*/ 2234 h 2598"/>
                <a:gd name="T4" fmla="*/ 3141 w 3400"/>
                <a:gd name="T5" fmla="*/ 2234 h 2598"/>
                <a:gd name="T6" fmla="*/ 3141 w 3400"/>
                <a:gd name="T7" fmla="*/ 294 h 2598"/>
                <a:gd name="T8" fmla="*/ 259 w 3400"/>
                <a:gd name="T9" fmla="*/ 294 h 2598"/>
                <a:gd name="T10" fmla="*/ 207 w 3400"/>
                <a:gd name="T11" fmla="*/ 0 h 2598"/>
                <a:gd name="T12" fmla="*/ 3193 w 3400"/>
                <a:gd name="T13" fmla="*/ 0 h 2598"/>
                <a:gd name="T14" fmla="*/ 3227 w 3400"/>
                <a:gd name="T15" fmla="*/ 3 h 2598"/>
                <a:gd name="T16" fmla="*/ 3258 w 3400"/>
                <a:gd name="T17" fmla="*/ 10 h 2598"/>
                <a:gd name="T18" fmla="*/ 3288 w 3400"/>
                <a:gd name="T19" fmla="*/ 23 h 2598"/>
                <a:gd name="T20" fmla="*/ 3315 w 3400"/>
                <a:gd name="T21" fmla="*/ 40 h 2598"/>
                <a:gd name="T22" fmla="*/ 3339 w 3400"/>
                <a:gd name="T23" fmla="*/ 62 h 2598"/>
                <a:gd name="T24" fmla="*/ 3360 w 3400"/>
                <a:gd name="T25" fmla="*/ 86 h 2598"/>
                <a:gd name="T26" fmla="*/ 3377 w 3400"/>
                <a:gd name="T27" fmla="*/ 114 h 2598"/>
                <a:gd name="T28" fmla="*/ 3389 w 3400"/>
                <a:gd name="T29" fmla="*/ 144 h 2598"/>
                <a:gd name="T30" fmla="*/ 3397 w 3400"/>
                <a:gd name="T31" fmla="*/ 176 h 2598"/>
                <a:gd name="T32" fmla="*/ 3400 w 3400"/>
                <a:gd name="T33" fmla="*/ 210 h 2598"/>
                <a:gd name="T34" fmla="*/ 3400 w 3400"/>
                <a:gd name="T35" fmla="*/ 2388 h 2598"/>
                <a:gd name="T36" fmla="*/ 3397 w 3400"/>
                <a:gd name="T37" fmla="*/ 2422 h 2598"/>
                <a:gd name="T38" fmla="*/ 3389 w 3400"/>
                <a:gd name="T39" fmla="*/ 2454 h 2598"/>
                <a:gd name="T40" fmla="*/ 3377 w 3400"/>
                <a:gd name="T41" fmla="*/ 2484 h 2598"/>
                <a:gd name="T42" fmla="*/ 3360 w 3400"/>
                <a:gd name="T43" fmla="*/ 2512 h 2598"/>
                <a:gd name="T44" fmla="*/ 3339 w 3400"/>
                <a:gd name="T45" fmla="*/ 2536 h 2598"/>
                <a:gd name="T46" fmla="*/ 3315 w 3400"/>
                <a:gd name="T47" fmla="*/ 2556 h 2598"/>
                <a:gd name="T48" fmla="*/ 3288 w 3400"/>
                <a:gd name="T49" fmla="*/ 2573 h 2598"/>
                <a:gd name="T50" fmla="*/ 3258 w 3400"/>
                <a:gd name="T51" fmla="*/ 2586 h 2598"/>
                <a:gd name="T52" fmla="*/ 3227 w 3400"/>
                <a:gd name="T53" fmla="*/ 2595 h 2598"/>
                <a:gd name="T54" fmla="*/ 3193 w 3400"/>
                <a:gd name="T55" fmla="*/ 2598 h 2598"/>
                <a:gd name="T56" fmla="*/ 207 w 3400"/>
                <a:gd name="T57" fmla="*/ 2598 h 2598"/>
                <a:gd name="T58" fmla="*/ 174 w 3400"/>
                <a:gd name="T59" fmla="*/ 2595 h 2598"/>
                <a:gd name="T60" fmla="*/ 142 w 3400"/>
                <a:gd name="T61" fmla="*/ 2586 h 2598"/>
                <a:gd name="T62" fmla="*/ 112 w 3400"/>
                <a:gd name="T63" fmla="*/ 2573 h 2598"/>
                <a:gd name="T64" fmla="*/ 85 w 3400"/>
                <a:gd name="T65" fmla="*/ 2556 h 2598"/>
                <a:gd name="T66" fmla="*/ 61 w 3400"/>
                <a:gd name="T67" fmla="*/ 2536 h 2598"/>
                <a:gd name="T68" fmla="*/ 40 w 3400"/>
                <a:gd name="T69" fmla="*/ 2512 h 2598"/>
                <a:gd name="T70" fmla="*/ 23 w 3400"/>
                <a:gd name="T71" fmla="*/ 2484 h 2598"/>
                <a:gd name="T72" fmla="*/ 11 w 3400"/>
                <a:gd name="T73" fmla="*/ 2454 h 2598"/>
                <a:gd name="T74" fmla="*/ 3 w 3400"/>
                <a:gd name="T75" fmla="*/ 2422 h 2598"/>
                <a:gd name="T76" fmla="*/ 0 w 3400"/>
                <a:gd name="T77" fmla="*/ 2388 h 2598"/>
                <a:gd name="T78" fmla="*/ 0 w 3400"/>
                <a:gd name="T79" fmla="*/ 210 h 2598"/>
                <a:gd name="T80" fmla="*/ 3 w 3400"/>
                <a:gd name="T81" fmla="*/ 176 h 2598"/>
                <a:gd name="T82" fmla="*/ 11 w 3400"/>
                <a:gd name="T83" fmla="*/ 144 h 2598"/>
                <a:gd name="T84" fmla="*/ 23 w 3400"/>
                <a:gd name="T85" fmla="*/ 114 h 2598"/>
                <a:gd name="T86" fmla="*/ 40 w 3400"/>
                <a:gd name="T87" fmla="*/ 86 h 2598"/>
                <a:gd name="T88" fmla="*/ 61 w 3400"/>
                <a:gd name="T89" fmla="*/ 62 h 2598"/>
                <a:gd name="T90" fmla="*/ 85 w 3400"/>
                <a:gd name="T91" fmla="*/ 40 h 2598"/>
                <a:gd name="T92" fmla="*/ 112 w 3400"/>
                <a:gd name="T93" fmla="*/ 23 h 2598"/>
                <a:gd name="T94" fmla="*/ 142 w 3400"/>
                <a:gd name="T95" fmla="*/ 10 h 2598"/>
                <a:gd name="T96" fmla="*/ 174 w 3400"/>
                <a:gd name="T97" fmla="*/ 3 h 2598"/>
                <a:gd name="T98" fmla="*/ 207 w 3400"/>
                <a:gd name="T99" fmla="*/ 0 h 2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0" h="2598">
                  <a:moveTo>
                    <a:pt x="259" y="294"/>
                  </a:moveTo>
                  <a:lnTo>
                    <a:pt x="259" y="2234"/>
                  </a:lnTo>
                  <a:lnTo>
                    <a:pt x="3141" y="2234"/>
                  </a:lnTo>
                  <a:lnTo>
                    <a:pt x="3141" y="294"/>
                  </a:lnTo>
                  <a:lnTo>
                    <a:pt x="259" y="294"/>
                  </a:lnTo>
                  <a:close/>
                  <a:moveTo>
                    <a:pt x="207" y="0"/>
                  </a:moveTo>
                  <a:lnTo>
                    <a:pt x="3193" y="0"/>
                  </a:lnTo>
                  <a:lnTo>
                    <a:pt x="3227" y="3"/>
                  </a:lnTo>
                  <a:lnTo>
                    <a:pt x="3258" y="10"/>
                  </a:lnTo>
                  <a:lnTo>
                    <a:pt x="3288" y="23"/>
                  </a:lnTo>
                  <a:lnTo>
                    <a:pt x="3315" y="40"/>
                  </a:lnTo>
                  <a:lnTo>
                    <a:pt x="3339" y="62"/>
                  </a:lnTo>
                  <a:lnTo>
                    <a:pt x="3360" y="86"/>
                  </a:lnTo>
                  <a:lnTo>
                    <a:pt x="3377" y="114"/>
                  </a:lnTo>
                  <a:lnTo>
                    <a:pt x="3389" y="144"/>
                  </a:lnTo>
                  <a:lnTo>
                    <a:pt x="3397" y="176"/>
                  </a:lnTo>
                  <a:lnTo>
                    <a:pt x="3400" y="210"/>
                  </a:lnTo>
                  <a:lnTo>
                    <a:pt x="3400" y="2388"/>
                  </a:lnTo>
                  <a:lnTo>
                    <a:pt x="3397" y="2422"/>
                  </a:lnTo>
                  <a:lnTo>
                    <a:pt x="3389" y="2454"/>
                  </a:lnTo>
                  <a:lnTo>
                    <a:pt x="3377" y="2484"/>
                  </a:lnTo>
                  <a:lnTo>
                    <a:pt x="3360" y="2512"/>
                  </a:lnTo>
                  <a:lnTo>
                    <a:pt x="3339" y="2536"/>
                  </a:lnTo>
                  <a:lnTo>
                    <a:pt x="3315" y="2556"/>
                  </a:lnTo>
                  <a:lnTo>
                    <a:pt x="3288" y="2573"/>
                  </a:lnTo>
                  <a:lnTo>
                    <a:pt x="3258" y="2586"/>
                  </a:lnTo>
                  <a:lnTo>
                    <a:pt x="3227" y="2595"/>
                  </a:lnTo>
                  <a:lnTo>
                    <a:pt x="3193" y="2598"/>
                  </a:lnTo>
                  <a:lnTo>
                    <a:pt x="207" y="2598"/>
                  </a:lnTo>
                  <a:lnTo>
                    <a:pt x="174" y="2595"/>
                  </a:lnTo>
                  <a:lnTo>
                    <a:pt x="142" y="2586"/>
                  </a:lnTo>
                  <a:lnTo>
                    <a:pt x="112" y="2573"/>
                  </a:lnTo>
                  <a:lnTo>
                    <a:pt x="85" y="2556"/>
                  </a:lnTo>
                  <a:lnTo>
                    <a:pt x="61" y="2536"/>
                  </a:lnTo>
                  <a:lnTo>
                    <a:pt x="40" y="2512"/>
                  </a:lnTo>
                  <a:lnTo>
                    <a:pt x="23" y="2484"/>
                  </a:lnTo>
                  <a:lnTo>
                    <a:pt x="11" y="2454"/>
                  </a:lnTo>
                  <a:lnTo>
                    <a:pt x="3" y="2422"/>
                  </a:lnTo>
                  <a:lnTo>
                    <a:pt x="0" y="2388"/>
                  </a:lnTo>
                  <a:lnTo>
                    <a:pt x="0" y="210"/>
                  </a:lnTo>
                  <a:lnTo>
                    <a:pt x="3" y="176"/>
                  </a:lnTo>
                  <a:lnTo>
                    <a:pt x="11" y="144"/>
                  </a:lnTo>
                  <a:lnTo>
                    <a:pt x="23" y="114"/>
                  </a:lnTo>
                  <a:lnTo>
                    <a:pt x="40" y="86"/>
                  </a:lnTo>
                  <a:lnTo>
                    <a:pt x="61" y="62"/>
                  </a:lnTo>
                  <a:lnTo>
                    <a:pt x="85" y="40"/>
                  </a:lnTo>
                  <a:lnTo>
                    <a:pt x="112" y="23"/>
                  </a:lnTo>
                  <a:lnTo>
                    <a:pt x="142" y="10"/>
                  </a:lnTo>
                  <a:lnTo>
                    <a:pt x="174" y="3"/>
                  </a:lnTo>
                  <a:lnTo>
                    <a:pt x="2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Freeform 61"/>
            <p:cNvSpPr>
              <a:spLocks/>
            </p:cNvSpPr>
            <p:nvPr/>
          </p:nvSpPr>
          <p:spPr bwMode="auto">
            <a:xfrm>
              <a:off x="2082800" y="3817938"/>
              <a:ext cx="273050" cy="71438"/>
            </a:xfrm>
            <a:custGeom>
              <a:avLst/>
              <a:gdLst>
                <a:gd name="T0" fmla="*/ 392 w 1553"/>
                <a:gd name="T1" fmla="*/ 0 h 404"/>
                <a:gd name="T2" fmla="*/ 1162 w 1553"/>
                <a:gd name="T3" fmla="*/ 0 h 404"/>
                <a:gd name="T4" fmla="*/ 1553 w 1553"/>
                <a:gd name="T5" fmla="*/ 404 h 404"/>
                <a:gd name="T6" fmla="*/ 0 w 1553"/>
                <a:gd name="T7" fmla="*/ 404 h 404"/>
                <a:gd name="T8" fmla="*/ 392 w 1553"/>
                <a:gd name="T9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3" h="404">
                  <a:moveTo>
                    <a:pt x="392" y="0"/>
                  </a:moveTo>
                  <a:lnTo>
                    <a:pt x="1162" y="0"/>
                  </a:lnTo>
                  <a:lnTo>
                    <a:pt x="1553" y="404"/>
                  </a:lnTo>
                  <a:lnTo>
                    <a:pt x="0" y="404"/>
                  </a:lnTo>
                  <a:lnTo>
                    <a:pt x="3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Freeform 62"/>
            <p:cNvSpPr>
              <a:spLocks/>
            </p:cNvSpPr>
            <p:nvPr/>
          </p:nvSpPr>
          <p:spPr bwMode="auto">
            <a:xfrm>
              <a:off x="2017713" y="3494088"/>
              <a:ext cx="393700" cy="173038"/>
            </a:xfrm>
            <a:custGeom>
              <a:avLst/>
              <a:gdLst>
                <a:gd name="T0" fmla="*/ 2144 w 2228"/>
                <a:gd name="T1" fmla="*/ 10 h 981"/>
                <a:gd name="T2" fmla="*/ 2205 w 2228"/>
                <a:gd name="T3" fmla="*/ 61 h 981"/>
                <a:gd name="T4" fmla="*/ 2228 w 2228"/>
                <a:gd name="T5" fmla="*/ 140 h 981"/>
                <a:gd name="T6" fmla="*/ 2205 w 2228"/>
                <a:gd name="T7" fmla="*/ 219 h 981"/>
                <a:gd name="T8" fmla="*/ 2144 w 2228"/>
                <a:gd name="T9" fmla="*/ 269 h 981"/>
                <a:gd name="T10" fmla="*/ 2067 w 2228"/>
                <a:gd name="T11" fmla="*/ 279 h 981"/>
                <a:gd name="T12" fmla="*/ 1668 w 2228"/>
                <a:gd name="T13" fmla="*/ 592 h 981"/>
                <a:gd name="T14" fmla="*/ 1676 w 2228"/>
                <a:gd name="T15" fmla="*/ 630 h 981"/>
                <a:gd name="T16" fmla="*/ 1652 w 2228"/>
                <a:gd name="T17" fmla="*/ 709 h 981"/>
                <a:gd name="T18" fmla="*/ 1592 w 2228"/>
                <a:gd name="T19" fmla="*/ 760 h 981"/>
                <a:gd name="T20" fmla="*/ 1510 w 2228"/>
                <a:gd name="T21" fmla="*/ 768 h 981"/>
                <a:gd name="T22" fmla="*/ 1439 w 2228"/>
                <a:gd name="T23" fmla="*/ 729 h 981"/>
                <a:gd name="T24" fmla="*/ 1401 w 2228"/>
                <a:gd name="T25" fmla="*/ 658 h 981"/>
                <a:gd name="T26" fmla="*/ 1404 w 2228"/>
                <a:gd name="T27" fmla="*/ 606 h 981"/>
                <a:gd name="T28" fmla="*/ 1294 w 2228"/>
                <a:gd name="T29" fmla="*/ 512 h 981"/>
                <a:gd name="T30" fmla="*/ 1179 w 2228"/>
                <a:gd name="T31" fmla="*/ 413 h 981"/>
                <a:gd name="T32" fmla="*/ 1075 w 2228"/>
                <a:gd name="T33" fmla="*/ 322 h 981"/>
                <a:gd name="T34" fmla="*/ 1002 w 2228"/>
                <a:gd name="T35" fmla="*/ 315 h 981"/>
                <a:gd name="T36" fmla="*/ 937 w 2228"/>
                <a:gd name="T37" fmla="*/ 310 h 981"/>
                <a:gd name="T38" fmla="*/ 870 w 2228"/>
                <a:gd name="T39" fmla="*/ 314 h 981"/>
                <a:gd name="T40" fmla="*/ 757 w 2228"/>
                <a:gd name="T41" fmla="*/ 404 h 981"/>
                <a:gd name="T42" fmla="*/ 621 w 2228"/>
                <a:gd name="T43" fmla="*/ 513 h 981"/>
                <a:gd name="T44" fmla="*/ 480 w 2228"/>
                <a:gd name="T45" fmla="*/ 628 h 981"/>
                <a:gd name="T46" fmla="*/ 346 w 2228"/>
                <a:gd name="T47" fmla="*/ 737 h 981"/>
                <a:gd name="T48" fmla="*/ 274 w 2228"/>
                <a:gd name="T49" fmla="*/ 820 h 981"/>
                <a:gd name="T50" fmla="*/ 265 w 2228"/>
                <a:gd name="T51" fmla="*/ 894 h 981"/>
                <a:gd name="T52" fmla="*/ 215 w 2228"/>
                <a:gd name="T53" fmla="*/ 956 h 981"/>
                <a:gd name="T54" fmla="*/ 138 w 2228"/>
                <a:gd name="T55" fmla="*/ 981 h 981"/>
                <a:gd name="T56" fmla="*/ 61 w 2228"/>
                <a:gd name="T57" fmla="*/ 956 h 981"/>
                <a:gd name="T58" fmla="*/ 10 w 2228"/>
                <a:gd name="T59" fmla="*/ 894 h 981"/>
                <a:gd name="T60" fmla="*/ 3 w 2228"/>
                <a:gd name="T61" fmla="*/ 812 h 981"/>
                <a:gd name="T62" fmla="*/ 41 w 2228"/>
                <a:gd name="T63" fmla="*/ 741 h 981"/>
                <a:gd name="T64" fmla="*/ 110 w 2228"/>
                <a:gd name="T65" fmla="*/ 703 h 981"/>
                <a:gd name="T66" fmla="*/ 179 w 2228"/>
                <a:gd name="T67" fmla="*/ 707 h 981"/>
                <a:gd name="T68" fmla="*/ 850 w 2228"/>
                <a:gd name="T69" fmla="*/ 226 h 981"/>
                <a:gd name="T70" fmla="*/ 844 w 2228"/>
                <a:gd name="T71" fmla="*/ 148 h 981"/>
                <a:gd name="T72" fmla="*/ 882 w 2228"/>
                <a:gd name="T73" fmla="*/ 77 h 981"/>
                <a:gd name="T74" fmla="*/ 951 w 2228"/>
                <a:gd name="T75" fmla="*/ 39 h 981"/>
                <a:gd name="T76" fmla="*/ 1033 w 2228"/>
                <a:gd name="T77" fmla="*/ 47 h 981"/>
                <a:gd name="T78" fmla="*/ 1094 w 2228"/>
                <a:gd name="T79" fmla="*/ 98 h 981"/>
                <a:gd name="T80" fmla="*/ 1117 w 2228"/>
                <a:gd name="T81" fmla="*/ 176 h 981"/>
                <a:gd name="T82" fmla="*/ 1109 w 2228"/>
                <a:gd name="T83" fmla="*/ 224 h 981"/>
                <a:gd name="T84" fmla="*/ 1224 w 2228"/>
                <a:gd name="T85" fmla="*/ 325 h 981"/>
                <a:gd name="T86" fmla="*/ 1346 w 2228"/>
                <a:gd name="T87" fmla="*/ 430 h 981"/>
                <a:gd name="T88" fmla="*/ 1453 w 2228"/>
                <a:gd name="T89" fmla="*/ 522 h 981"/>
                <a:gd name="T90" fmla="*/ 1514 w 2228"/>
                <a:gd name="T91" fmla="*/ 492 h 981"/>
                <a:gd name="T92" fmla="*/ 1577 w 2228"/>
                <a:gd name="T93" fmla="*/ 496 h 981"/>
                <a:gd name="T94" fmla="*/ 1645 w 2228"/>
                <a:gd name="T95" fmla="*/ 483 h 981"/>
                <a:gd name="T96" fmla="*/ 1764 w 2228"/>
                <a:gd name="T97" fmla="*/ 374 h 981"/>
                <a:gd name="T98" fmla="*/ 1889 w 2228"/>
                <a:gd name="T99" fmla="*/ 260 h 981"/>
                <a:gd name="T100" fmla="*/ 1954 w 2228"/>
                <a:gd name="T101" fmla="*/ 167 h 981"/>
                <a:gd name="T102" fmla="*/ 1962 w 2228"/>
                <a:gd name="T103" fmla="*/ 86 h 981"/>
                <a:gd name="T104" fmla="*/ 2013 w 2228"/>
                <a:gd name="T105" fmla="*/ 24 h 981"/>
                <a:gd name="T106" fmla="*/ 2090 w 2228"/>
                <a:gd name="T10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28" h="981">
                  <a:moveTo>
                    <a:pt x="2090" y="0"/>
                  </a:moveTo>
                  <a:lnTo>
                    <a:pt x="2118" y="3"/>
                  </a:lnTo>
                  <a:lnTo>
                    <a:pt x="2144" y="10"/>
                  </a:lnTo>
                  <a:lnTo>
                    <a:pt x="2167" y="24"/>
                  </a:lnTo>
                  <a:lnTo>
                    <a:pt x="2188" y="41"/>
                  </a:lnTo>
                  <a:lnTo>
                    <a:pt x="2205" y="61"/>
                  </a:lnTo>
                  <a:lnTo>
                    <a:pt x="2217" y="86"/>
                  </a:lnTo>
                  <a:lnTo>
                    <a:pt x="2225" y="113"/>
                  </a:lnTo>
                  <a:lnTo>
                    <a:pt x="2228" y="140"/>
                  </a:lnTo>
                  <a:lnTo>
                    <a:pt x="2225" y="169"/>
                  </a:lnTo>
                  <a:lnTo>
                    <a:pt x="2217" y="195"/>
                  </a:lnTo>
                  <a:lnTo>
                    <a:pt x="2205" y="219"/>
                  </a:lnTo>
                  <a:lnTo>
                    <a:pt x="2188" y="239"/>
                  </a:lnTo>
                  <a:lnTo>
                    <a:pt x="2167" y="256"/>
                  </a:lnTo>
                  <a:lnTo>
                    <a:pt x="2144" y="269"/>
                  </a:lnTo>
                  <a:lnTo>
                    <a:pt x="2118" y="278"/>
                  </a:lnTo>
                  <a:lnTo>
                    <a:pt x="2090" y="281"/>
                  </a:lnTo>
                  <a:lnTo>
                    <a:pt x="2067" y="279"/>
                  </a:lnTo>
                  <a:lnTo>
                    <a:pt x="2046" y="272"/>
                  </a:lnTo>
                  <a:lnTo>
                    <a:pt x="2026" y="264"/>
                  </a:lnTo>
                  <a:lnTo>
                    <a:pt x="1668" y="592"/>
                  </a:lnTo>
                  <a:lnTo>
                    <a:pt x="1671" y="604"/>
                  </a:lnTo>
                  <a:lnTo>
                    <a:pt x="1674" y="616"/>
                  </a:lnTo>
                  <a:lnTo>
                    <a:pt x="1676" y="630"/>
                  </a:lnTo>
                  <a:lnTo>
                    <a:pt x="1673" y="658"/>
                  </a:lnTo>
                  <a:lnTo>
                    <a:pt x="1665" y="685"/>
                  </a:lnTo>
                  <a:lnTo>
                    <a:pt x="1652" y="709"/>
                  </a:lnTo>
                  <a:lnTo>
                    <a:pt x="1636" y="729"/>
                  </a:lnTo>
                  <a:lnTo>
                    <a:pt x="1615" y="746"/>
                  </a:lnTo>
                  <a:lnTo>
                    <a:pt x="1592" y="760"/>
                  </a:lnTo>
                  <a:lnTo>
                    <a:pt x="1565" y="768"/>
                  </a:lnTo>
                  <a:lnTo>
                    <a:pt x="1538" y="771"/>
                  </a:lnTo>
                  <a:lnTo>
                    <a:pt x="1510" y="768"/>
                  </a:lnTo>
                  <a:lnTo>
                    <a:pt x="1483" y="760"/>
                  </a:lnTo>
                  <a:lnTo>
                    <a:pt x="1460" y="746"/>
                  </a:lnTo>
                  <a:lnTo>
                    <a:pt x="1439" y="729"/>
                  </a:lnTo>
                  <a:lnTo>
                    <a:pt x="1422" y="709"/>
                  </a:lnTo>
                  <a:lnTo>
                    <a:pt x="1410" y="685"/>
                  </a:lnTo>
                  <a:lnTo>
                    <a:pt x="1401" y="658"/>
                  </a:lnTo>
                  <a:lnTo>
                    <a:pt x="1398" y="630"/>
                  </a:lnTo>
                  <a:lnTo>
                    <a:pt x="1400" y="619"/>
                  </a:lnTo>
                  <a:lnTo>
                    <a:pt x="1404" y="606"/>
                  </a:lnTo>
                  <a:lnTo>
                    <a:pt x="1369" y="576"/>
                  </a:lnTo>
                  <a:lnTo>
                    <a:pt x="1332" y="545"/>
                  </a:lnTo>
                  <a:lnTo>
                    <a:pt x="1294" y="512"/>
                  </a:lnTo>
                  <a:lnTo>
                    <a:pt x="1256" y="479"/>
                  </a:lnTo>
                  <a:lnTo>
                    <a:pt x="1218" y="445"/>
                  </a:lnTo>
                  <a:lnTo>
                    <a:pt x="1179" y="413"/>
                  </a:lnTo>
                  <a:lnTo>
                    <a:pt x="1142" y="381"/>
                  </a:lnTo>
                  <a:lnTo>
                    <a:pt x="1107" y="350"/>
                  </a:lnTo>
                  <a:lnTo>
                    <a:pt x="1075" y="322"/>
                  </a:lnTo>
                  <a:lnTo>
                    <a:pt x="1046" y="297"/>
                  </a:lnTo>
                  <a:lnTo>
                    <a:pt x="1025" y="308"/>
                  </a:lnTo>
                  <a:lnTo>
                    <a:pt x="1002" y="315"/>
                  </a:lnTo>
                  <a:lnTo>
                    <a:pt x="979" y="317"/>
                  </a:lnTo>
                  <a:lnTo>
                    <a:pt x="957" y="315"/>
                  </a:lnTo>
                  <a:lnTo>
                    <a:pt x="937" y="310"/>
                  </a:lnTo>
                  <a:lnTo>
                    <a:pt x="918" y="300"/>
                  </a:lnTo>
                  <a:lnTo>
                    <a:pt x="901" y="289"/>
                  </a:lnTo>
                  <a:lnTo>
                    <a:pt x="870" y="314"/>
                  </a:lnTo>
                  <a:lnTo>
                    <a:pt x="836" y="341"/>
                  </a:lnTo>
                  <a:lnTo>
                    <a:pt x="798" y="371"/>
                  </a:lnTo>
                  <a:lnTo>
                    <a:pt x="757" y="404"/>
                  </a:lnTo>
                  <a:lnTo>
                    <a:pt x="713" y="440"/>
                  </a:lnTo>
                  <a:lnTo>
                    <a:pt x="668" y="476"/>
                  </a:lnTo>
                  <a:lnTo>
                    <a:pt x="621" y="513"/>
                  </a:lnTo>
                  <a:lnTo>
                    <a:pt x="574" y="551"/>
                  </a:lnTo>
                  <a:lnTo>
                    <a:pt x="527" y="590"/>
                  </a:lnTo>
                  <a:lnTo>
                    <a:pt x="480" y="628"/>
                  </a:lnTo>
                  <a:lnTo>
                    <a:pt x="433" y="667"/>
                  </a:lnTo>
                  <a:lnTo>
                    <a:pt x="388" y="703"/>
                  </a:lnTo>
                  <a:lnTo>
                    <a:pt x="346" y="737"/>
                  </a:lnTo>
                  <a:lnTo>
                    <a:pt x="305" y="770"/>
                  </a:lnTo>
                  <a:lnTo>
                    <a:pt x="269" y="801"/>
                  </a:lnTo>
                  <a:lnTo>
                    <a:pt x="274" y="820"/>
                  </a:lnTo>
                  <a:lnTo>
                    <a:pt x="277" y="840"/>
                  </a:lnTo>
                  <a:lnTo>
                    <a:pt x="274" y="869"/>
                  </a:lnTo>
                  <a:lnTo>
                    <a:pt x="265" y="894"/>
                  </a:lnTo>
                  <a:lnTo>
                    <a:pt x="253" y="919"/>
                  </a:lnTo>
                  <a:lnTo>
                    <a:pt x="236" y="939"/>
                  </a:lnTo>
                  <a:lnTo>
                    <a:pt x="215" y="956"/>
                  </a:lnTo>
                  <a:lnTo>
                    <a:pt x="192" y="969"/>
                  </a:lnTo>
                  <a:lnTo>
                    <a:pt x="166" y="978"/>
                  </a:lnTo>
                  <a:lnTo>
                    <a:pt x="138" y="981"/>
                  </a:lnTo>
                  <a:lnTo>
                    <a:pt x="110" y="978"/>
                  </a:lnTo>
                  <a:lnTo>
                    <a:pt x="84" y="969"/>
                  </a:lnTo>
                  <a:lnTo>
                    <a:pt x="61" y="956"/>
                  </a:lnTo>
                  <a:lnTo>
                    <a:pt x="41" y="939"/>
                  </a:lnTo>
                  <a:lnTo>
                    <a:pt x="23" y="919"/>
                  </a:lnTo>
                  <a:lnTo>
                    <a:pt x="10" y="894"/>
                  </a:lnTo>
                  <a:lnTo>
                    <a:pt x="3" y="869"/>
                  </a:lnTo>
                  <a:lnTo>
                    <a:pt x="0" y="840"/>
                  </a:lnTo>
                  <a:lnTo>
                    <a:pt x="3" y="812"/>
                  </a:lnTo>
                  <a:lnTo>
                    <a:pt x="10" y="786"/>
                  </a:lnTo>
                  <a:lnTo>
                    <a:pt x="23" y="761"/>
                  </a:lnTo>
                  <a:lnTo>
                    <a:pt x="41" y="741"/>
                  </a:lnTo>
                  <a:lnTo>
                    <a:pt x="61" y="724"/>
                  </a:lnTo>
                  <a:lnTo>
                    <a:pt x="84" y="711"/>
                  </a:lnTo>
                  <a:lnTo>
                    <a:pt x="110" y="703"/>
                  </a:lnTo>
                  <a:lnTo>
                    <a:pt x="138" y="700"/>
                  </a:lnTo>
                  <a:lnTo>
                    <a:pt x="159" y="702"/>
                  </a:lnTo>
                  <a:lnTo>
                    <a:pt x="179" y="707"/>
                  </a:lnTo>
                  <a:lnTo>
                    <a:pt x="197" y="716"/>
                  </a:lnTo>
                  <a:lnTo>
                    <a:pt x="215" y="727"/>
                  </a:lnTo>
                  <a:lnTo>
                    <a:pt x="850" y="226"/>
                  </a:lnTo>
                  <a:lnTo>
                    <a:pt x="844" y="202"/>
                  </a:lnTo>
                  <a:lnTo>
                    <a:pt x="841" y="176"/>
                  </a:lnTo>
                  <a:lnTo>
                    <a:pt x="844" y="148"/>
                  </a:lnTo>
                  <a:lnTo>
                    <a:pt x="852" y="122"/>
                  </a:lnTo>
                  <a:lnTo>
                    <a:pt x="865" y="98"/>
                  </a:lnTo>
                  <a:lnTo>
                    <a:pt x="882" y="77"/>
                  </a:lnTo>
                  <a:lnTo>
                    <a:pt x="902" y="59"/>
                  </a:lnTo>
                  <a:lnTo>
                    <a:pt x="926" y="47"/>
                  </a:lnTo>
                  <a:lnTo>
                    <a:pt x="951" y="39"/>
                  </a:lnTo>
                  <a:lnTo>
                    <a:pt x="979" y="36"/>
                  </a:lnTo>
                  <a:lnTo>
                    <a:pt x="1007" y="39"/>
                  </a:lnTo>
                  <a:lnTo>
                    <a:pt x="1033" y="47"/>
                  </a:lnTo>
                  <a:lnTo>
                    <a:pt x="1056" y="59"/>
                  </a:lnTo>
                  <a:lnTo>
                    <a:pt x="1077" y="77"/>
                  </a:lnTo>
                  <a:lnTo>
                    <a:pt x="1094" y="98"/>
                  </a:lnTo>
                  <a:lnTo>
                    <a:pt x="1106" y="122"/>
                  </a:lnTo>
                  <a:lnTo>
                    <a:pt x="1115" y="148"/>
                  </a:lnTo>
                  <a:lnTo>
                    <a:pt x="1117" y="176"/>
                  </a:lnTo>
                  <a:lnTo>
                    <a:pt x="1116" y="194"/>
                  </a:lnTo>
                  <a:lnTo>
                    <a:pt x="1113" y="210"/>
                  </a:lnTo>
                  <a:lnTo>
                    <a:pt x="1109" y="224"/>
                  </a:lnTo>
                  <a:lnTo>
                    <a:pt x="1144" y="256"/>
                  </a:lnTo>
                  <a:lnTo>
                    <a:pt x="1183" y="289"/>
                  </a:lnTo>
                  <a:lnTo>
                    <a:pt x="1224" y="325"/>
                  </a:lnTo>
                  <a:lnTo>
                    <a:pt x="1265" y="360"/>
                  </a:lnTo>
                  <a:lnTo>
                    <a:pt x="1306" y="395"/>
                  </a:lnTo>
                  <a:lnTo>
                    <a:pt x="1346" y="430"/>
                  </a:lnTo>
                  <a:lnTo>
                    <a:pt x="1385" y="463"/>
                  </a:lnTo>
                  <a:lnTo>
                    <a:pt x="1420" y="494"/>
                  </a:lnTo>
                  <a:lnTo>
                    <a:pt x="1453" y="522"/>
                  </a:lnTo>
                  <a:lnTo>
                    <a:pt x="1472" y="509"/>
                  </a:lnTo>
                  <a:lnTo>
                    <a:pt x="1492" y="498"/>
                  </a:lnTo>
                  <a:lnTo>
                    <a:pt x="1514" y="492"/>
                  </a:lnTo>
                  <a:lnTo>
                    <a:pt x="1538" y="490"/>
                  </a:lnTo>
                  <a:lnTo>
                    <a:pt x="1558" y="492"/>
                  </a:lnTo>
                  <a:lnTo>
                    <a:pt x="1577" y="496"/>
                  </a:lnTo>
                  <a:lnTo>
                    <a:pt x="1595" y="505"/>
                  </a:lnTo>
                  <a:lnTo>
                    <a:pt x="1611" y="514"/>
                  </a:lnTo>
                  <a:lnTo>
                    <a:pt x="1645" y="483"/>
                  </a:lnTo>
                  <a:lnTo>
                    <a:pt x="1683" y="448"/>
                  </a:lnTo>
                  <a:lnTo>
                    <a:pt x="1723" y="412"/>
                  </a:lnTo>
                  <a:lnTo>
                    <a:pt x="1764" y="374"/>
                  </a:lnTo>
                  <a:lnTo>
                    <a:pt x="1806" y="335"/>
                  </a:lnTo>
                  <a:lnTo>
                    <a:pt x="1848" y="297"/>
                  </a:lnTo>
                  <a:lnTo>
                    <a:pt x="1889" y="260"/>
                  </a:lnTo>
                  <a:lnTo>
                    <a:pt x="1926" y="224"/>
                  </a:lnTo>
                  <a:lnTo>
                    <a:pt x="1961" y="192"/>
                  </a:lnTo>
                  <a:lnTo>
                    <a:pt x="1954" y="167"/>
                  </a:lnTo>
                  <a:lnTo>
                    <a:pt x="1952" y="140"/>
                  </a:lnTo>
                  <a:lnTo>
                    <a:pt x="1954" y="113"/>
                  </a:lnTo>
                  <a:lnTo>
                    <a:pt x="1962" y="86"/>
                  </a:lnTo>
                  <a:lnTo>
                    <a:pt x="1975" y="61"/>
                  </a:lnTo>
                  <a:lnTo>
                    <a:pt x="1992" y="41"/>
                  </a:lnTo>
                  <a:lnTo>
                    <a:pt x="2013" y="24"/>
                  </a:lnTo>
                  <a:lnTo>
                    <a:pt x="2036" y="10"/>
                  </a:lnTo>
                  <a:lnTo>
                    <a:pt x="2062" y="3"/>
                  </a:lnTo>
                  <a:lnTo>
                    <a:pt x="20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8090000" y="3512163"/>
            <a:ext cx="434503" cy="379017"/>
            <a:chOff x="1087438" y="4078288"/>
            <a:chExt cx="1690688" cy="1474787"/>
          </a:xfrm>
          <a:solidFill>
            <a:schemeClr val="tx2">
              <a:lumMod val="50000"/>
            </a:schemeClr>
          </a:solidFill>
        </p:grpSpPr>
        <p:sp>
          <p:nvSpPr>
            <p:cNvPr id="104" name="Freeform 67"/>
            <p:cNvSpPr>
              <a:spLocks/>
            </p:cNvSpPr>
            <p:nvPr/>
          </p:nvSpPr>
          <p:spPr bwMode="auto">
            <a:xfrm>
              <a:off x="2216151" y="4289425"/>
              <a:ext cx="231775" cy="473075"/>
            </a:xfrm>
            <a:custGeom>
              <a:avLst/>
              <a:gdLst>
                <a:gd name="T0" fmla="*/ 336 w 584"/>
                <a:gd name="T1" fmla="*/ 4 h 1193"/>
                <a:gd name="T2" fmla="*/ 364 w 584"/>
                <a:gd name="T3" fmla="*/ 47 h 1193"/>
                <a:gd name="T4" fmla="*/ 367 w 584"/>
                <a:gd name="T5" fmla="*/ 137 h 1193"/>
                <a:gd name="T6" fmla="*/ 371 w 584"/>
                <a:gd name="T7" fmla="*/ 141 h 1193"/>
                <a:gd name="T8" fmla="*/ 386 w 584"/>
                <a:gd name="T9" fmla="*/ 143 h 1193"/>
                <a:gd name="T10" fmla="*/ 442 w 584"/>
                <a:gd name="T11" fmla="*/ 155 h 1193"/>
                <a:gd name="T12" fmla="*/ 507 w 584"/>
                <a:gd name="T13" fmla="*/ 173 h 1193"/>
                <a:gd name="T14" fmla="*/ 545 w 584"/>
                <a:gd name="T15" fmla="*/ 199 h 1193"/>
                <a:gd name="T16" fmla="*/ 523 w 584"/>
                <a:gd name="T17" fmla="*/ 287 h 1193"/>
                <a:gd name="T18" fmla="*/ 495 w 584"/>
                <a:gd name="T19" fmla="*/ 314 h 1193"/>
                <a:gd name="T20" fmla="*/ 460 w 584"/>
                <a:gd name="T21" fmla="*/ 310 h 1193"/>
                <a:gd name="T22" fmla="*/ 434 w 584"/>
                <a:gd name="T23" fmla="*/ 298 h 1193"/>
                <a:gd name="T24" fmla="*/ 369 w 584"/>
                <a:gd name="T25" fmla="*/ 281 h 1193"/>
                <a:gd name="T26" fmla="*/ 280 w 584"/>
                <a:gd name="T27" fmla="*/ 278 h 1193"/>
                <a:gd name="T28" fmla="*/ 217 w 584"/>
                <a:gd name="T29" fmla="*/ 302 h 1193"/>
                <a:gd name="T30" fmla="*/ 187 w 584"/>
                <a:gd name="T31" fmla="*/ 342 h 1193"/>
                <a:gd name="T32" fmla="*/ 183 w 584"/>
                <a:gd name="T33" fmla="*/ 390 h 1193"/>
                <a:gd name="T34" fmla="*/ 208 w 584"/>
                <a:gd name="T35" fmla="*/ 436 h 1193"/>
                <a:gd name="T36" fmla="*/ 274 w 584"/>
                <a:gd name="T37" fmla="*/ 479 h 1193"/>
                <a:gd name="T38" fmla="*/ 398 w 584"/>
                <a:gd name="T39" fmla="*/ 533 h 1193"/>
                <a:gd name="T40" fmla="*/ 514 w 584"/>
                <a:gd name="T41" fmla="*/ 610 h 1193"/>
                <a:gd name="T42" fmla="*/ 573 w 584"/>
                <a:gd name="T43" fmla="*/ 708 h 1193"/>
                <a:gd name="T44" fmla="*/ 581 w 584"/>
                <a:gd name="T45" fmla="*/ 828 h 1193"/>
                <a:gd name="T46" fmla="*/ 537 w 584"/>
                <a:gd name="T47" fmla="*/ 935 h 1193"/>
                <a:gd name="T48" fmla="*/ 447 w 584"/>
                <a:gd name="T49" fmla="*/ 1013 h 1193"/>
                <a:gd name="T50" fmla="*/ 363 w 584"/>
                <a:gd name="T51" fmla="*/ 1043 h 1193"/>
                <a:gd name="T52" fmla="*/ 358 w 584"/>
                <a:gd name="T53" fmla="*/ 1046 h 1193"/>
                <a:gd name="T54" fmla="*/ 356 w 584"/>
                <a:gd name="T55" fmla="*/ 1147 h 1193"/>
                <a:gd name="T56" fmla="*/ 327 w 584"/>
                <a:gd name="T57" fmla="*/ 1191 h 1193"/>
                <a:gd name="T58" fmla="*/ 246 w 584"/>
                <a:gd name="T59" fmla="*/ 1191 h 1193"/>
                <a:gd name="T60" fmla="*/ 217 w 584"/>
                <a:gd name="T61" fmla="*/ 1147 h 1193"/>
                <a:gd name="T62" fmla="*/ 215 w 584"/>
                <a:gd name="T63" fmla="*/ 1052 h 1193"/>
                <a:gd name="T64" fmla="*/ 209 w 584"/>
                <a:gd name="T65" fmla="*/ 1048 h 1193"/>
                <a:gd name="T66" fmla="*/ 190 w 584"/>
                <a:gd name="T67" fmla="*/ 1045 h 1193"/>
                <a:gd name="T68" fmla="*/ 122 w 584"/>
                <a:gd name="T69" fmla="*/ 1031 h 1193"/>
                <a:gd name="T70" fmla="*/ 44 w 584"/>
                <a:gd name="T71" fmla="*/ 1006 h 1193"/>
                <a:gd name="T72" fmla="*/ 2 w 584"/>
                <a:gd name="T73" fmla="*/ 977 h 1193"/>
                <a:gd name="T74" fmla="*/ 24 w 584"/>
                <a:gd name="T75" fmla="*/ 888 h 1193"/>
                <a:gd name="T76" fmla="*/ 53 w 584"/>
                <a:gd name="T77" fmla="*/ 861 h 1193"/>
                <a:gd name="T78" fmla="*/ 80 w 584"/>
                <a:gd name="T79" fmla="*/ 861 h 1193"/>
                <a:gd name="T80" fmla="*/ 98 w 584"/>
                <a:gd name="T81" fmla="*/ 868 h 1193"/>
                <a:gd name="T82" fmla="*/ 147 w 584"/>
                <a:gd name="T83" fmla="*/ 886 h 1193"/>
                <a:gd name="T84" fmla="*/ 215 w 584"/>
                <a:gd name="T85" fmla="*/ 906 h 1193"/>
                <a:gd name="T86" fmla="*/ 298 w 584"/>
                <a:gd name="T87" fmla="*/ 908 h 1193"/>
                <a:gd name="T88" fmla="*/ 380 w 584"/>
                <a:gd name="T89" fmla="*/ 870 h 1193"/>
                <a:gd name="T90" fmla="*/ 411 w 584"/>
                <a:gd name="T91" fmla="*/ 797 h 1193"/>
                <a:gd name="T92" fmla="*/ 385 w 584"/>
                <a:gd name="T93" fmla="*/ 728 h 1193"/>
                <a:gd name="T94" fmla="*/ 303 w 584"/>
                <a:gd name="T95" fmla="*/ 671 h 1193"/>
                <a:gd name="T96" fmla="*/ 192 w 584"/>
                <a:gd name="T97" fmla="*/ 623 h 1193"/>
                <a:gd name="T98" fmla="*/ 99 w 584"/>
                <a:gd name="T99" fmla="*/ 569 h 1193"/>
                <a:gd name="T100" fmla="*/ 33 w 584"/>
                <a:gd name="T101" fmla="*/ 493 h 1193"/>
                <a:gd name="T102" fmla="*/ 9 w 584"/>
                <a:gd name="T103" fmla="*/ 390 h 1193"/>
                <a:gd name="T104" fmla="*/ 35 w 584"/>
                <a:gd name="T105" fmla="*/ 281 h 1193"/>
                <a:gd name="T106" fmla="*/ 106 w 584"/>
                <a:gd name="T107" fmla="*/ 198 h 1193"/>
                <a:gd name="T108" fmla="*/ 217 w 584"/>
                <a:gd name="T109" fmla="*/ 147 h 1193"/>
                <a:gd name="T110" fmla="*/ 223 w 584"/>
                <a:gd name="T111" fmla="*/ 145 h 1193"/>
                <a:gd name="T112" fmla="*/ 227 w 584"/>
                <a:gd name="T113" fmla="*/ 137 h 1193"/>
                <a:gd name="T114" fmla="*/ 241 w 584"/>
                <a:gd name="T115" fmla="*/ 13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84" h="1193">
                  <a:moveTo>
                    <a:pt x="275" y="0"/>
                  </a:moveTo>
                  <a:lnTo>
                    <a:pt x="316" y="0"/>
                  </a:lnTo>
                  <a:lnTo>
                    <a:pt x="336" y="4"/>
                  </a:lnTo>
                  <a:lnTo>
                    <a:pt x="351" y="13"/>
                  </a:lnTo>
                  <a:lnTo>
                    <a:pt x="361" y="29"/>
                  </a:lnTo>
                  <a:lnTo>
                    <a:pt x="364" y="47"/>
                  </a:lnTo>
                  <a:lnTo>
                    <a:pt x="365" y="132"/>
                  </a:lnTo>
                  <a:lnTo>
                    <a:pt x="365" y="136"/>
                  </a:lnTo>
                  <a:lnTo>
                    <a:pt x="367" y="137"/>
                  </a:lnTo>
                  <a:lnTo>
                    <a:pt x="368" y="138"/>
                  </a:lnTo>
                  <a:lnTo>
                    <a:pt x="369" y="140"/>
                  </a:lnTo>
                  <a:lnTo>
                    <a:pt x="371" y="141"/>
                  </a:lnTo>
                  <a:lnTo>
                    <a:pt x="372" y="141"/>
                  </a:lnTo>
                  <a:lnTo>
                    <a:pt x="376" y="141"/>
                  </a:lnTo>
                  <a:lnTo>
                    <a:pt x="386" y="143"/>
                  </a:lnTo>
                  <a:lnTo>
                    <a:pt x="402" y="146"/>
                  </a:lnTo>
                  <a:lnTo>
                    <a:pt x="420" y="150"/>
                  </a:lnTo>
                  <a:lnTo>
                    <a:pt x="442" y="155"/>
                  </a:lnTo>
                  <a:lnTo>
                    <a:pt x="464" y="160"/>
                  </a:lnTo>
                  <a:lnTo>
                    <a:pt x="487" y="167"/>
                  </a:lnTo>
                  <a:lnTo>
                    <a:pt x="507" y="173"/>
                  </a:lnTo>
                  <a:lnTo>
                    <a:pt x="527" y="181"/>
                  </a:lnTo>
                  <a:lnTo>
                    <a:pt x="537" y="187"/>
                  </a:lnTo>
                  <a:lnTo>
                    <a:pt x="545" y="199"/>
                  </a:lnTo>
                  <a:lnTo>
                    <a:pt x="549" y="212"/>
                  </a:lnTo>
                  <a:lnTo>
                    <a:pt x="546" y="227"/>
                  </a:lnTo>
                  <a:lnTo>
                    <a:pt x="523" y="287"/>
                  </a:lnTo>
                  <a:lnTo>
                    <a:pt x="517" y="298"/>
                  </a:lnTo>
                  <a:lnTo>
                    <a:pt x="506" y="307"/>
                  </a:lnTo>
                  <a:lnTo>
                    <a:pt x="495" y="314"/>
                  </a:lnTo>
                  <a:lnTo>
                    <a:pt x="482" y="315"/>
                  </a:lnTo>
                  <a:lnTo>
                    <a:pt x="470" y="314"/>
                  </a:lnTo>
                  <a:lnTo>
                    <a:pt x="460" y="310"/>
                  </a:lnTo>
                  <a:lnTo>
                    <a:pt x="457" y="309"/>
                  </a:lnTo>
                  <a:lnTo>
                    <a:pt x="448" y="305"/>
                  </a:lnTo>
                  <a:lnTo>
                    <a:pt x="434" y="298"/>
                  </a:lnTo>
                  <a:lnTo>
                    <a:pt x="416" y="293"/>
                  </a:lnTo>
                  <a:lnTo>
                    <a:pt x="394" y="287"/>
                  </a:lnTo>
                  <a:lnTo>
                    <a:pt x="369" y="281"/>
                  </a:lnTo>
                  <a:lnTo>
                    <a:pt x="341" y="278"/>
                  </a:lnTo>
                  <a:lnTo>
                    <a:pt x="310" y="276"/>
                  </a:lnTo>
                  <a:lnTo>
                    <a:pt x="280" y="278"/>
                  </a:lnTo>
                  <a:lnTo>
                    <a:pt x="256" y="283"/>
                  </a:lnTo>
                  <a:lnTo>
                    <a:pt x="235" y="292"/>
                  </a:lnTo>
                  <a:lnTo>
                    <a:pt x="217" y="302"/>
                  </a:lnTo>
                  <a:lnTo>
                    <a:pt x="204" y="314"/>
                  </a:lnTo>
                  <a:lnTo>
                    <a:pt x="193" y="328"/>
                  </a:lnTo>
                  <a:lnTo>
                    <a:pt x="187" y="342"/>
                  </a:lnTo>
                  <a:lnTo>
                    <a:pt x="182" y="358"/>
                  </a:lnTo>
                  <a:lnTo>
                    <a:pt x="181" y="373"/>
                  </a:lnTo>
                  <a:lnTo>
                    <a:pt x="183" y="390"/>
                  </a:lnTo>
                  <a:lnTo>
                    <a:pt x="187" y="407"/>
                  </a:lnTo>
                  <a:lnTo>
                    <a:pt x="195" y="422"/>
                  </a:lnTo>
                  <a:lnTo>
                    <a:pt x="208" y="436"/>
                  </a:lnTo>
                  <a:lnTo>
                    <a:pt x="224" y="450"/>
                  </a:lnTo>
                  <a:lnTo>
                    <a:pt x="246" y="465"/>
                  </a:lnTo>
                  <a:lnTo>
                    <a:pt x="274" y="479"/>
                  </a:lnTo>
                  <a:lnTo>
                    <a:pt x="306" y="494"/>
                  </a:lnTo>
                  <a:lnTo>
                    <a:pt x="346" y="510"/>
                  </a:lnTo>
                  <a:lnTo>
                    <a:pt x="398" y="533"/>
                  </a:lnTo>
                  <a:lnTo>
                    <a:pt x="443" y="557"/>
                  </a:lnTo>
                  <a:lnTo>
                    <a:pt x="482" y="583"/>
                  </a:lnTo>
                  <a:lnTo>
                    <a:pt x="514" y="610"/>
                  </a:lnTo>
                  <a:lnTo>
                    <a:pt x="540" y="641"/>
                  </a:lnTo>
                  <a:lnTo>
                    <a:pt x="559" y="674"/>
                  </a:lnTo>
                  <a:lnTo>
                    <a:pt x="573" y="708"/>
                  </a:lnTo>
                  <a:lnTo>
                    <a:pt x="581" y="746"/>
                  </a:lnTo>
                  <a:lnTo>
                    <a:pt x="584" y="787"/>
                  </a:lnTo>
                  <a:lnTo>
                    <a:pt x="581" y="828"/>
                  </a:lnTo>
                  <a:lnTo>
                    <a:pt x="572" y="867"/>
                  </a:lnTo>
                  <a:lnTo>
                    <a:pt x="558" y="902"/>
                  </a:lnTo>
                  <a:lnTo>
                    <a:pt x="537" y="935"/>
                  </a:lnTo>
                  <a:lnTo>
                    <a:pt x="511" y="965"/>
                  </a:lnTo>
                  <a:lnTo>
                    <a:pt x="482" y="991"/>
                  </a:lnTo>
                  <a:lnTo>
                    <a:pt x="447" y="1013"/>
                  </a:lnTo>
                  <a:lnTo>
                    <a:pt x="407" y="1030"/>
                  </a:lnTo>
                  <a:lnTo>
                    <a:pt x="364" y="1043"/>
                  </a:lnTo>
                  <a:lnTo>
                    <a:pt x="363" y="1043"/>
                  </a:lnTo>
                  <a:lnTo>
                    <a:pt x="361" y="1044"/>
                  </a:lnTo>
                  <a:lnTo>
                    <a:pt x="359" y="1045"/>
                  </a:lnTo>
                  <a:lnTo>
                    <a:pt x="358" y="1046"/>
                  </a:lnTo>
                  <a:lnTo>
                    <a:pt x="356" y="1049"/>
                  </a:lnTo>
                  <a:lnTo>
                    <a:pt x="356" y="1053"/>
                  </a:lnTo>
                  <a:lnTo>
                    <a:pt x="356" y="1147"/>
                  </a:lnTo>
                  <a:lnTo>
                    <a:pt x="352" y="1165"/>
                  </a:lnTo>
                  <a:lnTo>
                    <a:pt x="342" y="1181"/>
                  </a:lnTo>
                  <a:lnTo>
                    <a:pt x="327" y="1191"/>
                  </a:lnTo>
                  <a:lnTo>
                    <a:pt x="308" y="1193"/>
                  </a:lnTo>
                  <a:lnTo>
                    <a:pt x="265" y="1193"/>
                  </a:lnTo>
                  <a:lnTo>
                    <a:pt x="246" y="1191"/>
                  </a:lnTo>
                  <a:lnTo>
                    <a:pt x="231" y="1181"/>
                  </a:lnTo>
                  <a:lnTo>
                    <a:pt x="221" y="1165"/>
                  </a:lnTo>
                  <a:lnTo>
                    <a:pt x="217" y="1147"/>
                  </a:lnTo>
                  <a:lnTo>
                    <a:pt x="217" y="1058"/>
                  </a:lnTo>
                  <a:lnTo>
                    <a:pt x="217" y="1054"/>
                  </a:lnTo>
                  <a:lnTo>
                    <a:pt x="215" y="1052"/>
                  </a:lnTo>
                  <a:lnTo>
                    <a:pt x="213" y="1050"/>
                  </a:lnTo>
                  <a:lnTo>
                    <a:pt x="212" y="1049"/>
                  </a:lnTo>
                  <a:lnTo>
                    <a:pt x="209" y="1048"/>
                  </a:lnTo>
                  <a:lnTo>
                    <a:pt x="208" y="1048"/>
                  </a:lnTo>
                  <a:lnTo>
                    <a:pt x="203" y="1048"/>
                  </a:lnTo>
                  <a:lnTo>
                    <a:pt x="190" y="1045"/>
                  </a:lnTo>
                  <a:lnTo>
                    <a:pt x="172" y="1041"/>
                  </a:lnTo>
                  <a:lnTo>
                    <a:pt x="148" y="1036"/>
                  </a:lnTo>
                  <a:lnTo>
                    <a:pt x="122" y="1031"/>
                  </a:lnTo>
                  <a:lnTo>
                    <a:pt x="97" y="1023"/>
                  </a:lnTo>
                  <a:lnTo>
                    <a:pt x="69" y="1015"/>
                  </a:lnTo>
                  <a:lnTo>
                    <a:pt x="44" y="1006"/>
                  </a:lnTo>
                  <a:lnTo>
                    <a:pt x="22" y="996"/>
                  </a:lnTo>
                  <a:lnTo>
                    <a:pt x="11" y="988"/>
                  </a:lnTo>
                  <a:lnTo>
                    <a:pt x="2" y="977"/>
                  </a:lnTo>
                  <a:lnTo>
                    <a:pt x="0" y="964"/>
                  </a:lnTo>
                  <a:lnTo>
                    <a:pt x="2" y="948"/>
                  </a:lnTo>
                  <a:lnTo>
                    <a:pt x="24" y="888"/>
                  </a:lnTo>
                  <a:lnTo>
                    <a:pt x="31" y="876"/>
                  </a:lnTo>
                  <a:lnTo>
                    <a:pt x="41" y="867"/>
                  </a:lnTo>
                  <a:lnTo>
                    <a:pt x="53" y="861"/>
                  </a:lnTo>
                  <a:lnTo>
                    <a:pt x="67" y="858"/>
                  </a:lnTo>
                  <a:lnTo>
                    <a:pt x="73" y="859"/>
                  </a:lnTo>
                  <a:lnTo>
                    <a:pt x="80" y="861"/>
                  </a:lnTo>
                  <a:lnTo>
                    <a:pt x="86" y="863"/>
                  </a:lnTo>
                  <a:lnTo>
                    <a:pt x="90" y="865"/>
                  </a:lnTo>
                  <a:lnTo>
                    <a:pt x="98" y="868"/>
                  </a:lnTo>
                  <a:lnTo>
                    <a:pt x="111" y="874"/>
                  </a:lnTo>
                  <a:lnTo>
                    <a:pt x="128" y="880"/>
                  </a:lnTo>
                  <a:lnTo>
                    <a:pt x="147" y="886"/>
                  </a:lnTo>
                  <a:lnTo>
                    <a:pt x="169" y="894"/>
                  </a:lnTo>
                  <a:lnTo>
                    <a:pt x="192" y="901"/>
                  </a:lnTo>
                  <a:lnTo>
                    <a:pt x="215" y="906"/>
                  </a:lnTo>
                  <a:lnTo>
                    <a:pt x="240" y="910"/>
                  </a:lnTo>
                  <a:lnTo>
                    <a:pt x="262" y="911"/>
                  </a:lnTo>
                  <a:lnTo>
                    <a:pt x="298" y="908"/>
                  </a:lnTo>
                  <a:lnTo>
                    <a:pt x="330" y="899"/>
                  </a:lnTo>
                  <a:lnTo>
                    <a:pt x="358" y="886"/>
                  </a:lnTo>
                  <a:lnTo>
                    <a:pt x="380" y="870"/>
                  </a:lnTo>
                  <a:lnTo>
                    <a:pt x="396" y="849"/>
                  </a:lnTo>
                  <a:lnTo>
                    <a:pt x="407" y="825"/>
                  </a:lnTo>
                  <a:lnTo>
                    <a:pt x="411" y="797"/>
                  </a:lnTo>
                  <a:lnTo>
                    <a:pt x="408" y="772"/>
                  </a:lnTo>
                  <a:lnTo>
                    <a:pt x="399" y="750"/>
                  </a:lnTo>
                  <a:lnTo>
                    <a:pt x="385" y="728"/>
                  </a:lnTo>
                  <a:lnTo>
                    <a:pt x="365" y="708"/>
                  </a:lnTo>
                  <a:lnTo>
                    <a:pt x="338" y="689"/>
                  </a:lnTo>
                  <a:lnTo>
                    <a:pt x="303" y="671"/>
                  </a:lnTo>
                  <a:lnTo>
                    <a:pt x="262" y="653"/>
                  </a:lnTo>
                  <a:lnTo>
                    <a:pt x="227" y="639"/>
                  </a:lnTo>
                  <a:lnTo>
                    <a:pt x="192" y="623"/>
                  </a:lnTo>
                  <a:lnTo>
                    <a:pt x="159" y="606"/>
                  </a:lnTo>
                  <a:lnTo>
                    <a:pt x="128" y="588"/>
                  </a:lnTo>
                  <a:lnTo>
                    <a:pt x="99" y="569"/>
                  </a:lnTo>
                  <a:lnTo>
                    <a:pt x="73" y="546"/>
                  </a:lnTo>
                  <a:lnTo>
                    <a:pt x="51" y="521"/>
                  </a:lnTo>
                  <a:lnTo>
                    <a:pt x="33" y="493"/>
                  </a:lnTo>
                  <a:lnTo>
                    <a:pt x="20" y="462"/>
                  </a:lnTo>
                  <a:lnTo>
                    <a:pt x="11" y="427"/>
                  </a:lnTo>
                  <a:lnTo>
                    <a:pt x="9" y="390"/>
                  </a:lnTo>
                  <a:lnTo>
                    <a:pt x="11" y="351"/>
                  </a:lnTo>
                  <a:lnTo>
                    <a:pt x="20" y="315"/>
                  </a:lnTo>
                  <a:lnTo>
                    <a:pt x="35" y="281"/>
                  </a:lnTo>
                  <a:lnTo>
                    <a:pt x="54" y="250"/>
                  </a:lnTo>
                  <a:lnTo>
                    <a:pt x="77" y="222"/>
                  </a:lnTo>
                  <a:lnTo>
                    <a:pt x="106" y="198"/>
                  </a:lnTo>
                  <a:lnTo>
                    <a:pt x="139" y="177"/>
                  </a:lnTo>
                  <a:lnTo>
                    <a:pt x="175" y="160"/>
                  </a:lnTo>
                  <a:lnTo>
                    <a:pt x="217" y="147"/>
                  </a:lnTo>
                  <a:lnTo>
                    <a:pt x="218" y="147"/>
                  </a:lnTo>
                  <a:lnTo>
                    <a:pt x="221" y="146"/>
                  </a:lnTo>
                  <a:lnTo>
                    <a:pt x="223" y="145"/>
                  </a:lnTo>
                  <a:lnTo>
                    <a:pt x="224" y="142"/>
                  </a:lnTo>
                  <a:lnTo>
                    <a:pt x="227" y="140"/>
                  </a:lnTo>
                  <a:lnTo>
                    <a:pt x="227" y="137"/>
                  </a:lnTo>
                  <a:lnTo>
                    <a:pt x="227" y="47"/>
                  </a:lnTo>
                  <a:lnTo>
                    <a:pt x="231" y="29"/>
                  </a:lnTo>
                  <a:lnTo>
                    <a:pt x="241" y="13"/>
                  </a:lnTo>
                  <a:lnTo>
                    <a:pt x="257" y="4"/>
                  </a:lnTo>
                  <a:lnTo>
                    <a:pt x="2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Freeform 68"/>
            <p:cNvSpPr>
              <a:spLocks noEditPoints="1"/>
            </p:cNvSpPr>
            <p:nvPr/>
          </p:nvSpPr>
          <p:spPr bwMode="auto">
            <a:xfrm>
              <a:off x="1884363" y="4078288"/>
              <a:ext cx="893763" cy="893762"/>
            </a:xfrm>
            <a:custGeom>
              <a:avLst/>
              <a:gdLst>
                <a:gd name="T0" fmla="*/ 963 w 2253"/>
                <a:gd name="T1" fmla="*/ 278 h 2251"/>
                <a:gd name="T2" fmla="*/ 736 w 2253"/>
                <a:gd name="T3" fmla="*/ 355 h 2251"/>
                <a:gd name="T4" fmla="*/ 543 w 2253"/>
                <a:gd name="T5" fmla="*/ 488 h 2251"/>
                <a:gd name="T6" fmla="*/ 393 w 2253"/>
                <a:gd name="T7" fmla="*/ 667 h 2251"/>
                <a:gd name="T8" fmla="*/ 296 w 2253"/>
                <a:gd name="T9" fmla="*/ 883 h 2251"/>
                <a:gd name="T10" fmla="*/ 261 w 2253"/>
                <a:gd name="T11" fmla="*/ 1126 h 2251"/>
                <a:gd name="T12" fmla="*/ 296 w 2253"/>
                <a:gd name="T13" fmla="*/ 1369 h 2251"/>
                <a:gd name="T14" fmla="*/ 393 w 2253"/>
                <a:gd name="T15" fmla="*/ 1584 h 2251"/>
                <a:gd name="T16" fmla="*/ 543 w 2253"/>
                <a:gd name="T17" fmla="*/ 1764 h 2251"/>
                <a:gd name="T18" fmla="*/ 736 w 2253"/>
                <a:gd name="T19" fmla="*/ 1898 h 2251"/>
                <a:gd name="T20" fmla="*/ 963 w 2253"/>
                <a:gd name="T21" fmla="*/ 1974 h 2251"/>
                <a:gd name="T22" fmla="*/ 1211 w 2253"/>
                <a:gd name="T23" fmla="*/ 1986 h 2251"/>
                <a:gd name="T24" fmla="*/ 1446 w 2253"/>
                <a:gd name="T25" fmla="*/ 1930 h 2251"/>
                <a:gd name="T26" fmla="*/ 1650 w 2253"/>
                <a:gd name="T27" fmla="*/ 1814 h 2251"/>
                <a:gd name="T28" fmla="*/ 1815 w 2253"/>
                <a:gd name="T29" fmla="*/ 1649 h 2251"/>
                <a:gd name="T30" fmla="*/ 1932 w 2253"/>
                <a:gd name="T31" fmla="*/ 1444 h 2251"/>
                <a:gd name="T32" fmla="*/ 1989 w 2253"/>
                <a:gd name="T33" fmla="*/ 1209 h 2251"/>
                <a:gd name="T34" fmla="*/ 1977 w 2253"/>
                <a:gd name="T35" fmla="*/ 961 h 2251"/>
                <a:gd name="T36" fmla="*/ 1899 w 2253"/>
                <a:gd name="T37" fmla="*/ 736 h 2251"/>
                <a:gd name="T38" fmla="*/ 1766 w 2253"/>
                <a:gd name="T39" fmla="*/ 543 h 2251"/>
                <a:gd name="T40" fmla="*/ 1587 w 2253"/>
                <a:gd name="T41" fmla="*/ 394 h 2251"/>
                <a:gd name="T42" fmla="*/ 1370 w 2253"/>
                <a:gd name="T43" fmla="*/ 296 h 2251"/>
                <a:gd name="T44" fmla="*/ 1127 w 2253"/>
                <a:gd name="T45" fmla="*/ 262 h 2251"/>
                <a:gd name="T46" fmla="*/ 1309 w 2253"/>
                <a:gd name="T47" fmla="*/ 16 h 2251"/>
                <a:gd name="T48" fmla="*/ 1565 w 2253"/>
                <a:gd name="T49" fmla="*/ 89 h 2251"/>
                <a:gd name="T50" fmla="*/ 1792 w 2253"/>
                <a:gd name="T51" fmla="*/ 218 h 2251"/>
                <a:gd name="T52" fmla="*/ 1982 w 2253"/>
                <a:gd name="T53" fmla="*/ 394 h 2251"/>
                <a:gd name="T54" fmla="*/ 2128 w 2253"/>
                <a:gd name="T55" fmla="*/ 609 h 2251"/>
                <a:gd name="T56" fmla="*/ 2221 w 2253"/>
                <a:gd name="T57" fmla="*/ 856 h 2251"/>
                <a:gd name="T58" fmla="*/ 2253 w 2253"/>
                <a:gd name="T59" fmla="*/ 1126 h 2251"/>
                <a:gd name="T60" fmla="*/ 2221 w 2253"/>
                <a:gd name="T61" fmla="*/ 1396 h 2251"/>
                <a:gd name="T62" fmla="*/ 2128 w 2253"/>
                <a:gd name="T63" fmla="*/ 1642 h 2251"/>
                <a:gd name="T64" fmla="*/ 1982 w 2253"/>
                <a:gd name="T65" fmla="*/ 1858 h 2251"/>
                <a:gd name="T66" fmla="*/ 1792 w 2253"/>
                <a:gd name="T67" fmla="*/ 2033 h 2251"/>
                <a:gd name="T68" fmla="*/ 1565 w 2253"/>
                <a:gd name="T69" fmla="*/ 2162 h 2251"/>
                <a:gd name="T70" fmla="*/ 1309 w 2253"/>
                <a:gd name="T71" fmla="*/ 2236 h 2251"/>
                <a:gd name="T72" fmla="*/ 1034 w 2253"/>
                <a:gd name="T73" fmla="*/ 2247 h 2251"/>
                <a:gd name="T74" fmla="*/ 770 w 2253"/>
                <a:gd name="T75" fmla="*/ 2193 h 2251"/>
                <a:gd name="T76" fmla="*/ 534 w 2253"/>
                <a:gd name="T77" fmla="*/ 2082 h 2251"/>
                <a:gd name="T78" fmla="*/ 329 w 2253"/>
                <a:gd name="T79" fmla="*/ 1921 h 2251"/>
                <a:gd name="T80" fmla="*/ 169 w 2253"/>
                <a:gd name="T81" fmla="*/ 1719 h 2251"/>
                <a:gd name="T82" fmla="*/ 57 w 2253"/>
                <a:gd name="T83" fmla="*/ 1481 h 2251"/>
                <a:gd name="T84" fmla="*/ 4 w 2253"/>
                <a:gd name="T85" fmla="*/ 1218 h 2251"/>
                <a:gd name="T86" fmla="*/ 14 w 2253"/>
                <a:gd name="T87" fmla="*/ 943 h 2251"/>
                <a:gd name="T88" fmla="*/ 88 w 2253"/>
                <a:gd name="T89" fmla="*/ 688 h 2251"/>
                <a:gd name="T90" fmla="*/ 217 w 2253"/>
                <a:gd name="T91" fmla="*/ 461 h 2251"/>
                <a:gd name="T92" fmla="*/ 393 w 2253"/>
                <a:gd name="T93" fmla="*/ 271 h 2251"/>
                <a:gd name="T94" fmla="*/ 609 w 2253"/>
                <a:gd name="T95" fmla="*/ 127 h 2251"/>
                <a:gd name="T96" fmla="*/ 855 w 2253"/>
                <a:gd name="T97" fmla="*/ 34 h 2251"/>
                <a:gd name="T98" fmla="*/ 1127 w 2253"/>
                <a:gd name="T99" fmla="*/ 0 h 2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53" h="2251">
                  <a:moveTo>
                    <a:pt x="1127" y="262"/>
                  </a:moveTo>
                  <a:lnTo>
                    <a:pt x="1043" y="266"/>
                  </a:lnTo>
                  <a:lnTo>
                    <a:pt x="963" y="278"/>
                  </a:lnTo>
                  <a:lnTo>
                    <a:pt x="884" y="296"/>
                  </a:lnTo>
                  <a:lnTo>
                    <a:pt x="808" y="322"/>
                  </a:lnTo>
                  <a:lnTo>
                    <a:pt x="736" y="355"/>
                  </a:lnTo>
                  <a:lnTo>
                    <a:pt x="667" y="394"/>
                  </a:lnTo>
                  <a:lnTo>
                    <a:pt x="603" y="438"/>
                  </a:lnTo>
                  <a:lnTo>
                    <a:pt x="543" y="488"/>
                  </a:lnTo>
                  <a:lnTo>
                    <a:pt x="487" y="543"/>
                  </a:lnTo>
                  <a:lnTo>
                    <a:pt x="438" y="603"/>
                  </a:lnTo>
                  <a:lnTo>
                    <a:pt x="393" y="667"/>
                  </a:lnTo>
                  <a:lnTo>
                    <a:pt x="354" y="736"/>
                  </a:lnTo>
                  <a:lnTo>
                    <a:pt x="322" y="808"/>
                  </a:lnTo>
                  <a:lnTo>
                    <a:pt x="296" y="883"/>
                  </a:lnTo>
                  <a:lnTo>
                    <a:pt x="276" y="961"/>
                  </a:lnTo>
                  <a:lnTo>
                    <a:pt x="265" y="1043"/>
                  </a:lnTo>
                  <a:lnTo>
                    <a:pt x="261" y="1126"/>
                  </a:lnTo>
                  <a:lnTo>
                    <a:pt x="265" y="1209"/>
                  </a:lnTo>
                  <a:lnTo>
                    <a:pt x="276" y="1290"/>
                  </a:lnTo>
                  <a:lnTo>
                    <a:pt x="296" y="1369"/>
                  </a:lnTo>
                  <a:lnTo>
                    <a:pt x="322" y="1444"/>
                  </a:lnTo>
                  <a:lnTo>
                    <a:pt x="354" y="1516"/>
                  </a:lnTo>
                  <a:lnTo>
                    <a:pt x="393" y="1584"/>
                  </a:lnTo>
                  <a:lnTo>
                    <a:pt x="438" y="1649"/>
                  </a:lnTo>
                  <a:lnTo>
                    <a:pt x="487" y="1708"/>
                  </a:lnTo>
                  <a:lnTo>
                    <a:pt x="543" y="1764"/>
                  </a:lnTo>
                  <a:lnTo>
                    <a:pt x="603" y="1814"/>
                  </a:lnTo>
                  <a:lnTo>
                    <a:pt x="667" y="1859"/>
                  </a:lnTo>
                  <a:lnTo>
                    <a:pt x="736" y="1898"/>
                  </a:lnTo>
                  <a:lnTo>
                    <a:pt x="808" y="1930"/>
                  </a:lnTo>
                  <a:lnTo>
                    <a:pt x="884" y="1956"/>
                  </a:lnTo>
                  <a:lnTo>
                    <a:pt x="963" y="1974"/>
                  </a:lnTo>
                  <a:lnTo>
                    <a:pt x="1043" y="1986"/>
                  </a:lnTo>
                  <a:lnTo>
                    <a:pt x="1127" y="1991"/>
                  </a:lnTo>
                  <a:lnTo>
                    <a:pt x="1211" y="1986"/>
                  </a:lnTo>
                  <a:lnTo>
                    <a:pt x="1291" y="1974"/>
                  </a:lnTo>
                  <a:lnTo>
                    <a:pt x="1370" y="1956"/>
                  </a:lnTo>
                  <a:lnTo>
                    <a:pt x="1446" y="1930"/>
                  </a:lnTo>
                  <a:lnTo>
                    <a:pt x="1517" y="1898"/>
                  </a:lnTo>
                  <a:lnTo>
                    <a:pt x="1587" y="1859"/>
                  </a:lnTo>
                  <a:lnTo>
                    <a:pt x="1650" y="1814"/>
                  </a:lnTo>
                  <a:lnTo>
                    <a:pt x="1711" y="1764"/>
                  </a:lnTo>
                  <a:lnTo>
                    <a:pt x="1766" y="1708"/>
                  </a:lnTo>
                  <a:lnTo>
                    <a:pt x="1815" y="1649"/>
                  </a:lnTo>
                  <a:lnTo>
                    <a:pt x="1861" y="1584"/>
                  </a:lnTo>
                  <a:lnTo>
                    <a:pt x="1899" y="1516"/>
                  </a:lnTo>
                  <a:lnTo>
                    <a:pt x="1932" y="1444"/>
                  </a:lnTo>
                  <a:lnTo>
                    <a:pt x="1958" y="1369"/>
                  </a:lnTo>
                  <a:lnTo>
                    <a:pt x="1977" y="1290"/>
                  </a:lnTo>
                  <a:lnTo>
                    <a:pt x="1989" y="1209"/>
                  </a:lnTo>
                  <a:lnTo>
                    <a:pt x="1992" y="1126"/>
                  </a:lnTo>
                  <a:lnTo>
                    <a:pt x="1989" y="1043"/>
                  </a:lnTo>
                  <a:lnTo>
                    <a:pt x="1977" y="961"/>
                  </a:lnTo>
                  <a:lnTo>
                    <a:pt x="1958" y="883"/>
                  </a:lnTo>
                  <a:lnTo>
                    <a:pt x="1932" y="808"/>
                  </a:lnTo>
                  <a:lnTo>
                    <a:pt x="1899" y="736"/>
                  </a:lnTo>
                  <a:lnTo>
                    <a:pt x="1861" y="667"/>
                  </a:lnTo>
                  <a:lnTo>
                    <a:pt x="1815" y="603"/>
                  </a:lnTo>
                  <a:lnTo>
                    <a:pt x="1766" y="543"/>
                  </a:lnTo>
                  <a:lnTo>
                    <a:pt x="1711" y="488"/>
                  </a:lnTo>
                  <a:lnTo>
                    <a:pt x="1650" y="438"/>
                  </a:lnTo>
                  <a:lnTo>
                    <a:pt x="1587" y="394"/>
                  </a:lnTo>
                  <a:lnTo>
                    <a:pt x="1517" y="355"/>
                  </a:lnTo>
                  <a:lnTo>
                    <a:pt x="1446" y="322"/>
                  </a:lnTo>
                  <a:lnTo>
                    <a:pt x="1370" y="296"/>
                  </a:lnTo>
                  <a:lnTo>
                    <a:pt x="1291" y="278"/>
                  </a:lnTo>
                  <a:lnTo>
                    <a:pt x="1211" y="266"/>
                  </a:lnTo>
                  <a:lnTo>
                    <a:pt x="1127" y="262"/>
                  </a:lnTo>
                  <a:close/>
                  <a:moveTo>
                    <a:pt x="1127" y="0"/>
                  </a:moveTo>
                  <a:lnTo>
                    <a:pt x="1220" y="4"/>
                  </a:lnTo>
                  <a:lnTo>
                    <a:pt x="1309" y="16"/>
                  </a:lnTo>
                  <a:lnTo>
                    <a:pt x="1398" y="34"/>
                  </a:lnTo>
                  <a:lnTo>
                    <a:pt x="1483" y="58"/>
                  </a:lnTo>
                  <a:lnTo>
                    <a:pt x="1565" y="89"/>
                  </a:lnTo>
                  <a:lnTo>
                    <a:pt x="1645" y="127"/>
                  </a:lnTo>
                  <a:lnTo>
                    <a:pt x="1720" y="169"/>
                  </a:lnTo>
                  <a:lnTo>
                    <a:pt x="1792" y="218"/>
                  </a:lnTo>
                  <a:lnTo>
                    <a:pt x="1861" y="271"/>
                  </a:lnTo>
                  <a:lnTo>
                    <a:pt x="1924" y="331"/>
                  </a:lnTo>
                  <a:lnTo>
                    <a:pt x="1982" y="394"/>
                  </a:lnTo>
                  <a:lnTo>
                    <a:pt x="2036" y="461"/>
                  </a:lnTo>
                  <a:lnTo>
                    <a:pt x="2084" y="533"/>
                  </a:lnTo>
                  <a:lnTo>
                    <a:pt x="2128" y="609"/>
                  </a:lnTo>
                  <a:lnTo>
                    <a:pt x="2166" y="688"/>
                  </a:lnTo>
                  <a:lnTo>
                    <a:pt x="2197" y="770"/>
                  </a:lnTo>
                  <a:lnTo>
                    <a:pt x="2221" y="856"/>
                  </a:lnTo>
                  <a:lnTo>
                    <a:pt x="2239" y="943"/>
                  </a:lnTo>
                  <a:lnTo>
                    <a:pt x="2250" y="1034"/>
                  </a:lnTo>
                  <a:lnTo>
                    <a:pt x="2253" y="1126"/>
                  </a:lnTo>
                  <a:lnTo>
                    <a:pt x="2250" y="1218"/>
                  </a:lnTo>
                  <a:lnTo>
                    <a:pt x="2239" y="1308"/>
                  </a:lnTo>
                  <a:lnTo>
                    <a:pt x="2221" y="1396"/>
                  </a:lnTo>
                  <a:lnTo>
                    <a:pt x="2197" y="1481"/>
                  </a:lnTo>
                  <a:lnTo>
                    <a:pt x="2166" y="1564"/>
                  </a:lnTo>
                  <a:lnTo>
                    <a:pt x="2128" y="1642"/>
                  </a:lnTo>
                  <a:lnTo>
                    <a:pt x="2084" y="1719"/>
                  </a:lnTo>
                  <a:lnTo>
                    <a:pt x="2036" y="1791"/>
                  </a:lnTo>
                  <a:lnTo>
                    <a:pt x="1982" y="1858"/>
                  </a:lnTo>
                  <a:lnTo>
                    <a:pt x="1924" y="1921"/>
                  </a:lnTo>
                  <a:lnTo>
                    <a:pt x="1861" y="1980"/>
                  </a:lnTo>
                  <a:lnTo>
                    <a:pt x="1792" y="2033"/>
                  </a:lnTo>
                  <a:lnTo>
                    <a:pt x="1720" y="2082"/>
                  </a:lnTo>
                  <a:lnTo>
                    <a:pt x="1645" y="2125"/>
                  </a:lnTo>
                  <a:lnTo>
                    <a:pt x="1565" y="2162"/>
                  </a:lnTo>
                  <a:lnTo>
                    <a:pt x="1483" y="2193"/>
                  </a:lnTo>
                  <a:lnTo>
                    <a:pt x="1398" y="2218"/>
                  </a:lnTo>
                  <a:lnTo>
                    <a:pt x="1309" y="2236"/>
                  </a:lnTo>
                  <a:lnTo>
                    <a:pt x="1220" y="2247"/>
                  </a:lnTo>
                  <a:lnTo>
                    <a:pt x="1127" y="2251"/>
                  </a:lnTo>
                  <a:lnTo>
                    <a:pt x="1034" y="2247"/>
                  </a:lnTo>
                  <a:lnTo>
                    <a:pt x="944" y="2236"/>
                  </a:lnTo>
                  <a:lnTo>
                    <a:pt x="855" y="2218"/>
                  </a:lnTo>
                  <a:lnTo>
                    <a:pt x="770" y="2193"/>
                  </a:lnTo>
                  <a:lnTo>
                    <a:pt x="689" y="2162"/>
                  </a:lnTo>
                  <a:lnTo>
                    <a:pt x="609" y="2125"/>
                  </a:lnTo>
                  <a:lnTo>
                    <a:pt x="534" y="2082"/>
                  </a:lnTo>
                  <a:lnTo>
                    <a:pt x="461" y="2033"/>
                  </a:lnTo>
                  <a:lnTo>
                    <a:pt x="393" y="1980"/>
                  </a:lnTo>
                  <a:lnTo>
                    <a:pt x="329" y="1921"/>
                  </a:lnTo>
                  <a:lnTo>
                    <a:pt x="271" y="1858"/>
                  </a:lnTo>
                  <a:lnTo>
                    <a:pt x="217" y="1791"/>
                  </a:lnTo>
                  <a:lnTo>
                    <a:pt x="169" y="1719"/>
                  </a:lnTo>
                  <a:lnTo>
                    <a:pt x="125" y="1642"/>
                  </a:lnTo>
                  <a:lnTo>
                    <a:pt x="88" y="1564"/>
                  </a:lnTo>
                  <a:lnTo>
                    <a:pt x="57" y="1481"/>
                  </a:lnTo>
                  <a:lnTo>
                    <a:pt x="32" y="1396"/>
                  </a:lnTo>
                  <a:lnTo>
                    <a:pt x="14" y="1308"/>
                  </a:lnTo>
                  <a:lnTo>
                    <a:pt x="4" y="1218"/>
                  </a:lnTo>
                  <a:lnTo>
                    <a:pt x="0" y="1126"/>
                  </a:lnTo>
                  <a:lnTo>
                    <a:pt x="4" y="1034"/>
                  </a:lnTo>
                  <a:lnTo>
                    <a:pt x="14" y="943"/>
                  </a:lnTo>
                  <a:lnTo>
                    <a:pt x="32" y="856"/>
                  </a:lnTo>
                  <a:lnTo>
                    <a:pt x="57" y="770"/>
                  </a:lnTo>
                  <a:lnTo>
                    <a:pt x="88" y="688"/>
                  </a:lnTo>
                  <a:lnTo>
                    <a:pt x="125" y="609"/>
                  </a:lnTo>
                  <a:lnTo>
                    <a:pt x="169" y="533"/>
                  </a:lnTo>
                  <a:lnTo>
                    <a:pt x="217" y="461"/>
                  </a:lnTo>
                  <a:lnTo>
                    <a:pt x="271" y="394"/>
                  </a:lnTo>
                  <a:lnTo>
                    <a:pt x="329" y="331"/>
                  </a:lnTo>
                  <a:lnTo>
                    <a:pt x="393" y="271"/>
                  </a:lnTo>
                  <a:lnTo>
                    <a:pt x="461" y="218"/>
                  </a:lnTo>
                  <a:lnTo>
                    <a:pt x="534" y="169"/>
                  </a:lnTo>
                  <a:lnTo>
                    <a:pt x="609" y="127"/>
                  </a:lnTo>
                  <a:lnTo>
                    <a:pt x="689" y="89"/>
                  </a:lnTo>
                  <a:lnTo>
                    <a:pt x="770" y="58"/>
                  </a:lnTo>
                  <a:lnTo>
                    <a:pt x="855" y="34"/>
                  </a:lnTo>
                  <a:lnTo>
                    <a:pt x="944" y="16"/>
                  </a:lnTo>
                  <a:lnTo>
                    <a:pt x="1034" y="4"/>
                  </a:lnTo>
                  <a:lnTo>
                    <a:pt x="11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Freeform 69"/>
            <p:cNvSpPr>
              <a:spLocks/>
            </p:cNvSpPr>
            <p:nvPr/>
          </p:nvSpPr>
          <p:spPr bwMode="auto">
            <a:xfrm>
              <a:off x="1552576" y="5014913"/>
              <a:ext cx="1225550" cy="538162"/>
            </a:xfrm>
            <a:custGeom>
              <a:avLst/>
              <a:gdLst>
                <a:gd name="T0" fmla="*/ 977 w 3088"/>
                <a:gd name="T1" fmla="*/ 17 h 1358"/>
                <a:gd name="T2" fmla="*/ 1213 w 3088"/>
                <a:gd name="T3" fmla="*/ 70 h 1358"/>
                <a:gd name="T4" fmla="*/ 1468 w 3088"/>
                <a:gd name="T5" fmla="*/ 141 h 1358"/>
                <a:gd name="T6" fmla="*/ 1704 w 3088"/>
                <a:gd name="T7" fmla="*/ 216 h 1358"/>
                <a:gd name="T8" fmla="*/ 1886 w 3088"/>
                <a:gd name="T9" fmla="*/ 274 h 1358"/>
                <a:gd name="T10" fmla="*/ 1987 w 3088"/>
                <a:gd name="T11" fmla="*/ 304 h 1358"/>
                <a:gd name="T12" fmla="*/ 2049 w 3088"/>
                <a:gd name="T13" fmla="*/ 366 h 1358"/>
                <a:gd name="T14" fmla="*/ 2057 w 3088"/>
                <a:gd name="T15" fmla="*/ 456 h 1358"/>
                <a:gd name="T16" fmla="*/ 1996 w 3088"/>
                <a:gd name="T17" fmla="*/ 546 h 1358"/>
                <a:gd name="T18" fmla="*/ 1853 w 3088"/>
                <a:gd name="T19" fmla="*/ 602 h 1358"/>
                <a:gd name="T20" fmla="*/ 1664 w 3088"/>
                <a:gd name="T21" fmla="*/ 612 h 1358"/>
                <a:gd name="T22" fmla="*/ 1469 w 3088"/>
                <a:gd name="T23" fmla="*/ 593 h 1358"/>
                <a:gd name="T24" fmla="*/ 1294 w 3088"/>
                <a:gd name="T25" fmla="*/ 563 h 1358"/>
                <a:gd name="T26" fmla="*/ 1169 w 3088"/>
                <a:gd name="T27" fmla="*/ 541 h 1358"/>
                <a:gd name="T28" fmla="*/ 1121 w 3088"/>
                <a:gd name="T29" fmla="*/ 549 h 1358"/>
                <a:gd name="T30" fmla="*/ 1187 w 3088"/>
                <a:gd name="T31" fmla="*/ 627 h 1358"/>
                <a:gd name="T32" fmla="*/ 1354 w 3088"/>
                <a:gd name="T33" fmla="*/ 693 h 1358"/>
                <a:gd name="T34" fmla="*/ 1576 w 3088"/>
                <a:gd name="T35" fmla="*/ 737 h 1358"/>
                <a:gd name="T36" fmla="*/ 1809 w 3088"/>
                <a:gd name="T37" fmla="*/ 754 h 1358"/>
                <a:gd name="T38" fmla="*/ 2086 w 3088"/>
                <a:gd name="T39" fmla="*/ 722 h 1358"/>
                <a:gd name="T40" fmla="*/ 2559 w 3088"/>
                <a:gd name="T41" fmla="*/ 580 h 1358"/>
                <a:gd name="T42" fmla="*/ 2897 w 3088"/>
                <a:gd name="T43" fmla="*/ 422 h 1358"/>
                <a:gd name="T44" fmla="*/ 3018 w 3088"/>
                <a:gd name="T45" fmla="*/ 433 h 1358"/>
                <a:gd name="T46" fmla="*/ 3084 w 3088"/>
                <a:gd name="T47" fmla="*/ 528 h 1358"/>
                <a:gd name="T48" fmla="*/ 3054 w 3088"/>
                <a:gd name="T49" fmla="*/ 673 h 1358"/>
                <a:gd name="T50" fmla="*/ 2942 w 3088"/>
                <a:gd name="T51" fmla="*/ 792 h 1358"/>
                <a:gd name="T52" fmla="*/ 2787 w 3088"/>
                <a:gd name="T53" fmla="*/ 900 h 1358"/>
                <a:gd name="T54" fmla="*/ 2577 w 3088"/>
                <a:gd name="T55" fmla="*/ 1030 h 1358"/>
                <a:gd name="T56" fmla="*/ 2345 w 3088"/>
                <a:gd name="T57" fmla="*/ 1160 h 1358"/>
                <a:gd name="T58" fmla="*/ 2123 w 3088"/>
                <a:gd name="T59" fmla="*/ 1271 h 1358"/>
                <a:gd name="T60" fmla="*/ 1943 w 3088"/>
                <a:gd name="T61" fmla="*/ 1343 h 1358"/>
                <a:gd name="T62" fmla="*/ 1818 w 3088"/>
                <a:gd name="T63" fmla="*/ 1358 h 1358"/>
                <a:gd name="T64" fmla="*/ 1610 w 3088"/>
                <a:gd name="T65" fmla="*/ 1339 h 1358"/>
                <a:gd name="T66" fmla="*/ 1337 w 3088"/>
                <a:gd name="T67" fmla="*/ 1303 h 1358"/>
                <a:gd name="T68" fmla="*/ 1036 w 3088"/>
                <a:gd name="T69" fmla="*/ 1257 h 1358"/>
                <a:gd name="T70" fmla="*/ 747 w 3088"/>
                <a:gd name="T71" fmla="*/ 1208 h 1358"/>
                <a:gd name="T72" fmla="*/ 507 w 3088"/>
                <a:gd name="T73" fmla="*/ 1164 h 1358"/>
                <a:gd name="T74" fmla="*/ 356 w 3088"/>
                <a:gd name="T75" fmla="*/ 1136 h 1358"/>
                <a:gd name="T76" fmla="*/ 231 w 3088"/>
                <a:gd name="T77" fmla="*/ 1140 h 1358"/>
                <a:gd name="T78" fmla="*/ 100 w 3088"/>
                <a:gd name="T79" fmla="*/ 1214 h 1358"/>
                <a:gd name="T80" fmla="*/ 32 w 3088"/>
                <a:gd name="T81" fmla="*/ 1257 h 1358"/>
                <a:gd name="T82" fmla="*/ 6 w 3088"/>
                <a:gd name="T83" fmla="*/ 1234 h 1358"/>
                <a:gd name="T84" fmla="*/ 0 w 3088"/>
                <a:gd name="T85" fmla="*/ 1209 h 1358"/>
                <a:gd name="T86" fmla="*/ 20 w 3088"/>
                <a:gd name="T87" fmla="*/ 896 h 1358"/>
                <a:gd name="T88" fmla="*/ 44 w 3088"/>
                <a:gd name="T89" fmla="*/ 532 h 1358"/>
                <a:gd name="T90" fmla="*/ 64 w 3088"/>
                <a:gd name="T91" fmla="*/ 207 h 1358"/>
                <a:gd name="T92" fmla="*/ 86 w 3088"/>
                <a:gd name="T93" fmla="*/ 100 h 1358"/>
                <a:gd name="T94" fmla="*/ 147 w 3088"/>
                <a:gd name="T95" fmla="*/ 82 h 1358"/>
                <a:gd name="T96" fmla="*/ 310 w 3088"/>
                <a:gd name="T97" fmla="*/ 56 h 1358"/>
                <a:gd name="T98" fmla="*/ 540 w 3088"/>
                <a:gd name="T99" fmla="*/ 24 h 1358"/>
                <a:gd name="T100" fmla="*/ 753 w 3088"/>
                <a:gd name="T101" fmla="*/ 3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88" h="1358">
                  <a:moveTo>
                    <a:pt x="833" y="0"/>
                  </a:moveTo>
                  <a:lnTo>
                    <a:pt x="877" y="3"/>
                  </a:lnTo>
                  <a:lnTo>
                    <a:pt x="925" y="9"/>
                  </a:lnTo>
                  <a:lnTo>
                    <a:pt x="977" y="17"/>
                  </a:lnTo>
                  <a:lnTo>
                    <a:pt x="1032" y="28"/>
                  </a:lnTo>
                  <a:lnTo>
                    <a:pt x="1090" y="40"/>
                  </a:lnTo>
                  <a:lnTo>
                    <a:pt x="1151" y="55"/>
                  </a:lnTo>
                  <a:lnTo>
                    <a:pt x="1213" y="70"/>
                  </a:lnTo>
                  <a:lnTo>
                    <a:pt x="1276" y="87"/>
                  </a:lnTo>
                  <a:lnTo>
                    <a:pt x="1341" y="105"/>
                  </a:lnTo>
                  <a:lnTo>
                    <a:pt x="1404" y="123"/>
                  </a:lnTo>
                  <a:lnTo>
                    <a:pt x="1468" y="141"/>
                  </a:lnTo>
                  <a:lnTo>
                    <a:pt x="1530" y="160"/>
                  </a:lnTo>
                  <a:lnTo>
                    <a:pt x="1590" y="180"/>
                  </a:lnTo>
                  <a:lnTo>
                    <a:pt x="1648" y="198"/>
                  </a:lnTo>
                  <a:lnTo>
                    <a:pt x="1704" y="216"/>
                  </a:lnTo>
                  <a:lnTo>
                    <a:pt x="1756" y="233"/>
                  </a:lnTo>
                  <a:lnTo>
                    <a:pt x="1803" y="248"/>
                  </a:lnTo>
                  <a:lnTo>
                    <a:pt x="1847" y="261"/>
                  </a:lnTo>
                  <a:lnTo>
                    <a:pt x="1886" y="274"/>
                  </a:lnTo>
                  <a:lnTo>
                    <a:pt x="1918" y="283"/>
                  </a:lnTo>
                  <a:lnTo>
                    <a:pt x="1946" y="291"/>
                  </a:lnTo>
                  <a:lnTo>
                    <a:pt x="1966" y="296"/>
                  </a:lnTo>
                  <a:lnTo>
                    <a:pt x="1987" y="304"/>
                  </a:lnTo>
                  <a:lnTo>
                    <a:pt x="2006" y="315"/>
                  </a:lnTo>
                  <a:lnTo>
                    <a:pt x="2023" y="329"/>
                  </a:lnTo>
                  <a:lnTo>
                    <a:pt x="2037" y="346"/>
                  </a:lnTo>
                  <a:lnTo>
                    <a:pt x="2049" y="366"/>
                  </a:lnTo>
                  <a:lnTo>
                    <a:pt x="2055" y="386"/>
                  </a:lnTo>
                  <a:lnTo>
                    <a:pt x="2061" y="409"/>
                  </a:lnTo>
                  <a:lnTo>
                    <a:pt x="2061" y="433"/>
                  </a:lnTo>
                  <a:lnTo>
                    <a:pt x="2057" y="456"/>
                  </a:lnTo>
                  <a:lnTo>
                    <a:pt x="2048" y="480"/>
                  </a:lnTo>
                  <a:lnTo>
                    <a:pt x="2036" y="504"/>
                  </a:lnTo>
                  <a:lnTo>
                    <a:pt x="2018" y="525"/>
                  </a:lnTo>
                  <a:lnTo>
                    <a:pt x="1996" y="546"/>
                  </a:lnTo>
                  <a:lnTo>
                    <a:pt x="1968" y="564"/>
                  </a:lnTo>
                  <a:lnTo>
                    <a:pt x="1934" y="580"/>
                  </a:lnTo>
                  <a:lnTo>
                    <a:pt x="1895" y="593"/>
                  </a:lnTo>
                  <a:lnTo>
                    <a:pt x="1853" y="602"/>
                  </a:lnTo>
                  <a:lnTo>
                    <a:pt x="1807" y="608"/>
                  </a:lnTo>
                  <a:lnTo>
                    <a:pt x="1761" y="612"/>
                  </a:lnTo>
                  <a:lnTo>
                    <a:pt x="1713" y="613"/>
                  </a:lnTo>
                  <a:lnTo>
                    <a:pt x="1664" y="612"/>
                  </a:lnTo>
                  <a:lnTo>
                    <a:pt x="1615" y="609"/>
                  </a:lnTo>
                  <a:lnTo>
                    <a:pt x="1564" y="605"/>
                  </a:lnTo>
                  <a:lnTo>
                    <a:pt x="1517" y="599"/>
                  </a:lnTo>
                  <a:lnTo>
                    <a:pt x="1469" y="593"/>
                  </a:lnTo>
                  <a:lnTo>
                    <a:pt x="1421" y="585"/>
                  </a:lnTo>
                  <a:lnTo>
                    <a:pt x="1377" y="577"/>
                  </a:lnTo>
                  <a:lnTo>
                    <a:pt x="1334" y="569"/>
                  </a:lnTo>
                  <a:lnTo>
                    <a:pt x="1294" y="563"/>
                  </a:lnTo>
                  <a:lnTo>
                    <a:pt x="1257" y="555"/>
                  </a:lnTo>
                  <a:lnTo>
                    <a:pt x="1223" y="550"/>
                  </a:lnTo>
                  <a:lnTo>
                    <a:pt x="1194" y="545"/>
                  </a:lnTo>
                  <a:lnTo>
                    <a:pt x="1169" y="541"/>
                  </a:lnTo>
                  <a:lnTo>
                    <a:pt x="1148" y="540"/>
                  </a:lnTo>
                  <a:lnTo>
                    <a:pt x="1134" y="540"/>
                  </a:lnTo>
                  <a:lnTo>
                    <a:pt x="1124" y="544"/>
                  </a:lnTo>
                  <a:lnTo>
                    <a:pt x="1121" y="549"/>
                  </a:lnTo>
                  <a:lnTo>
                    <a:pt x="1125" y="569"/>
                  </a:lnTo>
                  <a:lnTo>
                    <a:pt x="1138" y="589"/>
                  </a:lnTo>
                  <a:lnTo>
                    <a:pt x="1159" y="608"/>
                  </a:lnTo>
                  <a:lnTo>
                    <a:pt x="1187" y="627"/>
                  </a:lnTo>
                  <a:lnTo>
                    <a:pt x="1221" y="645"/>
                  </a:lnTo>
                  <a:lnTo>
                    <a:pt x="1261" y="662"/>
                  </a:lnTo>
                  <a:lnTo>
                    <a:pt x="1305" y="678"/>
                  </a:lnTo>
                  <a:lnTo>
                    <a:pt x="1354" y="693"/>
                  </a:lnTo>
                  <a:lnTo>
                    <a:pt x="1405" y="706"/>
                  </a:lnTo>
                  <a:lnTo>
                    <a:pt x="1461" y="718"/>
                  </a:lnTo>
                  <a:lnTo>
                    <a:pt x="1518" y="728"/>
                  </a:lnTo>
                  <a:lnTo>
                    <a:pt x="1576" y="737"/>
                  </a:lnTo>
                  <a:lnTo>
                    <a:pt x="1635" y="745"/>
                  </a:lnTo>
                  <a:lnTo>
                    <a:pt x="1694" y="750"/>
                  </a:lnTo>
                  <a:lnTo>
                    <a:pt x="1752" y="753"/>
                  </a:lnTo>
                  <a:lnTo>
                    <a:pt x="1809" y="754"/>
                  </a:lnTo>
                  <a:lnTo>
                    <a:pt x="1864" y="753"/>
                  </a:lnTo>
                  <a:lnTo>
                    <a:pt x="1916" y="750"/>
                  </a:lnTo>
                  <a:lnTo>
                    <a:pt x="1964" y="743"/>
                  </a:lnTo>
                  <a:lnTo>
                    <a:pt x="2086" y="722"/>
                  </a:lnTo>
                  <a:lnTo>
                    <a:pt x="2209" y="693"/>
                  </a:lnTo>
                  <a:lnTo>
                    <a:pt x="2329" y="660"/>
                  </a:lnTo>
                  <a:lnTo>
                    <a:pt x="2446" y="621"/>
                  </a:lnTo>
                  <a:lnTo>
                    <a:pt x="2559" y="580"/>
                  </a:lnTo>
                  <a:lnTo>
                    <a:pt x="2667" y="534"/>
                  </a:lnTo>
                  <a:lnTo>
                    <a:pt x="2767" y="487"/>
                  </a:lnTo>
                  <a:lnTo>
                    <a:pt x="2862" y="438"/>
                  </a:lnTo>
                  <a:lnTo>
                    <a:pt x="2897" y="422"/>
                  </a:lnTo>
                  <a:lnTo>
                    <a:pt x="2930" y="416"/>
                  </a:lnTo>
                  <a:lnTo>
                    <a:pt x="2961" y="415"/>
                  </a:lnTo>
                  <a:lnTo>
                    <a:pt x="2991" y="421"/>
                  </a:lnTo>
                  <a:lnTo>
                    <a:pt x="3018" y="433"/>
                  </a:lnTo>
                  <a:lnTo>
                    <a:pt x="3041" y="449"/>
                  </a:lnTo>
                  <a:lnTo>
                    <a:pt x="3061" y="471"/>
                  </a:lnTo>
                  <a:lnTo>
                    <a:pt x="3075" y="498"/>
                  </a:lnTo>
                  <a:lnTo>
                    <a:pt x="3084" y="528"/>
                  </a:lnTo>
                  <a:lnTo>
                    <a:pt x="3088" y="560"/>
                  </a:lnTo>
                  <a:lnTo>
                    <a:pt x="3084" y="596"/>
                  </a:lnTo>
                  <a:lnTo>
                    <a:pt x="3072" y="634"/>
                  </a:lnTo>
                  <a:lnTo>
                    <a:pt x="3054" y="673"/>
                  </a:lnTo>
                  <a:lnTo>
                    <a:pt x="3026" y="713"/>
                  </a:lnTo>
                  <a:lnTo>
                    <a:pt x="2990" y="753"/>
                  </a:lnTo>
                  <a:lnTo>
                    <a:pt x="2969" y="771"/>
                  </a:lnTo>
                  <a:lnTo>
                    <a:pt x="2942" y="792"/>
                  </a:lnTo>
                  <a:lnTo>
                    <a:pt x="2911" y="816"/>
                  </a:lnTo>
                  <a:lnTo>
                    <a:pt x="2873" y="842"/>
                  </a:lnTo>
                  <a:lnTo>
                    <a:pt x="2832" y="870"/>
                  </a:lnTo>
                  <a:lnTo>
                    <a:pt x="2787" y="900"/>
                  </a:lnTo>
                  <a:lnTo>
                    <a:pt x="2739" y="932"/>
                  </a:lnTo>
                  <a:lnTo>
                    <a:pt x="2687" y="963"/>
                  </a:lnTo>
                  <a:lnTo>
                    <a:pt x="2633" y="996"/>
                  </a:lnTo>
                  <a:lnTo>
                    <a:pt x="2577" y="1030"/>
                  </a:lnTo>
                  <a:lnTo>
                    <a:pt x="2521" y="1063"/>
                  </a:lnTo>
                  <a:lnTo>
                    <a:pt x="2462" y="1096"/>
                  </a:lnTo>
                  <a:lnTo>
                    <a:pt x="2403" y="1128"/>
                  </a:lnTo>
                  <a:lnTo>
                    <a:pt x="2345" y="1160"/>
                  </a:lnTo>
                  <a:lnTo>
                    <a:pt x="2287" y="1191"/>
                  </a:lnTo>
                  <a:lnTo>
                    <a:pt x="2231" y="1219"/>
                  </a:lnTo>
                  <a:lnTo>
                    <a:pt x="2176" y="1247"/>
                  </a:lnTo>
                  <a:lnTo>
                    <a:pt x="2123" y="1271"/>
                  </a:lnTo>
                  <a:lnTo>
                    <a:pt x="2072" y="1294"/>
                  </a:lnTo>
                  <a:lnTo>
                    <a:pt x="2026" y="1314"/>
                  </a:lnTo>
                  <a:lnTo>
                    <a:pt x="1982" y="1330"/>
                  </a:lnTo>
                  <a:lnTo>
                    <a:pt x="1943" y="1343"/>
                  </a:lnTo>
                  <a:lnTo>
                    <a:pt x="1908" y="1352"/>
                  </a:lnTo>
                  <a:lnTo>
                    <a:pt x="1885" y="1356"/>
                  </a:lnTo>
                  <a:lnTo>
                    <a:pt x="1855" y="1358"/>
                  </a:lnTo>
                  <a:lnTo>
                    <a:pt x="1818" y="1358"/>
                  </a:lnTo>
                  <a:lnTo>
                    <a:pt x="1774" y="1355"/>
                  </a:lnTo>
                  <a:lnTo>
                    <a:pt x="1725" y="1351"/>
                  </a:lnTo>
                  <a:lnTo>
                    <a:pt x="1669" y="1346"/>
                  </a:lnTo>
                  <a:lnTo>
                    <a:pt x="1610" y="1339"/>
                  </a:lnTo>
                  <a:lnTo>
                    <a:pt x="1546" y="1332"/>
                  </a:lnTo>
                  <a:lnTo>
                    <a:pt x="1479" y="1324"/>
                  </a:lnTo>
                  <a:lnTo>
                    <a:pt x="1409" y="1314"/>
                  </a:lnTo>
                  <a:lnTo>
                    <a:pt x="1337" y="1303"/>
                  </a:lnTo>
                  <a:lnTo>
                    <a:pt x="1262" y="1293"/>
                  </a:lnTo>
                  <a:lnTo>
                    <a:pt x="1187" y="1281"/>
                  </a:lnTo>
                  <a:lnTo>
                    <a:pt x="1112" y="1270"/>
                  </a:lnTo>
                  <a:lnTo>
                    <a:pt x="1036" y="1257"/>
                  </a:lnTo>
                  <a:lnTo>
                    <a:pt x="961" y="1245"/>
                  </a:lnTo>
                  <a:lnTo>
                    <a:pt x="887" y="1232"/>
                  </a:lnTo>
                  <a:lnTo>
                    <a:pt x="816" y="1219"/>
                  </a:lnTo>
                  <a:lnTo>
                    <a:pt x="747" y="1208"/>
                  </a:lnTo>
                  <a:lnTo>
                    <a:pt x="681" y="1196"/>
                  </a:lnTo>
                  <a:lnTo>
                    <a:pt x="619" y="1185"/>
                  </a:lnTo>
                  <a:lnTo>
                    <a:pt x="560" y="1174"/>
                  </a:lnTo>
                  <a:lnTo>
                    <a:pt x="507" y="1164"/>
                  </a:lnTo>
                  <a:lnTo>
                    <a:pt x="460" y="1155"/>
                  </a:lnTo>
                  <a:lnTo>
                    <a:pt x="418" y="1147"/>
                  </a:lnTo>
                  <a:lnTo>
                    <a:pt x="383" y="1141"/>
                  </a:lnTo>
                  <a:lnTo>
                    <a:pt x="356" y="1136"/>
                  </a:lnTo>
                  <a:lnTo>
                    <a:pt x="337" y="1130"/>
                  </a:lnTo>
                  <a:lnTo>
                    <a:pt x="302" y="1127"/>
                  </a:lnTo>
                  <a:lnTo>
                    <a:pt x="266" y="1130"/>
                  </a:lnTo>
                  <a:lnTo>
                    <a:pt x="231" y="1140"/>
                  </a:lnTo>
                  <a:lnTo>
                    <a:pt x="197" y="1154"/>
                  </a:lnTo>
                  <a:lnTo>
                    <a:pt x="164" y="1172"/>
                  </a:lnTo>
                  <a:lnTo>
                    <a:pt x="131" y="1192"/>
                  </a:lnTo>
                  <a:lnTo>
                    <a:pt x="100" y="1214"/>
                  </a:lnTo>
                  <a:lnTo>
                    <a:pt x="73" y="1238"/>
                  </a:lnTo>
                  <a:lnTo>
                    <a:pt x="57" y="1249"/>
                  </a:lnTo>
                  <a:lnTo>
                    <a:pt x="42" y="1256"/>
                  </a:lnTo>
                  <a:lnTo>
                    <a:pt x="32" y="1257"/>
                  </a:lnTo>
                  <a:lnTo>
                    <a:pt x="23" y="1254"/>
                  </a:lnTo>
                  <a:lnTo>
                    <a:pt x="15" y="1249"/>
                  </a:lnTo>
                  <a:lnTo>
                    <a:pt x="10" y="1243"/>
                  </a:lnTo>
                  <a:lnTo>
                    <a:pt x="6" y="1234"/>
                  </a:lnTo>
                  <a:lnTo>
                    <a:pt x="2" y="1226"/>
                  </a:lnTo>
                  <a:lnTo>
                    <a:pt x="1" y="1218"/>
                  </a:lnTo>
                  <a:lnTo>
                    <a:pt x="1" y="1212"/>
                  </a:lnTo>
                  <a:lnTo>
                    <a:pt x="0" y="1209"/>
                  </a:lnTo>
                  <a:lnTo>
                    <a:pt x="5" y="1141"/>
                  </a:lnTo>
                  <a:lnTo>
                    <a:pt x="10" y="1065"/>
                  </a:lnTo>
                  <a:lnTo>
                    <a:pt x="15" y="983"/>
                  </a:lnTo>
                  <a:lnTo>
                    <a:pt x="20" y="896"/>
                  </a:lnTo>
                  <a:lnTo>
                    <a:pt x="27" y="807"/>
                  </a:lnTo>
                  <a:lnTo>
                    <a:pt x="32" y="715"/>
                  </a:lnTo>
                  <a:lnTo>
                    <a:pt x="38" y="622"/>
                  </a:lnTo>
                  <a:lnTo>
                    <a:pt x="44" y="532"/>
                  </a:lnTo>
                  <a:lnTo>
                    <a:pt x="50" y="443"/>
                  </a:lnTo>
                  <a:lnTo>
                    <a:pt x="55" y="359"/>
                  </a:lnTo>
                  <a:lnTo>
                    <a:pt x="60" y="279"/>
                  </a:lnTo>
                  <a:lnTo>
                    <a:pt x="64" y="207"/>
                  </a:lnTo>
                  <a:lnTo>
                    <a:pt x="69" y="142"/>
                  </a:lnTo>
                  <a:lnTo>
                    <a:pt x="72" y="124"/>
                  </a:lnTo>
                  <a:lnTo>
                    <a:pt x="77" y="110"/>
                  </a:lnTo>
                  <a:lnTo>
                    <a:pt x="86" y="100"/>
                  </a:lnTo>
                  <a:lnTo>
                    <a:pt x="98" y="93"/>
                  </a:lnTo>
                  <a:lnTo>
                    <a:pt x="112" y="88"/>
                  </a:lnTo>
                  <a:lnTo>
                    <a:pt x="128" y="84"/>
                  </a:lnTo>
                  <a:lnTo>
                    <a:pt x="147" y="82"/>
                  </a:lnTo>
                  <a:lnTo>
                    <a:pt x="168" y="78"/>
                  </a:lnTo>
                  <a:lnTo>
                    <a:pt x="210" y="71"/>
                  </a:lnTo>
                  <a:lnTo>
                    <a:pt x="258" y="64"/>
                  </a:lnTo>
                  <a:lnTo>
                    <a:pt x="310" y="56"/>
                  </a:lnTo>
                  <a:lnTo>
                    <a:pt x="365" y="47"/>
                  </a:lnTo>
                  <a:lnTo>
                    <a:pt x="422" y="39"/>
                  </a:lnTo>
                  <a:lnTo>
                    <a:pt x="482" y="31"/>
                  </a:lnTo>
                  <a:lnTo>
                    <a:pt x="540" y="24"/>
                  </a:lnTo>
                  <a:lnTo>
                    <a:pt x="598" y="17"/>
                  </a:lnTo>
                  <a:lnTo>
                    <a:pt x="653" y="11"/>
                  </a:lnTo>
                  <a:lnTo>
                    <a:pt x="705" y="6"/>
                  </a:lnTo>
                  <a:lnTo>
                    <a:pt x="753" y="3"/>
                  </a:lnTo>
                  <a:lnTo>
                    <a:pt x="797" y="0"/>
                  </a:lnTo>
                  <a:lnTo>
                    <a:pt x="8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Freeform 70"/>
            <p:cNvSpPr>
              <a:spLocks noEditPoints="1"/>
            </p:cNvSpPr>
            <p:nvPr/>
          </p:nvSpPr>
          <p:spPr bwMode="auto">
            <a:xfrm>
              <a:off x="1087438" y="5029200"/>
              <a:ext cx="388938" cy="500062"/>
            </a:xfrm>
            <a:custGeom>
              <a:avLst/>
              <a:gdLst>
                <a:gd name="T0" fmla="*/ 508 w 979"/>
                <a:gd name="T1" fmla="*/ 755 h 1261"/>
                <a:gd name="T2" fmla="*/ 470 w 979"/>
                <a:gd name="T3" fmla="*/ 759 h 1261"/>
                <a:gd name="T4" fmla="*/ 437 w 979"/>
                <a:gd name="T5" fmla="*/ 769 h 1261"/>
                <a:gd name="T6" fmla="*/ 406 w 979"/>
                <a:gd name="T7" fmla="*/ 786 h 1261"/>
                <a:gd name="T8" fmla="*/ 379 w 979"/>
                <a:gd name="T9" fmla="*/ 808 h 1261"/>
                <a:gd name="T10" fmla="*/ 357 w 979"/>
                <a:gd name="T11" fmla="*/ 835 h 1261"/>
                <a:gd name="T12" fmla="*/ 340 w 979"/>
                <a:gd name="T13" fmla="*/ 865 h 1261"/>
                <a:gd name="T14" fmla="*/ 329 w 979"/>
                <a:gd name="T15" fmla="*/ 899 h 1261"/>
                <a:gd name="T16" fmla="*/ 326 w 979"/>
                <a:gd name="T17" fmla="*/ 936 h 1261"/>
                <a:gd name="T18" fmla="*/ 329 w 979"/>
                <a:gd name="T19" fmla="*/ 972 h 1261"/>
                <a:gd name="T20" fmla="*/ 340 w 979"/>
                <a:gd name="T21" fmla="*/ 1006 h 1261"/>
                <a:gd name="T22" fmla="*/ 357 w 979"/>
                <a:gd name="T23" fmla="*/ 1037 h 1261"/>
                <a:gd name="T24" fmla="*/ 379 w 979"/>
                <a:gd name="T25" fmla="*/ 1065 h 1261"/>
                <a:gd name="T26" fmla="*/ 406 w 979"/>
                <a:gd name="T27" fmla="*/ 1086 h 1261"/>
                <a:gd name="T28" fmla="*/ 437 w 979"/>
                <a:gd name="T29" fmla="*/ 1103 h 1261"/>
                <a:gd name="T30" fmla="*/ 470 w 979"/>
                <a:gd name="T31" fmla="*/ 1114 h 1261"/>
                <a:gd name="T32" fmla="*/ 508 w 979"/>
                <a:gd name="T33" fmla="*/ 1117 h 1261"/>
                <a:gd name="T34" fmla="*/ 544 w 979"/>
                <a:gd name="T35" fmla="*/ 1114 h 1261"/>
                <a:gd name="T36" fmla="*/ 578 w 979"/>
                <a:gd name="T37" fmla="*/ 1103 h 1261"/>
                <a:gd name="T38" fmla="*/ 609 w 979"/>
                <a:gd name="T39" fmla="*/ 1086 h 1261"/>
                <a:gd name="T40" fmla="*/ 636 w 979"/>
                <a:gd name="T41" fmla="*/ 1065 h 1261"/>
                <a:gd name="T42" fmla="*/ 658 w 979"/>
                <a:gd name="T43" fmla="*/ 1037 h 1261"/>
                <a:gd name="T44" fmla="*/ 674 w 979"/>
                <a:gd name="T45" fmla="*/ 1006 h 1261"/>
                <a:gd name="T46" fmla="*/ 685 w 979"/>
                <a:gd name="T47" fmla="*/ 972 h 1261"/>
                <a:gd name="T48" fmla="*/ 689 w 979"/>
                <a:gd name="T49" fmla="*/ 936 h 1261"/>
                <a:gd name="T50" fmla="*/ 685 w 979"/>
                <a:gd name="T51" fmla="*/ 899 h 1261"/>
                <a:gd name="T52" fmla="*/ 674 w 979"/>
                <a:gd name="T53" fmla="*/ 865 h 1261"/>
                <a:gd name="T54" fmla="*/ 658 w 979"/>
                <a:gd name="T55" fmla="*/ 835 h 1261"/>
                <a:gd name="T56" fmla="*/ 636 w 979"/>
                <a:gd name="T57" fmla="*/ 808 h 1261"/>
                <a:gd name="T58" fmla="*/ 609 w 979"/>
                <a:gd name="T59" fmla="*/ 786 h 1261"/>
                <a:gd name="T60" fmla="*/ 578 w 979"/>
                <a:gd name="T61" fmla="*/ 769 h 1261"/>
                <a:gd name="T62" fmla="*/ 544 w 979"/>
                <a:gd name="T63" fmla="*/ 759 h 1261"/>
                <a:gd name="T64" fmla="*/ 508 w 979"/>
                <a:gd name="T65" fmla="*/ 755 h 1261"/>
                <a:gd name="T66" fmla="*/ 238 w 979"/>
                <a:gd name="T67" fmla="*/ 0 h 1261"/>
                <a:gd name="T68" fmla="*/ 894 w 979"/>
                <a:gd name="T69" fmla="*/ 33 h 1261"/>
                <a:gd name="T70" fmla="*/ 919 w 979"/>
                <a:gd name="T71" fmla="*/ 38 h 1261"/>
                <a:gd name="T72" fmla="*/ 939 w 979"/>
                <a:gd name="T73" fmla="*/ 48 h 1261"/>
                <a:gd name="T74" fmla="*/ 957 w 979"/>
                <a:gd name="T75" fmla="*/ 63 h 1261"/>
                <a:gd name="T76" fmla="*/ 970 w 979"/>
                <a:gd name="T77" fmla="*/ 83 h 1261"/>
                <a:gd name="T78" fmla="*/ 978 w 979"/>
                <a:gd name="T79" fmla="*/ 105 h 1261"/>
                <a:gd name="T80" fmla="*/ 979 w 979"/>
                <a:gd name="T81" fmla="*/ 129 h 1261"/>
                <a:gd name="T82" fmla="*/ 899 w 979"/>
                <a:gd name="T83" fmla="*/ 1172 h 1261"/>
                <a:gd name="T84" fmla="*/ 894 w 979"/>
                <a:gd name="T85" fmla="*/ 1196 h 1261"/>
                <a:gd name="T86" fmla="*/ 883 w 979"/>
                <a:gd name="T87" fmla="*/ 1218 h 1261"/>
                <a:gd name="T88" fmla="*/ 867 w 979"/>
                <a:gd name="T89" fmla="*/ 1236 h 1261"/>
                <a:gd name="T90" fmla="*/ 848 w 979"/>
                <a:gd name="T91" fmla="*/ 1249 h 1261"/>
                <a:gd name="T92" fmla="*/ 824 w 979"/>
                <a:gd name="T93" fmla="*/ 1258 h 1261"/>
                <a:gd name="T94" fmla="*/ 800 w 979"/>
                <a:gd name="T95" fmla="*/ 1261 h 1261"/>
                <a:gd name="T96" fmla="*/ 72 w 979"/>
                <a:gd name="T97" fmla="*/ 1261 h 1261"/>
                <a:gd name="T98" fmla="*/ 49 w 979"/>
                <a:gd name="T99" fmla="*/ 1257 h 1261"/>
                <a:gd name="T100" fmla="*/ 28 w 979"/>
                <a:gd name="T101" fmla="*/ 1246 h 1261"/>
                <a:gd name="T102" fmla="*/ 14 w 979"/>
                <a:gd name="T103" fmla="*/ 1232 h 1261"/>
                <a:gd name="T104" fmla="*/ 4 w 979"/>
                <a:gd name="T105" fmla="*/ 1213 h 1261"/>
                <a:gd name="T106" fmla="*/ 0 w 979"/>
                <a:gd name="T107" fmla="*/ 1191 h 1261"/>
                <a:gd name="T108" fmla="*/ 3 w 979"/>
                <a:gd name="T109" fmla="*/ 1168 h 1261"/>
                <a:gd name="T110" fmla="*/ 123 w 979"/>
                <a:gd name="T111" fmla="*/ 85 h 1261"/>
                <a:gd name="T112" fmla="*/ 132 w 979"/>
                <a:gd name="T113" fmla="*/ 62 h 1261"/>
                <a:gd name="T114" fmla="*/ 146 w 979"/>
                <a:gd name="T115" fmla="*/ 42 h 1261"/>
                <a:gd name="T116" fmla="*/ 165 w 979"/>
                <a:gd name="T117" fmla="*/ 23 h 1261"/>
                <a:gd name="T118" fmla="*/ 187 w 979"/>
                <a:gd name="T119" fmla="*/ 11 h 1261"/>
                <a:gd name="T120" fmla="*/ 212 w 979"/>
                <a:gd name="T121" fmla="*/ 3 h 1261"/>
                <a:gd name="T122" fmla="*/ 238 w 979"/>
                <a:gd name="T123" fmla="*/ 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79" h="1261">
                  <a:moveTo>
                    <a:pt x="508" y="755"/>
                  </a:moveTo>
                  <a:lnTo>
                    <a:pt x="470" y="759"/>
                  </a:lnTo>
                  <a:lnTo>
                    <a:pt x="437" y="769"/>
                  </a:lnTo>
                  <a:lnTo>
                    <a:pt x="406" y="786"/>
                  </a:lnTo>
                  <a:lnTo>
                    <a:pt x="379" y="808"/>
                  </a:lnTo>
                  <a:lnTo>
                    <a:pt x="357" y="835"/>
                  </a:lnTo>
                  <a:lnTo>
                    <a:pt x="340" y="865"/>
                  </a:lnTo>
                  <a:lnTo>
                    <a:pt x="329" y="899"/>
                  </a:lnTo>
                  <a:lnTo>
                    <a:pt x="326" y="936"/>
                  </a:lnTo>
                  <a:lnTo>
                    <a:pt x="329" y="972"/>
                  </a:lnTo>
                  <a:lnTo>
                    <a:pt x="340" y="1006"/>
                  </a:lnTo>
                  <a:lnTo>
                    <a:pt x="357" y="1037"/>
                  </a:lnTo>
                  <a:lnTo>
                    <a:pt x="379" y="1065"/>
                  </a:lnTo>
                  <a:lnTo>
                    <a:pt x="406" y="1086"/>
                  </a:lnTo>
                  <a:lnTo>
                    <a:pt x="437" y="1103"/>
                  </a:lnTo>
                  <a:lnTo>
                    <a:pt x="470" y="1114"/>
                  </a:lnTo>
                  <a:lnTo>
                    <a:pt x="508" y="1117"/>
                  </a:lnTo>
                  <a:lnTo>
                    <a:pt x="544" y="1114"/>
                  </a:lnTo>
                  <a:lnTo>
                    <a:pt x="578" y="1103"/>
                  </a:lnTo>
                  <a:lnTo>
                    <a:pt x="609" y="1086"/>
                  </a:lnTo>
                  <a:lnTo>
                    <a:pt x="636" y="1065"/>
                  </a:lnTo>
                  <a:lnTo>
                    <a:pt x="658" y="1037"/>
                  </a:lnTo>
                  <a:lnTo>
                    <a:pt x="674" y="1006"/>
                  </a:lnTo>
                  <a:lnTo>
                    <a:pt x="685" y="972"/>
                  </a:lnTo>
                  <a:lnTo>
                    <a:pt x="689" y="936"/>
                  </a:lnTo>
                  <a:lnTo>
                    <a:pt x="685" y="899"/>
                  </a:lnTo>
                  <a:lnTo>
                    <a:pt x="674" y="865"/>
                  </a:lnTo>
                  <a:lnTo>
                    <a:pt x="658" y="835"/>
                  </a:lnTo>
                  <a:lnTo>
                    <a:pt x="636" y="808"/>
                  </a:lnTo>
                  <a:lnTo>
                    <a:pt x="609" y="786"/>
                  </a:lnTo>
                  <a:lnTo>
                    <a:pt x="578" y="769"/>
                  </a:lnTo>
                  <a:lnTo>
                    <a:pt x="544" y="759"/>
                  </a:lnTo>
                  <a:lnTo>
                    <a:pt x="508" y="755"/>
                  </a:lnTo>
                  <a:close/>
                  <a:moveTo>
                    <a:pt x="238" y="0"/>
                  </a:moveTo>
                  <a:lnTo>
                    <a:pt x="894" y="33"/>
                  </a:lnTo>
                  <a:lnTo>
                    <a:pt x="919" y="38"/>
                  </a:lnTo>
                  <a:lnTo>
                    <a:pt x="939" y="48"/>
                  </a:lnTo>
                  <a:lnTo>
                    <a:pt x="957" y="63"/>
                  </a:lnTo>
                  <a:lnTo>
                    <a:pt x="970" y="83"/>
                  </a:lnTo>
                  <a:lnTo>
                    <a:pt x="978" y="105"/>
                  </a:lnTo>
                  <a:lnTo>
                    <a:pt x="979" y="129"/>
                  </a:lnTo>
                  <a:lnTo>
                    <a:pt x="899" y="1172"/>
                  </a:lnTo>
                  <a:lnTo>
                    <a:pt x="894" y="1196"/>
                  </a:lnTo>
                  <a:lnTo>
                    <a:pt x="883" y="1218"/>
                  </a:lnTo>
                  <a:lnTo>
                    <a:pt x="867" y="1236"/>
                  </a:lnTo>
                  <a:lnTo>
                    <a:pt x="848" y="1249"/>
                  </a:lnTo>
                  <a:lnTo>
                    <a:pt x="824" y="1258"/>
                  </a:lnTo>
                  <a:lnTo>
                    <a:pt x="800" y="1261"/>
                  </a:lnTo>
                  <a:lnTo>
                    <a:pt x="72" y="1261"/>
                  </a:lnTo>
                  <a:lnTo>
                    <a:pt x="49" y="1257"/>
                  </a:lnTo>
                  <a:lnTo>
                    <a:pt x="28" y="1246"/>
                  </a:lnTo>
                  <a:lnTo>
                    <a:pt x="14" y="1232"/>
                  </a:lnTo>
                  <a:lnTo>
                    <a:pt x="4" y="1213"/>
                  </a:lnTo>
                  <a:lnTo>
                    <a:pt x="0" y="1191"/>
                  </a:lnTo>
                  <a:lnTo>
                    <a:pt x="3" y="1168"/>
                  </a:lnTo>
                  <a:lnTo>
                    <a:pt x="123" y="85"/>
                  </a:lnTo>
                  <a:lnTo>
                    <a:pt x="132" y="62"/>
                  </a:lnTo>
                  <a:lnTo>
                    <a:pt x="146" y="42"/>
                  </a:lnTo>
                  <a:lnTo>
                    <a:pt x="165" y="23"/>
                  </a:lnTo>
                  <a:lnTo>
                    <a:pt x="187" y="11"/>
                  </a:lnTo>
                  <a:lnTo>
                    <a:pt x="212" y="3"/>
                  </a:lnTo>
                  <a:lnTo>
                    <a:pt x="2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Freeform 9"/>
          <p:cNvSpPr>
            <a:spLocks/>
          </p:cNvSpPr>
          <p:nvPr/>
        </p:nvSpPr>
        <p:spPr bwMode="auto">
          <a:xfrm>
            <a:off x="4275718" y="1684671"/>
            <a:ext cx="736172" cy="1330644"/>
          </a:xfrm>
          <a:custGeom>
            <a:avLst/>
            <a:gdLst>
              <a:gd name="T0" fmla="*/ 665 w 665"/>
              <a:gd name="T1" fmla="*/ 0 h 1202"/>
              <a:gd name="T2" fmla="*/ 665 w 665"/>
              <a:gd name="T3" fmla="*/ 793 h 1202"/>
              <a:gd name="T4" fmla="*/ 0 w 665"/>
              <a:gd name="T5" fmla="*/ 1202 h 1202"/>
              <a:gd name="T6" fmla="*/ 0 w 665"/>
              <a:gd name="T7" fmla="*/ 389 h 1202"/>
              <a:gd name="T8" fmla="*/ 665 w 665"/>
              <a:gd name="T9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5" h="1202">
                <a:moveTo>
                  <a:pt x="665" y="0"/>
                </a:moveTo>
                <a:lnTo>
                  <a:pt x="665" y="793"/>
                </a:lnTo>
                <a:lnTo>
                  <a:pt x="0" y="1202"/>
                </a:lnTo>
                <a:lnTo>
                  <a:pt x="0" y="389"/>
                </a:lnTo>
                <a:lnTo>
                  <a:pt x="665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>
            <a:off x="3494157" y="3025279"/>
            <a:ext cx="776026" cy="1352785"/>
          </a:xfrm>
          <a:custGeom>
            <a:avLst/>
            <a:gdLst>
              <a:gd name="T0" fmla="*/ 701 w 701"/>
              <a:gd name="T1" fmla="*/ 0 h 1222"/>
              <a:gd name="T2" fmla="*/ 701 w 701"/>
              <a:gd name="T3" fmla="*/ 793 h 1222"/>
              <a:gd name="T4" fmla="*/ 0 w 701"/>
              <a:gd name="T5" fmla="*/ 1222 h 1222"/>
              <a:gd name="T6" fmla="*/ 0 w 701"/>
              <a:gd name="T7" fmla="*/ 407 h 1222"/>
              <a:gd name="T8" fmla="*/ 701 w 701"/>
              <a:gd name="T9" fmla="*/ 0 h 1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1" h="1222">
                <a:moveTo>
                  <a:pt x="701" y="0"/>
                </a:moveTo>
                <a:lnTo>
                  <a:pt x="701" y="793"/>
                </a:lnTo>
                <a:lnTo>
                  <a:pt x="0" y="1222"/>
                </a:lnTo>
                <a:lnTo>
                  <a:pt x="0" y="407"/>
                </a:lnTo>
                <a:lnTo>
                  <a:pt x="701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3663341" y="3484286"/>
            <a:ext cx="437659" cy="434770"/>
            <a:chOff x="2513013" y="3803651"/>
            <a:chExt cx="481013" cy="477838"/>
          </a:xfrm>
          <a:solidFill>
            <a:schemeClr val="bg2">
              <a:lumMod val="50000"/>
            </a:schemeClr>
          </a:solidFill>
        </p:grpSpPr>
        <p:sp>
          <p:nvSpPr>
            <p:cNvPr id="61" name="Freeform 30"/>
            <p:cNvSpPr>
              <a:spLocks/>
            </p:cNvSpPr>
            <p:nvPr/>
          </p:nvSpPr>
          <p:spPr bwMode="auto">
            <a:xfrm>
              <a:off x="2513013" y="3803651"/>
              <a:ext cx="481013" cy="477838"/>
            </a:xfrm>
            <a:custGeom>
              <a:avLst/>
              <a:gdLst>
                <a:gd name="T0" fmla="*/ 1666 w 3331"/>
                <a:gd name="T1" fmla="*/ 0 h 3310"/>
                <a:gd name="T2" fmla="*/ 1874 w 3331"/>
                <a:gd name="T3" fmla="*/ 13 h 3310"/>
                <a:gd name="T4" fmla="*/ 2075 w 3331"/>
                <a:gd name="T5" fmla="*/ 51 h 3310"/>
                <a:gd name="T6" fmla="*/ 2268 w 3331"/>
                <a:gd name="T7" fmla="*/ 112 h 3310"/>
                <a:gd name="T8" fmla="*/ 2448 w 3331"/>
                <a:gd name="T9" fmla="*/ 195 h 3310"/>
                <a:gd name="T10" fmla="*/ 2616 w 3331"/>
                <a:gd name="T11" fmla="*/ 297 h 3310"/>
                <a:gd name="T12" fmla="*/ 2771 w 3331"/>
                <a:gd name="T13" fmla="*/ 418 h 3310"/>
                <a:gd name="T14" fmla="*/ 2911 w 3331"/>
                <a:gd name="T15" fmla="*/ 557 h 3310"/>
                <a:gd name="T16" fmla="*/ 3033 w 3331"/>
                <a:gd name="T17" fmla="*/ 710 h 3310"/>
                <a:gd name="T18" fmla="*/ 3136 w 3331"/>
                <a:gd name="T19" fmla="*/ 877 h 3310"/>
                <a:gd name="T20" fmla="*/ 3219 w 3331"/>
                <a:gd name="T21" fmla="*/ 1057 h 3310"/>
                <a:gd name="T22" fmla="*/ 3280 w 3331"/>
                <a:gd name="T23" fmla="*/ 1247 h 3310"/>
                <a:gd name="T24" fmla="*/ 3319 w 3331"/>
                <a:gd name="T25" fmla="*/ 1447 h 3310"/>
                <a:gd name="T26" fmla="*/ 3331 w 3331"/>
                <a:gd name="T27" fmla="*/ 1655 h 3310"/>
                <a:gd name="T28" fmla="*/ 3320 w 3331"/>
                <a:gd name="T29" fmla="*/ 1713 h 3310"/>
                <a:gd name="T30" fmla="*/ 3287 w 3331"/>
                <a:gd name="T31" fmla="*/ 1761 h 3310"/>
                <a:gd name="T32" fmla="*/ 3239 w 3331"/>
                <a:gd name="T33" fmla="*/ 1793 h 3310"/>
                <a:gd name="T34" fmla="*/ 3180 w 3331"/>
                <a:gd name="T35" fmla="*/ 1805 h 3310"/>
                <a:gd name="T36" fmla="*/ 1817 w 3331"/>
                <a:gd name="T37" fmla="*/ 3159 h 3310"/>
                <a:gd name="T38" fmla="*/ 1805 w 3331"/>
                <a:gd name="T39" fmla="*/ 3217 h 3310"/>
                <a:gd name="T40" fmla="*/ 1772 w 3331"/>
                <a:gd name="T41" fmla="*/ 3265 h 3310"/>
                <a:gd name="T42" fmla="*/ 1724 w 3331"/>
                <a:gd name="T43" fmla="*/ 3297 h 3310"/>
                <a:gd name="T44" fmla="*/ 1666 w 3331"/>
                <a:gd name="T45" fmla="*/ 3310 h 3310"/>
                <a:gd name="T46" fmla="*/ 1457 w 3331"/>
                <a:gd name="T47" fmla="*/ 3296 h 3310"/>
                <a:gd name="T48" fmla="*/ 1256 w 3331"/>
                <a:gd name="T49" fmla="*/ 3259 h 3310"/>
                <a:gd name="T50" fmla="*/ 1065 w 3331"/>
                <a:gd name="T51" fmla="*/ 3197 h 3310"/>
                <a:gd name="T52" fmla="*/ 884 w 3331"/>
                <a:gd name="T53" fmla="*/ 3115 h 3310"/>
                <a:gd name="T54" fmla="*/ 715 w 3331"/>
                <a:gd name="T55" fmla="*/ 3012 h 3310"/>
                <a:gd name="T56" fmla="*/ 560 w 3331"/>
                <a:gd name="T57" fmla="*/ 2892 h 3310"/>
                <a:gd name="T58" fmla="*/ 421 w 3331"/>
                <a:gd name="T59" fmla="*/ 2753 h 3310"/>
                <a:gd name="T60" fmla="*/ 299 w 3331"/>
                <a:gd name="T61" fmla="*/ 2599 h 3310"/>
                <a:gd name="T62" fmla="*/ 196 w 3331"/>
                <a:gd name="T63" fmla="*/ 2432 h 3310"/>
                <a:gd name="T64" fmla="*/ 113 w 3331"/>
                <a:gd name="T65" fmla="*/ 2252 h 3310"/>
                <a:gd name="T66" fmla="*/ 51 w 3331"/>
                <a:gd name="T67" fmla="*/ 2062 h 3310"/>
                <a:gd name="T68" fmla="*/ 14 w 3331"/>
                <a:gd name="T69" fmla="*/ 1862 h 3310"/>
                <a:gd name="T70" fmla="*/ 0 w 3331"/>
                <a:gd name="T71" fmla="*/ 1655 h 3310"/>
                <a:gd name="T72" fmla="*/ 14 w 3331"/>
                <a:gd name="T73" fmla="*/ 1447 h 3310"/>
                <a:gd name="T74" fmla="*/ 51 w 3331"/>
                <a:gd name="T75" fmla="*/ 1247 h 3310"/>
                <a:gd name="T76" fmla="*/ 113 w 3331"/>
                <a:gd name="T77" fmla="*/ 1057 h 3310"/>
                <a:gd name="T78" fmla="*/ 196 w 3331"/>
                <a:gd name="T79" fmla="*/ 877 h 3310"/>
                <a:gd name="T80" fmla="*/ 299 w 3331"/>
                <a:gd name="T81" fmla="*/ 710 h 3310"/>
                <a:gd name="T82" fmla="*/ 421 w 3331"/>
                <a:gd name="T83" fmla="*/ 557 h 3310"/>
                <a:gd name="T84" fmla="*/ 560 w 3331"/>
                <a:gd name="T85" fmla="*/ 418 h 3310"/>
                <a:gd name="T86" fmla="*/ 715 w 3331"/>
                <a:gd name="T87" fmla="*/ 297 h 3310"/>
                <a:gd name="T88" fmla="*/ 884 w 3331"/>
                <a:gd name="T89" fmla="*/ 195 h 3310"/>
                <a:gd name="T90" fmla="*/ 1065 w 3331"/>
                <a:gd name="T91" fmla="*/ 112 h 3310"/>
                <a:gd name="T92" fmla="*/ 1256 w 3331"/>
                <a:gd name="T93" fmla="*/ 51 h 3310"/>
                <a:gd name="T94" fmla="*/ 1457 w 3331"/>
                <a:gd name="T95" fmla="*/ 13 h 3310"/>
                <a:gd name="T96" fmla="*/ 1666 w 3331"/>
                <a:gd name="T97" fmla="*/ 0 h 3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31" h="3310">
                  <a:moveTo>
                    <a:pt x="1666" y="0"/>
                  </a:moveTo>
                  <a:lnTo>
                    <a:pt x="1666" y="0"/>
                  </a:lnTo>
                  <a:lnTo>
                    <a:pt x="1771" y="3"/>
                  </a:lnTo>
                  <a:lnTo>
                    <a:pt x="1874" y="13"/>
                  </a:lnTo>
                  <a:lnTo>
                    <a:pt x="1976" y="29"/>
                  </a:lnTo>
                  <a:lnTo>
                    <a:pt x="2075" y="51"/>
                  </a:lnTo>
                  <a:lnTo>
                    <a:pt x="2172" y="78"/>
                  </a:lnTo>
                  <a:lnTo>
                    <a:pt x="2268" y="112"/>
                  </a:lnTo>
                  <a:lnTo>
                    <a:pt x="2359" y="150"/>
                  </a:lnTo>
                  <a:lnTo>
                    <a:pt x="2448" y="195"/>
                  </a:lnTo>
                  <a:lnTo>
                    <a:pt x="2534" y="244"/>
                  </a:lnTo>
                  <a:lnTo>
                    <a:pt x="2616" y="297"/>
                  </a:lnTo>
                  <a:lnTo>
                    <a:pt x="2696" y="355"/>
                  </a:lnTo>
                  <a:lnTo>
                    <a:pt x="2771" y="418"/>
                  </a:lnTo>
                  <a:lnTo>
                    <a:pt x="2844" y="485"/>
                  </a:lnTo>
                  <a:lnTo>
                    <a:pt x="2911" y="557"/>
                  </a:lnTo>
                  <a:lnTo>
                    <a:pt x="2973" y="632"/>
                  </a:lnTo>
                  <a:lnTo>
                    <a:pt x="3033" y="710"/>
                  </a:lnTo>
                  <a:lnTo>
                    <a:pt x="3086" y="792"/>
                  </a:lnTo>
                  <a:lnTo>
                    <a:pt x="3136" y="877"/>
                  </a:lnTo>
                  <a:lnTo>
                    <a:pt x="3181" y="965"/>
                  </a:lnTo>
                  <a:lnTo>
                    <a:pt x="3219" y="1057"/>
                  </a:lnTo>
                  <a:lnTo>
                    <a:pt x="3253" y="1152"/>
                  </a:lnTo>
                  <a:lnTo>
                    <a:pt x="3280" y="1247"/>
                  </a:lnTo>
                  <a:lnTo>
                    <a:pt x="3302" y="1346"/>
                  </a:lnTo>
                  <a:lnTo>
                    <a:pt x="3319" y="1447"/>
                  </a:lnTo>
                  <a:lnTo>
                    <a:pt x="3328" y="1550"/>
                  </a:lnTo>
                  <a:lnTo>
                    <a:pt x="3331" y="1655"/>
                  </a:lnTo>
                  <a:lnTo>
                    <a:pt x="3328" y="1685"/>
                  </a:lnTo>
                  <a:lnTo>
                    <a:pt x="3320" y="1713"/>
                  </a:lnTo>
                  <a:lnTo>
                    <a:pt x="3305" y="1738"/>
                  </a:lnTo>
                  <a:lnTo>
                    <a:pt x="3287" y="1761"/>
                  </a:lnTo>
                  <a:lnTo>
                    <a:pt x="3264" y="1779"/>
                  </a:lnTo>
                  <a:lnTo>
                    <a:pt x="3239" y="1793"/>
                  </a:lnTo>
                  <a:lnTo>
                    <a:pt x="3210" y="1802"/>
                  </a:lnTo>
                  <a:lnTo>
                    <a:pt x="3180" y="1805"/>
                  </a:lnTo>
                  <a:lnTo>
                    <a:pt x="1817" y="1805"/>
                  </a:lnTo>
                  <a:lnTo>
                    <a:pt x="1817" y="3159"/>
                  </a:lnTo>
                  <a:lnTo>
                    <a:pt x="1814" y="3189"/>
                  </a:lnTo>
                  <a:lnTo>
                    <a:pt x="1805" y="3217"/>
                  </a:lnTo>
                  <a:lnTo>
                    <a:pt x="1791" y="3243"/>
                  </a:lnTo>
                  <a:lnTo>
                    <a:pt x="1772" y="3265"/>
                  </a:lnTo>
                  <a:lnTo>
                    <a:pt x="1750" y="3284"/>
                  </a:lnTo>
                  <a:lnTo>
                    <a:pt x="1724" y="3297"/>
                  </a:lnTo>
                  <a:lnTo>
                    <a:pt x="1696" y="3307"/>
                  </a:lnTo>
                  <a:lnTo>
                    <a:pt x="1666" y="3310"/>
                  </a:lnTo>
                  <a:lnTo>
                    <a:pt x="1561" y="3305"/>
                  </a:lnTo>
                  <a:lnTo>
                    <a:pt x="1457" y="3296"/>
                  </a:lnTo>
                  <a:lnTo>
                    <a:pt x="1356" y="3281"/>
                  </a:lnTo>
                  <a:lnTo>
                    <a:pt x="1256" y="3259"/>
                  </a:lnTo>
                  <a:lnTo>
                    <a:pt x="1159" y="3231"/>
                  </a:lnTo>
                  <a:lnTo>
                    <a:pt x="1065" y="3197"/>
                  </a:lnTo>
                  <a:lnTo>
                    <a:pt x="973" y="3159"/>
                  </a:lnTo>
                  <a:lnTo>
                    <a:pt x="884" y="3115"/>
                  </a:lnTo>
                  <a:lnTo>
                    <a:pt x="798" y="3066"/>
                  </a:lnTo>
                  <a:lnTo>
                    <a:pt x="715" y="3012"/>
                  </a:lnTo>
                  <a:lnTo>
                    <a:pt x="635" y="2954"/>
                  </a:lnTo>
                  <a:lnTo>
                    <a:pt x="560" y="2892"/>
                  </a:lnTo>
                  <a:lnTo>
                    <a:pt x="489" y="2824"/>
                  </a:lnTo>
                  <a:lnTo>
                    <a:pt x="421" y="2753"/>
                  </a:lnTo>
                  <a:lnTo>
                    <a:pt x="358" y="2678"/>
                  </a:lnTo>
                  <a:lnTo>
                    <a:pt x="299" y="2599"/>
                  </a:lnTo>
                  <a:lnTo>
                    <a:pt x="245" y="2517"/>
                  </a:lnTo>
                  <a:lnTo>
                    <a:pt x="196" y="2432"/>
                  </a:lnTo>
                  <a:lnTo>
                    <a:pt x="152" y="2343"/>
                  </a:lnTo>
                  <a:lnTo>
                    <a:pt x="113" y="2252"/>
                  </a:lnTo>
                  <a:lnTo>
                    <a:pt x="80" y="2158"/>
                  </a:lnTo>
                  <a:lnTo>
                    <a:pt x="51" y="2062"/>
                  </a:lnTo>
                  <a:lnTo>
                    <a:pt x="29" y="1963"/>
                  </a:lnTo>
                  <a:lnTo>
                    <a:pt x="14" y="1862"/>
                  </a:lnTo>
                  <a:lnTo>
                    <a:pt x="3" y="1759"/>
                  </a:lnTo>
                  <a:lnTo>
                    <a:pt x="0" y="1655"/>
                  </a:lnTo>
                  <a:lnTo>
                    <a:pt x="3" y="1550"/>
                  </a:lnTo>
                  <a:lnTo>
                    <a:pt x="14" y="1447"/>
                  </a:lnTo>
                  <a:lnTo>
                    <a:pt x="29" y="1346"/>
                  </a:lnTo>
                  <a:lnTo>
                    <a:pt x="51" y="1247"/>
                  </a:lnTo>
                  <a:lnTo>
                    <a:pt x="80" y="1152"/>
                  </a:lnTo>
                  <a:lnTo>
                    <a:pt x="113" y="1057"/>
                  </a:lnTo>
                  <a:lnTo>
                    <a:pt x="152" y="965"/>
                  </a:lnTo>
                  <a:lnTo>
                    <a:pt x="196" y="877"/>
                  </a:lnTo>
                  <a:lnTo>
                    <a:pt x="245" y="792"/>
                  </a:lnTo>
                  <a:lnTo>
                    <a:pt x="299" y="710"/>
                  </a:lnTo>
                  <a:lnTo>
                    <a:pt x="358" y="632"/>
                  </a:lnTo>
                  <a:lnTo>
                    <a:pt x="421" y="557"/>
                  </a:lnTo>
                  <a:lnTo>
                    <a:pt x="489" y="485"/>
                  </a:lnTo>
                  <a:lnTo>
                    <a:pt x="560" y="418"/>
                  </a:lnTo>
                  <a:lnTo>
                    <a:pt x="635" y="355"/>
                  </a:lnTo>
                  <a:lnTo>
                    <a:pt x="715" y="297"/>
                  </a:lnTo>
                  <a:lnTo>
                    <a:pt x="798" y="244"/>
                  </a:lnTo>
                  <a:lnTo>
                    <a:pt x="884" y="195"/>
                  </a:lnTo>
                  <a:lnTo>
                    <a:pt x="973" y="150"/>
                  </a:lnTo>
                  <a:lnTo>
                    <a:pt x="1065" y="112"/>
                  </a:lnTo>
                  <a:lnTo>
                    <a:pt x="1159" y="78"/>
                  </a:lnTo>
                  <a:lnTo>
                    <a:pt x="1256" y="51"/>
                  </a:lnTo>
                  <a:lnTo>
                    <a:pt x="1356" y="29"/>
                  </a:lnTo>
                  <a:lnTo>
                    <a:pt x="1457" y="13"/>
                  </a:lnTo>
                  <a:lnTo>
                    <a:pt x="1561" y="3"/>
                  </a:lnTo>
                  <a:lnTo>
                    <a:pt x="1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reeform 31"/>
            <p:cNvSpPr>
              <a:spLocks noEditPoints="1"/>
            </p:cNvSpPr>
            <p:nvPr/>
          </p:nvSpPr>
          <p:spPr bwMode="auto">
            <a:xfrm>
              <a:off x="2797176" y="4086226"/>
              <a:ext cx="195263" cy="193675"/>
            </a:xfrm>
            <a:custGeom>
              <a:avLst/>
              <a:gdLst>
                <a:gd name="T0" fmla="*/ 152 w 1354"/>
                <a:gd name="T1" fmla="*/ 1183 h 1344"/>
                <a:gd name="T2" fmla="*/ 323 w 1354"/>
                <a:gd name="T3" fmla="*/ 1139 h 1344"/>
                <a:gd name="T4" fmla="*/ 484 w 1354"/>
                <a:gd name="T5" fmla="*/ 1075 h 1344"/>
                <a:gd name="T6" fmla="*/ 634 w 1354"/>
                <a:gd name="T7" fmla="*/ 990 h 1344"/>
                <a:gd name="T8" fmla="*/ 771 w 1354"/>
                <a:gd name="T9" fmla="*/ 886 h 1344"/>
                <a:gd name="T10" fmla="*/ 892 w 1354"/>
                <a:gd name="T11" fmla="*/ 764 h 1344"/>
                <a:gd name="T12" fmla="*/ 997 w 1354"/>
                <a:gd name="T13" fmla="*/ 629 h 1344"/>
                <a:gd name="T14" fmla="*/ 1083 w 1354"/>
                <a:gd name="T15" fmla="*/ 480 h 1344"/>
                <a:gd name="T16" fmla="*/ 1149 w 1354"/>
                <a:gd name="T17" fmla="*/ 320 h 1344"/>
                <a:gd name="T18" fmla="*/ 1192 w 1354"/>
                <a:gd name="T19" fmla="*/ 149 h 1344"/>
                <a:gd name="T20" fmla="*/ 77 w 1354"/>
                <a:gd name="T21" fmla="*/ 0 h 1344"/>
                <a:gd name="T22" fmla="*/ 1295 w 1354"/>
                <a:gd name="T23" fmla="*/ 1 h 1344"/>
                <a:gd name="T24" fmla="*/ 1324 w 1354"/>
                <a:gd name="T25" fmla="*/ 14 h 1344"/>
                <a:gd name="T26" fmla="*/ 1345 w 1354"/>
                <a:gd name="T27" fmla="*/ 37 h 1344"/>
                <a:gd name="T28" fmla="*/ 1354 w 1354"/>
                <a:gd name="T29" fmla="*/ 67 h 1344"/>
                <a:gd name="T30" fmla="*/ 1340 w 1354"/>
                <a:gd name="T31" fmla="*/ 176 h 1344"/>
                <a:gd name="T32" fmla="*/ 1295 w 1354"/>
                <a:gd name="T33" fmla="*/ 356 h 1344"/>
                <a:gd name="T34" fmla="*/ 1228 w 1354"/>
                <a:gd name="T35" fmla="*/ 527 h 1344"/>
                <a:gd name="T36" fmla="*/ 1139 w 1354"/>
                <a:gd name="T37" fmla="*/ 686 h 1344"/>
                <a:gd name="T38" fmla="*/ 1033 w 1354"/>
                <a:gd name="T39" fmla="*/ 833 h 1344"/>
                <a:gd name="T40" fmla="*/ 908 w 1354"/>
                <a:gd name="T41" fmla="*/ 965 h 1344"/>
                <a:gd name="T42" fmla="*/ 768 w 1354"/>
                <a:gd name="T43" fmla="*/ 1080 h 1344"/>
                <a:gd name="T44" fmla="*/ 614 w 1354"/>
                <a:gd name="T45" fmla="*/ 1177 h 1344"/>
                <a:gd name="T46" fmla="*/ 447 w 1354"/>
                <a:gd name="T47" fmla="*/ 1255 h 1344"/>
                <a:gd name="T48" fmla="*/ 270 w 1354"/>
                <a:gd name="T49" fmla="*/ 1311 h 1344"/>
                <a:gd name="T50" fmla="*/ 85 w 1354"/>
                <a:gd name="T51" fmla="*/ 1344 h 1344"/>
                <a:gd name="T52" fmla="*/ 77 w 1354"/>
                <a:gd name="T53" fmla="*/ 1344 h 1344"/>
                <a:gd name="T54" fmla="*/ 41 w 1354"/>
                <a:gd name="T55" fmla="*/ 1336 h 1344"/>
                <a:gd name="T56" fmla="*/ 12 w 1354"/>
                <a:gd name="T57" fmla="*/ 1309 h 1344"/>
                <a:gd name="T58" fmla="*/ 0 w 1354"/>
                <a:gd name="T59" fmla="*/ 1269 h 1344"/>
                <a:gd name="T60" fmla="*/ 3 w 1354"/>
                <a:gd name="T61" fmla="*/ 55 h 1344"/>
                <a:gd name="T62" fmla="*/ 23 w 1354"/>
                <a:gd name="T63" fmla="*/ 21 h 1344"/>
                <a:gd name="T64" fmla="*/ 56 w 1354"/>
                <a:gd name="T65" fmla="*/ 2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54" h="1344">
                  <a:moveTo>
                    <a:pt x="152" y="149"/>
                  </a:moveTo>
                  <a:lnTo>
                    <a:pt x="152" y="1183"/>
                  </a:lnTo>
                  <a:lnTo>
                    <a:pt x="239" y="1164"/>
                  </a:lnTo>
                  <a:lnTo>
                    <a:pt x="323" y="1139"/>
                  </a:lnTo>
                  <a:lnTo>
                    <a:pt x="404" y="1110"/>
                  </a:lnTo>
                  <a:lnTo>
                    <a:pt x="484" y="1075"/>
                  </a:lnTo>
                  <a:lnTo>
                    <a:pt x="560" y="1034"/>
                  </a:lnTo>
                  <a:lnTo>
                    <a:pt x="634" y="990"/>
                  </a:lnTo>
                  <a:lnTo>
                    <a:pt x="704" y="940"/>
                  </a:lnTo>
                  <a:lnTo>
                    <a:pt x="771" y="886"/>
                  </a:lnTo>
                  <a:lnTo>
                    <a:pt x="834" y="826"/>
                  </a:lnTo>
                  <a:lnTo>
                    <a:pt x="892" y="764"/>
                  </a:lnTo>
                  <a:lnTo>
                    <a:pt x="947" y="698"/>
                  </a:lnTo>
                  <a:lnTo>
                    <a:pt x="997" y="629"/>
                  </a:lnTo>
                  <a:lnTo>
                    <a:pt x="1042" y="556"/>
                  </a:lnTo>
                  <a:lnTo>
                    <a:pt x="1083" y="480"/>
                  </a:lnTo>
                  <a:lnTo>
                    <a:pt x="1118" y="401"/>
                  </a:lnTo>
                  <a:lnTo>
                    <a:pt x="1149" y="320"/>
                  </a:lnTo>
                  <a:lnTo>
                    <a:pt x="1173" y="236"/>
                  </a:lnTo>
                  <a:lnTo>
                    <a:pt x="1192" y="149"/>
                  </a:lnTo>
                  <a:lnTo>
                    <a:pt x="152" y="149"/>
                  </a:lnTo>
                  <a:close/>
                  <a:moveTo>
                    <a:pt x="77" y="0"/>
                  </a:moveTo>
                  <a:lnTo>
                    <a:pt x="1280" y="0"/>
                  </a:lnTo>
                  <a:lnTo>
                    <a:pt x="1295" y="1"/>
                  </a:lnTo>
                  <a:lnTo>
                    <a:pt x="1310" y="6"/>
                  </a:lnTo>
                  <a:lnTo>
                    <a:pt x="1324" y="14"/>
                  </a:lnTo>
                  <a:lnTo>
                    <a:pt x="1336" y="25"/>
                  </a:lnTo>
                  <a:lnTo>
                    <a:pt x="1345" y="37"/>
                  </a:lnTo>
                  <a:lnTo>
                    <a:pt x="1351" y="52"/>
                  </a:lnTo>
                  <a:lnTo>
                    <a:pt x="1354" y="67"/>
                  </a:lnTo>
                  <a:lnTo>
                    <a:pt x="1354" y="83"/>
                  </a:lnTo>
                  <a:lnTo>
                    <a:pt x="1340" y="176"/>
                  </a:lnTo>
                  <a:lnTo>
                    <a:pt x="1322" y="267"/>
                  </a:lnTo>
                  <a:lnTo>
                    <a:pt x="1295" y="356"/>
                  </a:lnTo>
                  <a:lnTo>
                    <a:pt x="1265" y="443"/>
                  </a:lnTo>
                  <a:lnTo>
                    <a:pt x="1228" y="527"/>
                  </a:lnTo>
                  <a:lnTo>
                    <a:pt x="1186" y="608"/>
                  </a:lnTo>
                  <a:lnTo>
                    <a:pt x="1139" y="686"/>
                  </a:lnTo>
                  <a:lnTo>
                    <a:pt x="1088" y="761"/>
                  </a:lnTo>
                  <a:lnTo>
                    <a:pt x="1033" y="833"/>
                  </a:lnTo>
                  <a:lnTo>
                    <a:pt x="972" y="900"/>
                  </a:lnTo>
                  <a:lnTo>
                    <a:pt x="908" y="965"/>
                  </a:lnTo>
                  <a:lnTo>
                    <a:pt x="840" y="1024"/>
                  </a:lnTo>
                  <a:lnTo>
                    <a:pt x="768" y="1080"/>
                  </a:lnTo>
                  <a:lnTo>
                    <a:pt x="692" y="1131"/>
                  </a:lnTo>
                  <a:lnTo>
                    <a:pt x="614" y="1177"/>
                  </a:lnTo>
                  <a:lnTo>
                    <a:pt x="531" y="1218"/>
                  </a:lnTo>
                  <a:lnTo>
                    <a:pt x="447" y="1255"/>
                  </a:lnTo>
                  <a:lnTo>
                    <a:pt x="359" y="1286"/>
                  </a:lnTo>
                  <a:lnTo>
                    <a:pt x="270" y="1311"/>
                  </a:lnTo>
                  <a:lnTo>
                    <a:pt x="178" y="1331"/>
                  </a:lnTo>
                  <a:lnTo>
                    <a:pt x="85" y="1344"/>
                  </a:lnTo>
                  <a:lnTo>
                    <a:pt x="81" y="1344"/>
                  </a:lnTo>
                  <a:lnTo>
                    <a:pt x="77" y="1344"/>
                  </a:lnTo>
                  <a:lnTo>
                    <a:pt x="58" y="1342"/>
                  </a:lnTo>
                  <a:lnTo>
                    <a:pt x="41" y="1336"/>
                  </a:lnTo>
                  <a:lnTo>
                    <a:pt x="25" y="1326"/>
                  </a:lnTo>
                  <a:lnTo>
                    <a:pt x="12" y="1309"/>
                  </a:lnTo>
                  <a:lnTo>
                    <a:pt x="3" y="1290"/>
                  </a:lnTo>
                  <a:lnTo>
                    <a:pt x="0" y="1269"/>
                  </a:lnTo>
                  <a:lnTo>
                    <a:pt x="0" y="74"/>
                  </a:lnTo>
                  <a:lnTo>
                    <a:pt x="3" y="55"/>
                  </a:lnTo>
                  <a:lnTo>
                    <a:pt x="11" y="37"/>
                  </a:lnTo>
                  <a:lnTo>
                    <a:pt x="23" y="21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462035" y="2130801"/>
            <a:ext cx="363538" cy="438384"/>
            <a:chOff x="1730375" y="4081463"/>
            <a:chExt cx="1565275" cy="1887537"/>
          </a:xfrm>
          <a:solidFill>
            <a:schemeClr val="bg2">
              <a:lumMod val="50000"/>
            </a:schemeClr>
          </a:solidFill>
        </p:grpSpPr>
        <p:sp>
          <p:nvSpPr>
            <p:cNvPr id="86" name="Freeform 52"/>
            <p:cNvSpPr>
              <a:spLocks/>
            </p:cNvSpPr>
            <p:nvPr/>
          </p:nvSpPr>
          <p:spPr bwMode="auto">
            <a:xfrm>
              <a:off x="2552700" y="5295900"/>
              <a:ext cx="103188" cy="168275"/>
            </a:xfrm>
            <a:custGeom>
              <a:avLst/>
              <a:gdLst>
                <a:gd name="T0" fmla="*/ 0 w 195"/>
                <a:gd name="T1" fmla="*/ 0 h 319"/>
                <a:gd name="T2" fmla="*/ 41 w 195"/>
                <a:gd name="T3" fmla="*/ 11 h 319"/>
                <a:gd name="T4" fmla="*/ 82 w 195"/>
                <a:gd name="T5" fmla="*/ 25 h 319"/>
                <a:gd name="T6" fmla="*/ 121 w 195"/>
                <a:gd name="T7" fmla="*/ 42 h 319"/>
                <a:gd name="T8" fmla="*/ 138 w 195"/>
                <a:gd name="T9" fmla="*/ 52 h 319"/>
                <a:gd name="T10" fmla="*/ 154 w 195"/>
                <a:gd name="T11" fmla="*/ 63 h 319"/>
                <a:gd name="T12" fmla="*/ 168 w 195"/>
                <a:gd name="T13" fmla="*/ 77 h 319"/>
                <a:gd name="T14" fmla="*/ 179 w 195"/>
                <a:gd name="T15" fmla="*/ 91 h 319"/>
                <a:gd name="T16" fmla="*/ 187 w 195"/>
                <a:gd name="T17" fmla="*/ 107 h 319"/>
                <a:gd name="T18" fmla="*/ 192 w 195"/>
                <a:gd name="T19" fmla="*/ 125 h 319"/>
                <a:gd name="T20" fmla="*/ 195 w 195"/>
                <a:gd name="T21" fmla="*/ 149 h 319"/>
                <a:gd name="T22" fmla="*/ 194 w 195"/>
                <a:gd name="T23" fmla="*/ 176 h 319"/>
                <a:gd name="T24" fmla="*/ 189 w 195"/>
                <a:gd name="T25" fmla="*/ 200 h 319"/>
                <a:gd name="T26" fmla="*/ 178 w 195"/>
                <a:gd name="T27" fmla="*/ 224 h 319"/>
                <a:gd name="T28" fmla="*/ 164 w 195"/>
                <a:gd name="T29" fmla="*/ 246 h 319"/>
                <a:gd name="T30" fmla="*/ 145 w 195"/>
                <a:gd name="T31" fmla="*/ 264 h 319"/>
                <a:gd name="T32" fmla="*/ 124 w 195"/>
                <a:gd name="T33" fmla="*/ 280 h 319"/>
                <a:gd name="T34" fmla="*/ 101 w 195"/>
                <a:gd name="T35" fmla="*/ 292 h 319"/>
                <a:gd name="T36" fmla="*/ 76 w 195"/>
                <a:gd name="T37" fmla="*/ 301 h 319"/>
                <a:gd name="T38" fmla="*/ 51 w 195"/>
                <a:gd name="T39" fmla="*/ 309 h 319"/>
                <a:gd name="T40" fmla="*/ 25 w 195"/>
                <a:gd name="T41" fmla="*/ 314 h 319"/>
                <a:gd name="T42" fmla="*/ 0 w 195"/>
                <a:gd name="T43" fmla="*/ 319 h 319"/>
                <a:gd name="T44" fmla="*/ 0 w 195"/>
                <a:gd name="T4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5" h="319">
                  <a:moveTo>
                    <a:pt x="0" y="0"/>
                  </a:moveTo>
                  <a:lnTo>
                    <a:pt x="41" y="11"/>
                  </a:lnTo>
                  <a:lnTo>
                    <a:pt x="82" y="25"/>
                  </a:lnTo>
                  <a:lnTo>
                    <a:pt x="121" y="42"/>
                  </a:lnTo>
                  <a:lnTo>
                    <a:pt x="138" y="52"/>
                  </a:lnTo>
                  <a:lnTo>
                    <a:pt x="154" y="63"/>
                  </a:lnTo>
                  <a:lnTo>
                    <a:pt x="168" y="77"/>
                  </a:lnTo>
                  <a:lnTo>
                    <a:pt x="179" y="91"/>
                  </a:lnTo>
                  <a:lnTo>
                    <a:pt x="187" y="107"/>
                  </a:lnTo>
                  <a:lnTo>
                    <a:pt x="192" y="125"/>
                  </a:lnTo>
                  <a:lnTo>
                    <a:pt x="195" y="149"/>
                  </a:lnTo>
                  <a:lnTo>
                    <a:pt x="194" y="176"/>
                  </a:lnTo>
                  <a:lnTo>
                    <a:pt x="189" y="200"/>
                  </a:lnTo>
                  <a:lnTo>
                    <a:pt x="178" y="224"/>
                  </a:lnTo>
                  <a:lnTo>
                    <a:pt x="164" y="246"/>
                  </a:lnTo>
                  <a:lnTo>
                    <a:pt x="145" y="264"/>
                  </a:lnTo>
                  <a:lnTo>
                    <a:pt x="124" y="280"/>
                  </a:lnTo>
                  <a:lnTo>
                    <a:pt x="101" y="292"/>
                  </a:lnTo>
                  <a:lnTo>
                    <a:pt x="76" y="301"/>
                  </a:lnTo>
                  <a:lnTo>
                    <a:pt x="51" y="309"/>
                  </a:lnTo>
                  <a:lnTo>
                    <a:pt x="25" y="314"/>
                  </a:lnTo>
                  <a:lnTo>
                    <a:pt x="0" y="31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reeform 53"/>
            <p:cNvSpPr>
              <a:spLocks/>
            </p:cNvSpPr>
            <p:nvPr/>
          </p:nvSpPr>
          <p:spPr bwMode="auto">
            <a:xfrm>
              <a:off x="2374900" y="5024438"/>
              <a:ext cx="84138" cy="152400"/>
            </a:xfrm>
            <a:custGeom>
              <a:avLst/>
              <a:gdLst>
                <a:gd name="T0" fmla="*/ 160 w 160"/>
                <a:gd name="T1" fmla="*/ 0 h 289"/>
                <a:gd name="T2" fmla="*/ 160 w 160"/>
                <a:gd name="T3" fmla="*/ 289 h 289"/>
                <a:gd name="T4" fmla="*/ 130 w 160"/>
                <a:gd name="T5" fmla="*/ 280 h 289"/>
                <a:gd name="T6" fmla="*/ 103 w 160"/>
                <a:gd name="T7" fmla="*/ 270 h 289"/>
                <a:gd name="T8" fmla="*/ 74 w 160"/>
                <a:gd name="T9" fmla="*/ 256 h 289"/>
                <a:gd name="T10" fmla="*/ 46 w 160"/>
                <a:gd name="T11" fmla="*/ 240 h 289"/>
                <a:gd name="T12" fmla="*/ 31 w 160"/>
                <a:gd name="T13" fmla="*/ 228 h 289"/>
                <a:gd name="T14" fmla="*/ 18 w 160"/>
                <a:gd name="T15" fmla="*/ 215 h 289"/>
                <a:gd name="T16" fmla="*/ 8 w 160"/>
                <a:gd name="T17" fmla="*/ 197 h 289"/>
                <a:gd name="T18" fmla="*/ 2 w 160"/>
                <a:gd name="T19" fmla="*/ 178 h 289"/>
                <a:gd name="T20" fmla="*/ 0 w 160"/>
                <a:gd name="T21" fmla="*/ 156 h 289"/>
                <a:gd name="T22" fmla="*/ 0 w 160"/>
                <a:gd name="T23" fmla="*/ 135 h 289"/>
                <a:gd name="T24" fmla="*/ 5 w 160"/>
                <a:gd name="T25" fmla="*/ 116 h 289"/>
                <a:gd name="T26" fmla="*/ 11 w 160"/>
                <a:gd name="T27" fmla="*/ 96 h 289"/>
                <a:gd name="T28" fmla="*/ 22 w 160"/>
                <a:gd name="T29" fmla="*/ 79 h 289"/>
                <a:gd name="T30" fmla="*/ 38 w 160"/>
                <a:gd name="T31" fmla="*/ 58 h 289"/>
                <a:gd name="T32" fmla="*/ 60 w 160"/>
                <a:gd name="T33" fmla="*/ 41 h 289"/>
                <a:gd name="T34" fmla="*/ 83 w 160"/>
                <a:gd name="T35" fmla="*/ 27 h 289"/>
                <a:gd name="T36" fmla="*/ 108 w 160"/>
                <a:gd name="T37" fmla="*/ 15 h 289"/>
                <a:gd name="T38" fmla="*/ 134 w 160"/>
                <a:gd name="T39" fmla="*/ 6 h 289"/>
                <a:gd name="T40" fmla="*/ 160 w 160"/>
                <a:gd name="T41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0" h="289">
                  <a:moveTo>
                    <a:pt x="160" y="0"/>
                  </a:moveTo>
                  <a:lnTo>
                    <a:pt x="160" y="289"/>
                  </a:lnTo>
                  <a:lnTo>
                    <a:pt x="130" y="280"/>
                  </a:lnTo>
                  <a:lnTo>
                    <a:pt x="103" y="270"/>
                  </a:lnTo>
                  <a:lnTo>
                    <a:pt x="74" y="256"/>
                  </a:lnTo>
                  <a:lnTo>
                    <a:pt x="46" y="240"/>
                  </a:lnTo>
                  <a:lnTo>
                    <a:pt x="31" y="228"/>
                  </a:lnTo>
                  <a:lnTo>
                    <a:pt x="18" y="215"/>
                  </a:lnTo>
                  <a:lnTo>
                    <a:pt x="8" y="197"/>
                  </a:lnTo>
                  <a:lnTo>
                    <a:pt x="2" y="178"/>
                  </a:lnTo>
                  <a:lnTo>
                    <a:pt x="0" y="156"/>
                  </a:lnTo>
                  <a:lnTo>
                    <a:pt x="0" y="135"/>
                  </a:lnTo>
                  <a:lnTo>
                    <a:pt x="5" y="116"/>
                  </a:lnTo>
                  <a:lnTo>
                    <a:pt x="11" y="96"/>
                  </a:lnTo>
                  <a:lnTo>
                    <a:pt x="22" y="79"/>
                  </a:lnTo>
                  <a:lnTo>
                    <a:pt x="38" y="58"/>
                  </a:lnTo>
                  <a:lnTo>
                    <a:pt x="60" y="41"/>
                  </a:lnTo>
                  <a:lnTo>
                    <a:pt x="83" y="27"/>
                  </a:lnTo>
                  <a:lnTo>
                    <a:pt x="108" y="15"/>
                  </a:lnTo>
                  <a:lnTo>
                    <a:pt x="134" y="6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reeform 54"/>
            <p:cNvSpPr>
              <a:spLocks noEditPoints="1"/>
            </p:cNvSpPr>
            <p:nvPr/>
          </p:nvSpPr>
          <p:spPr bwMode="auto">
            <a:xfrm>
              <a:off x="1730375" y="4081463"/>
              <a:ext cx="1565275" cy="1887537"/>
            </a:xfrm>
            <a:custGeom>
              <a:avLst/>
              <a:gdLst>
                <a:gd name="T0" fmla="*/ 1380 w 2957"/>
                <a:gd name="T1" fmla="*/ 1487 h 3568"/>
                <a:gd name="T2" fmla="*/ 1175 w 2957"/>
                <a:gd name="T3" fmla="*/ 1680 h 3568"/>
                <a:gd name="T4" fmla="*/ 1044 w 2957"/>
                <a:gd name="T5" fmla="*/ 1901 h 3568"/>
                <a:gd name="T6" fmla="*/ 1103 w 2957"/>
                <a:gd name="T7" fmla="*/ 2111 h 3568"/>
                <a:gd name="T8" fmla="*/ 1338 w 2957"/>
                <a:gd name="T9" fmla="*/ 2242 h 3568"/>
                <a:gd name="T10" fmla="*/ 1244 w 2957"/>
                <a:gd name="T11" fmla="*/ 2515 h 3568"/>
                <a:gd name="T12" fmla="*/ 1167 w 2957"/>
                <a:gd name="T13" fmla="*/ 2383 h 3568"/>
                <a:gd name="T14" fmla="*/ 1044 w 2957"/>
                <a:gd name="T15" fmla="*/ 2417 h 3568"/>
                <a:gd name="T16" fmla="*/ 1070 w 2957"/>
                <a:gd name="T17" fmla="*/ 2567 h 3568"/>
                <a:gd name="T18" fmla="*/ 1292 w 2957"/>
                <a:gd name="T19" fmla="*/ 2757 h 3568"/>
                <a:gd name="T20" fmla="*/ 1411 w 2957"/>
                <a:gd name="T21" fmla="*/ 2951 h 3568"/>
                <a:gd name="T22" fmla="*/ 1536 w 2957"/>
                <a:gd name="T23" fmla="*/ 2934 h 3568"/>
                <a:gd name="T24" fmla="*/ 1683 w 2957"/>
                <a:gd name="T25" fmla="*/ 2762 h 3568"/>
                <a:gd name="T26" fmla="*/ 1901 w 2957"/>
                <a:gd name="T27" fmla="*/ 2569 h 3568"/>
                <a:gd name="T28" fmla="*/ 1886 w 2957"/>
                <a:gd name="T29" fmla="*/ 2301 h 3568"/>
                <a:gd name="T30" fmla="*/ 1893 w 2957"/>
                <a:gd name="T31" fmla="*/ 2313 h 3568"/>
                <a:gd name="T32" fmla="*/ 1881 w 2957"/>
                <a:gd name="T33" fmla="*/ 2292 h 3568"/>
                <a:gd name="T34" fmla="*/ 1882 w 2957"/>
                <a:gd name="T35" fmla="*/ 2293 h 3568"/>
                <a:gd name="T36" fmla="*/ 1793 w 2957"/>
                <a:gd name="T37" fmla="*/ 2204 h 3568"/>
                <a:gd name="T38" fmla="*/ 1553 w 2957"/>
                <a:gd name="T39" fmla="*/ 1780 h 3568"/>
                <a:gd name="T40" fmla="*/ 1722 w 2957"/>
                <a:gd name="T41" fmla="*/ 1884 h 3568"/>
                <a:gd name="T42" fmla="*/ 1796 w 2957"/>
                <a:gd name="T43" fmla="*/ 1980 h 3568"/>
                <a:gd name="T44" fmla="*/ 1906 w 2957"/>
                <a:gd name="T45" fmla="*/ 1917 h 3568"/>
                <a:gd name="T46" fmla="*/ 1844 w 2957"/>
                <a:gd name="T47" fmla="*/ 1749 h 3568"/>
                <a:gd name="T48" fmla="*/ 1587 w 2957"/>
                <a:gd name="T49" fmla="*/ 1607 h 3568"/>
                <a:gd name="T50" fmla="*/ 1502 w 2957"/>
                <a:gd name="T51" fmla="*/ 1426 h 3568"/>
                <a:gd name="T52" fmla="*/ 1002 w 2957"/>
                <a:gd name="T53" fmla="*/ 26 h 3568"/>
                <a:gd name="T54" fmla="*/ 1240 w 2957"/>
                <a:gd name="T55" fmla="*/ 121 h 3568"/>
                <a:gd name="T56" fmla="*/ 1484 w 2957"/>
                <a:gd name="T57" fmla="*/ 114 h 3568"/>
                <a:gd name="T58" fmla="*/ 1784 w 2957"/>
                <a:gd name="T59" fmla="*/ 33 h 3568"/>
                <a:gd name="T60" fmla="*/ 2018 w 2957"/>
                <a:gd name="T61" fmla="*/ 17 h 3568"/>
                <a:gd name="T62" fmla="*/ 2028 w 2957"/>
                <a:gd name="T63" fmla="*/ 170 h 3568"/>
                <a:gd name="T64" fmla="*/ 1922 w 2957"/>
                <a:gd name="T65" fmla="*/ 440 h 3568"/>
                <a:gd name="T66" fmla="*/ 1731 w 2957"/>
                <a:gd name="T67" fmla="*/ 714 h 3568"/>
                <a:gd name="T68" fmla="*/ 1887 w 2957"/>
                <a:gd name="T69" fmla="*/ 896 h 3568"/>
                <a:gd name="T70" fmla="*/ 2200 w 2957"/>
                <a:gd name="T71" fmla="*/ 1151 h 3568"/>
                <a:gd name="T72" fmla="*/ 2493 w 2957"/>
                <a:gd name="T73" fmla="*/ 1483 h 3568"/>
                <a:gd name="T74" fmla="*/ 2735 w 2957"/>
                <a:gd name="T75" fmla="*/ 1863 h 3568"/>
                <a:gd name="T76" fmla="*/ 2899 w 2957"/>
                <a:gd name="T77" fmla="*/ 2263 h 3568"/>
                <a:gd name="T78" fmla="*/ 2957 w 2957"/>
                <a:gd name="T79" fmla="*/ 2655 h 3568"/>
                <a:gd name="T80" fmla="*/ 2880 w 2957"/>
                <a:gd name="T81" fmla="*/ 3010 h 3568"/>
                <a:gd name="T82" fmla="*/ 2639 w 2957"/>
                <a:gd name="T83" fmla="*/ 3299 h 3568"/>
                <a:gd name="T84" fmla="*/ 2207 w 2957"/>
                <a:gd name="T85" fmla="*/ 3495 h 3568"/>
                <a:gd name="T86" fmla="*/ 1553 w 2957"/>
                <a:gd name="T87" fmla="*/ 3568 h 3568"/>
                <a:gd name="T88" fmla="*/ 823 w 2957"/>
                <a:gd name="T89" fmla="*/ 3501 h 3568"/>
                <a:gd name="T90" fmla="*/ 351 w 2957"/>
                <a:gd name="T91" fmla="*/ 3302 h 3568"/>
                <a:gd name="T92" fmla="*/ 88 w 2957"/>
                <a:gd name="T93" fmla="*/ 3001 h 3568"/>
                <a:gd name="T94" fmla="*/ 0 w 2957"/>
                <a:gd name="T95" fmla="*/ 2629 h 3568"/>
                <a:gd name="T96" fmla="*/ 56 w 2957"/>
                <a:gd name="T97" fmla="*/ 2219 h 3568"/>
                <a:gd name="T98" fmla="*/ 223 w 2957"/>
                <a:gd name="T99" fmla="*/ 1803 h 3568"/>
                <a:gd name="T100" fmla="*/ 470 w 2957"/>
                <a:gd name="T101" fmla="*/ 1413 h 3568"/>
                <a:gd name="T102" fmla="*/ 764 w 2957"/>
                <a:gd name="T103" fmla="*/ 1082 h 3568"/>
                <a:gd name="T104" fmla="*/ 1072 w 2957"/>
                <a:gd name="T105" fmla="*/ 843 h 3568"/>
                <a:gd name="T106" fmla="*/ 968 w 2957"/>
                <a:gd name="T107" fmla="*/ 625 h 3568"/>
                <a:gd name="T108" fmla="*/ 792 w 2957"/>
                <a:gd name="T109" fmla="*/ 331 h 3568"/>
                <a:gd name="T110" fmla="*/ 761 w 2957"/>
                <a:gd name="T111" fmla="*/ 88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57" h="3568">
                  <a:moveTo>
                    <a:pt x="1462" y="1419"/>
                  </a:moveTo>
                  <a:lnTo>
                    <a:pt x="1443" y="1421"/>
                  </a:lnTo>
                  <a:lnTo>
                    <a:pt x="1424" y="1428"/>
                  </a:lnTo>
                  <a:lnTo>
                    <a:pt x="1407" y="1440"/>
                  </a:lnTo>
                  <a:lnTo>
                    <a:pt x="1395" y="1454"/>
                  </a:lnTo>
                  <a:lnTo>
                    <a:pt x="1385" y="1470"/>
                  </a:lnTo>
                  <a:lnTo>
                    <a:pt x="1380" y="1487"/>
                  </a:lnTo>
                  <a:lnTo>
                    <a:pt x="1378" y="1505"/>
                  </a:lnTo>
                  <a:lnTo>
                    <a:pt x="1378" y="1603"/>
                  </a:lnTo>
                  <a:lnTo>
                    <a:pt x="1334" y="1611"/>
                  </a:lnTo>
                  <a:lnTo>
                    <a:pt x="1292" y="1622"/>
                  </a:lnTo>
                  <a:lnTo>
                    <a:pt x="1251" y="1638"/>
                  </a:lnTo>
                  <a:lnTo>
                    <a:pt x="1212" y="1657"/>
                  </a:lnTo>
                  <a:lnTo>
                    <a:pt x="1175" y="1680"/>
                  </a:lnTo>
                  <a:lnTo>
                    <a:pt x="1141" y="1708"/>
                  </a:lnTo>
                  <a:lnTo>
                    <a:pt x="1113" y="1737"/>
                  </a:lnTo>
                  <a:lnTo>
                    <a:pt x="1088" y="1771"/>
                  </a:lnTo>
                  <a:lnTo>
                    <a:pt x="1069" y="1807"/>
                  </a:lnTo>
                  <a:lnTo>
                    <a:pt x="1057" y="1837"/>
                  </a:lnTo>
                  <a:lnTo>
                    <a:pt x="1049" y="1869"/>
                  </a:lnTo>
                  <a:lnTo>
                    <a:pt x="1044" y="1901"/>
                  </a:lnTo>
                  <a:lnTo>
                    <a:pt x="1043" y="1934"/>
                  </a:lnTo>
                  <a:lnTo>
                    <a:pt x="1045" y="1966"/>
                  </a:lnTo>
                  <a:lnTo>
                    <a:pt x="1049" y="1998"/>
                  </a:lnTo>
                  <a:lnTo>
                    <a:pt x="1058" y="2029"/>
                  </a:lnTo>
                  <a:lnTo>
                    <a:pt x="1070" y="2060"/>
                  </a:lnTo>
                  <a:lnTo>
                    <a:pt x="1085" y="2087"/>
                  </a:lnTo>
                  <a:lnTo>
                    <a:pt x="1103" y="2111"/>
                  </a:lnTo>
                  <a:lnTo>
                    <a:pt x="1124" y="2133"/>
                  </a:lnTo>
                  <a:lnTo>
                    <a:pt x="1148" y="2153"/>
                  </a:lnTo>
                  <a:lnTo>
                    <a:pt x="1181" y="2177"/>
                  </a:lnTo>
                  <a:lnTo>
                    <a:pt x="1218" y="2197"/>
                  </a:lnTo>
                  <a:lnTo>
                    <a:pt x="1257" y="2215"/>
                  </a:lnTo>
                  <a:lnTo>
                    <a:pt x="1296" y="2229"/>
                  </a:lnTo>
                  <a:lnTo>
                    <a:pt x="1338" y="2242"/>
                  </a:lnTo>
                  <a:lnTo>
                    <a:pt x="1378" y="2253"/>
                  </a:lnTo>
                  <a:lnTo>
                    <a:pt x="1378" y="2600"/>
                  </a:lnTo>
                  <a:lnTo>
                    <a:pt x="1347" y="2590"/>
                  </a:lnTo>
                  <a:lnTo>
                    <a:pt x="1318" y="2576"/>
                  </a:lnTo>
                  <a:lnTo>
                    <a:pt x="1291" y="2560"/>
                  </a:lnTo>
                  <a:lnTo>
                    <a:pt x="1266" y="2539"/>
                  </a:lnTo>
                  <a:lnTo>
                    <a:pt x="1244" y="2515"/>
                  </a:lnTo>
                  <a:lnTo>
                    <a:pt x="1227" y="2489"/>
                  </a:lnTo>
                  <a:lnTo>
                    <a:pt x="1214" y="2461"/>
                  </a:lnTo>
                  <a:lnTo>
                    <a:pt x="1209" y="2446"/>
                  </a:lnTo>
                  <a:lnTo>
                    <a:pt x="1204" y="2430"/>
                  </a:lnTo>
                  <a:lnTo>
                    <a:pt x="1196" y="2412"/>
                  </a:lnTo>
                  <a:lnTo>
                    <a:pt x="1184" y="2396"/>
                  </a:lnTo>
                  <a:lnTo>
                    <a:pt x="1167" y="2383"/>
                  </a:lnTo>
                  <a:lnTo>
                    <a:pt x="1149" y="2374"/>
                  </a:lnTo>
                  <a:lnTo>
                    <a:pt x="1129" y="2371"/>
                  </a:lnTo>
                  <a:lnTo>
                    <a:pt x="1108" y="2371"/>
                  </a:lnTo>
                  <a:lnTo>
                    <a:pt x="1088" y="2376"/>
                  </a:lnTo>
                  <a:lnTo>
                    <a:pt x="1071" y="2386"/>
                  </a:lnTo>
                  <a:lnTo>
                    <a:pt x="1056" y="2400"/>
                  </a:lnTo>
                  <a:lnTo>
                    <a:pt x="1044" y="2417"/>
                  </a:lnTo>
                  <a:lnTo>
                    <a:pt x="1037" y="2433"/>
                  </a:lnTo>
                  <a:lnTo>
                    <a:pt x="1034" y="2450"/>
                  </a:lnTo>
                  <a:lnTo>
                    <a:pt x="1034" y="2466"/>
                  </a:lnTo>
                  <a:lnTo>
                    <a:pt x="1036" y="2481"/>
                  </a:lnTo>
                  <a:lnTo>
                    <a:pt x="1041" y="2497"/>
                  </a:lnTo>
                  <a:lnTo>
                    <a:pt x="1051" y="2528"/>
                  </a:lnTo>
                  <a:lnTo>
                    <a:pt x="1070" y="2567"/>
                  </a:lnTo>
                  <a:lnTo>
                    <a:pt x="1092" y="2604"/>
                  </a:lnTo>
                  <a:lnTo>
                    <a:pt x="1118" y="2638"/>
                  </a:lnTo>
                  <a:lnTo>
                    <a:pt x="1148" y="2668"/>
                  </a:lnTo>
                  <a:lnTo>
                    <a:pt x="1180" y="2696"/>
                  </a:lnTo>
                  <a:lnTo>
                    <a:pt x="1215" y="2719"/>
                  </a:lnTo>
                  <a:lnTo>
                    <a:pt x="1253" y="2740"/>
                  </a:lnTo>
                  <a:lnTo>
                    <a:pt x="1292" y="2757"/>
                  </a:lnTo>
                  <a:lnTo>
                    <a:pt x="1332" y="2770"/>
                  </a:lnTo>
                  <a:lnTo>
                    <a:pt x="1378" y="2780"/>
                  </a:lnTo>
                  <a:lnTo>
                    <a:pt x="1378" y="2882"/>
                  </a:lnTo>
                  <a:lnTo>
                    <a:pt x="1380" y="2902"/>
                  </a:lnTo>
                  <a:lnTo>
                    <a:pt x="1386" y="2921"/>
                  </a:lnTo>
                  <a:lnTo>
                    <a:pt x="1397" y="2937"/>
                  </a:lnTo>
                  <a:lnTo>
                    <a:pt x="1411" y="2951"/>
                  </a:lnTo>
                  <a:lnTo>
                    <a:pt x="1429" y="2962"/>
                  </a:lnTo>
                  <a:lnTo>
                    <a:pt x="1448" y="2968"/>
                  </a:lnTo>
                  <a:lnTo>
                    <a:pt x="1468" y="2969"/>
                  </a:lnTo>
                  <a:lnTo>
                    <a:pt x="1488" y="2966"/>
                  </a:lnTo>
                  <a:lnTo>
                    <a:pt x="1507" y="2960"/>
                  </a:lnTo>
                  <a:lnTo>
                    <a:pt x="1523" y="2948"/>
                  </a:lnTo>
                  <a:lnTo>
                    <a:pt x="1536" y="2934"/>
                  </a:lnTo>
                  <a:lnTo>
                    <a:pt x="1545" y="2919"/>
                  </a:lnTo>
                  <a:lnTo>
                    <a:pt x="1551" y="2900"/>
                  </a:lnTo>
                  <a:lnTo>
                    <a:pt x="1553" y="2882"/>
                  </a:lnTo>
                  <a:lnTo>
                    <a:pt x="1553" y="2788"/>
                  </a:lnTo>
                  <a:lnTo>
                    <a:pt x="1597" y="2783"/>
                  </a:lnTo>
                  <a:lnTo>
                    <a:pt x="1641" y="2775"/>
                  </a:lnTo>
                  <a:lnTo>
                    <a:pt x="1683" y="2762"/>
                  </a:lnTo>
                  <a:lnTo>
                    <a:pt x="1725" y="2746"/>
                  </a:lnTo>
                  <a:lnTo>
                    <a:pt x="1764" y="2727"/>
                  </a:lnTo>
                  <a:lnTo>
                    <a:pt x="1800" y="2701"/>
                  </a:lnTo>
                  <a:lnTo>
                    <a:pt x="1832" y="2673"/>
                  </a:lnTo>
                  <a:lnTo>
                    <a:pt x="1860" y="2642"/>
                  </a:lnTo>
                  <a:lnTo>
                    <a:pt x="1883" y="2607"/>
                  </a:lnTo>
                  <a:lnTo>
                    <a:pt x="1901" y="2569"/>
                  </a:lnTo>
                  <a:lnTo>
                    <a:pt x="1914" y="2529"/>
                  </a:lnTo>
                  <a:lnTo>
                    <a:pt x="1922" y="2488"/>
                  </a:lnTo>
                  <a:lnTo>
                    <a:pt x="1924" y="2450"/>
                  </a:lnTo>
                  <a:lnTo>
                    <a:pt x="1921" y="2411"/>
                  </a:lnTo>
                  <a:lnTo>
                    <a:pt x="1914" y="2373"/>
                  </a:lnTo>
                  <a:lnTo>
                    <a:pt x="1902" y="2336"/>
                  </a:lnTo>
                  <a:lnTo>
                    <a:pt x="1886" y="2301"/>
                  </a:lnTo>
                  <a:lnTo>
                    <a:pt x="1887" y="2304"/>
                  </a:lnTo>
                  <a:lnTo>
                    <a:pt x="1889" y="2306"/>
                  </a:lnTo>
                  <a:lnTo>
                    <a:pt x="1890" y="2308"/>
                  </a:lnTo>
                  <a:lnTo>
                    <a:pt x="1891" y="2310"/>
                  </a:lnTo>
                  <a:lnTo>
                    <a:pt x="1893" y="2312"/>
                  </a:lnTo>
                  <a:lnTo>
                    <a:pt x="1893" y="2312"/>
                  </a:lnTo>
                  <a:lnTo>
                    <a:pt x="1893" y="2313"/>
                  </a:lnTo>
                  <a:lnTo>
                    <a:pt x="1893" y="2312"/>
                  </a:lnTo>
                  <a:lnTo>
                    <a:pt x="1891" y="2311"/>
                  </a:lnTo>
                  <a:lnTo>
                    <a:pt x="1890" y="2309"/>
                  </a:lnTo>
                  <a:lnTo>
                    <a:pt x="1888" y="2305"/>
                  </a:lnTo>
                  <a:lnTo>
                    <a:pt x="1886" y="2300"/>
                  </a:lnTo>
                  <a:lnTo>
                    <a:pt x="1883" y="2296"/>
                  </a:lnTo>
                  <a:lnTo>
                    <a:pt x="1881" y="2292"/>
                  </a:lnTo>
                  <a:lnTo>
                    <a:pt x="1880" y="2289"/>
                  </a:lnTo>
                  <a:lnTo>
                    <a:pt x="1878" y="2288"/>
                  </a:lnTo>
                  <a:lnTo>
                    <a:pt x="1878" y="2287"/>
                  </a:lnTo>
                  <a:lnTo>
                    <a:pt x="1878" y="2288"/>
                  </a:lnTo>
                  <a:lnTo>
                    <a:pt x="1880" y="2288"/>
                  </a:lnTo>
                  <a:lnTo>
                    <a:pt x="1881" y="2291"/>
                  </a:lnTo>
                  <a:lnTo>
                    <a:pt x="1882" y="2293"/>
                  </a:lnTo>
                  <a:lnTo>
                    <a:pt x="1883" y="2295"/>
                  </a:lnTo>
                  <a:lnTo>
                    <a:pt x="1884" y="2297"/>
                  </a:lnTo>
                  <a:lnTo>
                    <a:pt x="1886" y="2300"/>
                  </a:lnTo>
                  <a:lnTo>
                    <a:pt x="1866" y="2272"/>
                  </a:lnTo>
                  <a:lnTo>
                    <a:pt x="1845" y="2246"/>
                  </a:lnTo>
                  <a:lnTo>
                    <a:pt x="1820" y="2223"/>
                  </a:lnTo>
                  <a:lnTo>
                    <a:pt x="1793" y="2204"/>
                  </a:lnTo>
                  <a:lnTo>
                    <a:pt x="1765" y="2185"/>
                  </a:lnTo>
                  <a:lnTo>
                    <a:pt x="1734" y="2170"/>
                  </a:lnTo>
                  <a:lnTo>
                    <a:pt x="1703" y="2157"/>
                  </a:lnTo>
                  <a:lnTo>
                    <a:pt x="1654" y="2140"/>
                  </a:lnTo>
                  <a:lnTo>
                    <a:pt x="1603" y="2125"/>
                  </a:lnTo>
                  <a:lnTo>
                    <a:pt x="1553" y="2113"/>
                  </a:lnTo>
                  <a:lnTo>
                    <a:pt x="1553" y="1780"/>
                  </a:lnTo>
                  <a:lnTo>
                    <a:pt x="1585" y="1787"/>
                  </a:lnTo>
                  <a:lnTo>
                    <a:pt x="1616" y="1797"/>
                  </a:lnTo>
                  <a:lnTo>
                    <a:pt x="1645" y="1810"/>
                  </a:lnTo>
                  <a:lnTo>
                    <a:pt x="1674" y="1827"/>
                  </a:lnTo>
                  <a:lnTo>
                    <a:pt x="1696" y="1847"/>
                  </a:lnTo>
                  <a:lnTo>
                    <a:pt x="1715" y="1871"/>
                  </a:lnTo>
                  <a:lnTo>
                    <a:pt x="1722" y="1884"/>
                  </a:lnTo>
                  <a:lnTo>
                    <a:pt x="1729" y="1898"/>
                  </a:lnTo>
                  <a:lnTo>
                    <a:pt x="1734" y="1913"/>
                  </a:lnTo>
                  <a:lnTo>
                    <a:pt x="1739" y="1927"/>
                  </a:lnTo>
                  <a:lnTo>
                    <a:pt x="1748" y="1946"/>
                  </a:lnTo>
                  <a:lnTo>
                    <a:pt x="1761" y="1961"/>
                  </a:lnTo>
                  <a:lnTo>
                    <a:pt x="1778" y="1973"/>
                  </a:lnTo>
                  <a:lnTo>
                    <a:pt x="1796" y="1980"/>
                  </a:lnTo>
                  <a:lnTo>
                    <a:pt x="1817" y="1984"/>
                  </a:lnTo>
                  <a:lnTo>
                    <a:pt x="1837" y="1983"/>
                  </a:lnTo>
                  <a:lnTo>
                    <a:pt x="1857" y="1976"/>
                  </a:lnTo>
                  <a:lnTo>
                    <a:pt x="1874" y="1965"/>
                  </a:lnTo>
                  <a:lnTo>
                    <a:pt x="1888" y="1951"/>
                  </a:lnTo>
                  <a:lnTo>
                    <a:pt x="1900" y="1933"/>
                  </a:lnTo>
                  <a:lnTo>
                    <a:pt x="1906" y="1917"/>
                  </a:lnTo>
                  <a:lnTo>
                    <a:pt x="1908" y="1900"/>
                  </a:lnTo>
                  <a:lnTo>
                    <a:pt x="1907" y="1883"/>
                  </a:lnTo>
                  <a:lnTo>
                    <a:pt x="1903" y="1868"/>
                  </a:lnTo>
                  <a:lnTo>
                    <a:pt x="1899" y="1851"/>
                  </a:lnTo>
                  <a:lnTo>
                    <a:pt x="1886" y="1820"/>
                  </a:lnTo>
                  <a:lnTo>
                    <a:pt x="1868" y="1783"/>
                  </a:lnTo>
                  <a:lnTo>
                    <a:pt x="1844" y="1749"/>
                  </a:lnTo>
                  <a:lnTo>
                    <a:pt x="1817" y="1719"/>
                  </a:lnTo>
                  <a:lnTo>
                    <a:pt x="1784" y="1691"/>
                  </a:lnTo>
                  <a:lnTo>
                    <a:pt x="1748" y="1666"/>
                  </a:lnTo>
                  <a:lnTo>
                    <a:pt x="1710" y="1646"/>
                  </a:lnTo>
                  <a:lnTo>
                    <a:pt x="1670" y="1630"/>
                  </a:lnTo>
                  <a:lnTo>
                    <a:pt x="1629" y="1617"/>
                  </a:lnTo>
                  <a:lnTo>
                    <a:pt x="1587" y="1607"/>
                  </a:lnTo>
                  <a:lnTo>
                    <a:pt x="1553" y="1602"/>
                  </a:lnTo>
                  <a:lnTo>
                    <a:pt x="1553" y="1505"/>
                  </a:lnTo>
                  <a:lnTo>
                    <a:pt x="1551" y="1486"/>
                  </a:lnTo>
                  <a:lnTo>
                    <a:pt x="1543" y="1467"/>
                  </a:lnTo>
                  <a:lnTo>
                    <a:pt x="1533" y="1450"/>
                  </a:lnTo>
                  <a:lnTo>
                    <a:pt x="1519" y="1437"/>
                  </a:lnTo>
                  <a:lnTo>
                    <a:pt x="1502" y="1426"/>
                  </a:lnTo>
                  <a:lnTo>
                    <a:pt x="1483" y="1420"/>
                  </a:lnTo>
                  <a:lnTo>
                    <a:pt x="1462" y="1419"/>
                  </a:lnTo>
                  <a:close/>
                  <a:moveTo>
                    <a:pt x="882" y="0"/>
                  </a:moveTo>
                  <a:lnTo>
                    <a:pt x="910" y="1"/>
                  </a:lnTo>
                  <a:lnTo>
                    <a:pt x="940" y="7"/>
                  </a:lnTo>
                  <a:lnTo>
                    <a:pt x="970" y="15"/>
                  </a:lnTo>
                  <a:lnTo>
                    <a:pt x="1002" y="26"/>
                  </a:lnTo>
                  <a:lnTo>
                    <a:pt x="1034" y="38"/>
                  </a:lnTo>
                  <a:lnTo>
                    <a:pt x="1067" y="52"/>
                  </a:lnTo>
                  <a:lnTo>
                    <a:pt x="1101" y="67"/>
                  </a:lnTo>
                  <a:lnTo>
                    <a:pt x="1135" y="82"/>
                  </a:lnTo>
                  <a:lnTo>
                    <a:pt x="1170" y="97"/>
                  </a:lnTo>
                  <a:lnTo>
                    <a:pt x="1204" y="110"/>
                  </a:lnTo>
                  <a:lnTo>
                    <a:pt x="1240" y="121"/>
                  </a:lnTo>
                  <a:lnTo>
                    <a:pt x="1275" y="130"/>
                  </a:lnTo>
                  <a:lnTo>
                    <a:pt x="1310" y="136"/>
                  </a:lnTo>
                  <a:lnTo>
                    <a:pt x="1345" y="139"/>
                  </a:lnTo>
                  <a:lnTo>
                    <a:pt x="1381" y="137"/>
                  </a:lnTo>
                  <a:lnTo>
                    <a:pt x="1411" y="131"/>
                  </a:lnTo>
                  <a:lnTo>
                    <a:pt x="1446" y="124"/>
                  </a:lnTo>
                  <a:lnTo>
                    <a:pt x="1484" y="114"/>
                  </a:lnTo>
                  <a:lnTo>
                    <a:pt x="1523" y="103"/>
                  </a:lnTo>
                  <a:lnTo>
                    <a:pt x="1565" y="91"/>
                  </a:lnTo>
                  <a:lnTo>
                    <a:pt x="1607" y="79"/>
                  </a:lnTo>
                  <a:lnTo>
                    <a:pt x="1652" y="67"/>
                  </a:lnTo>
                  <a:lnTo>
                    <a:pt x="1696" y="54"/>
                  </a:lnTo>
                  <a:lnTo>
                    <a:pt x="1741" y="43"/>
                  </a:lnTo>
                  <a:lnTo>
                    <a:pt x="1784" y="33"/>
                  </a:lnTo>
                  <a:lnTo>
                    <a:pt x="1826" y="23"/>
                  </a:lnTo>
                  <a:lnTo>
                    <a:pt x="1868" y="16"/>
                  </a:lnTo>
                  <a:lnTo>
                    <a:pt x="1907" y="11"/>
                  </a:lnTo>
                  <a:lnTo>
                    <a:pt x="1943" y="9"/>
                  </a:lnTo>
                  <a:lnTo>
                    <a:pt x="1977" y="9"/>
                  </a:lnTo>
                  <a:lnTo>
                    <a:pt x="2006" y="12"/>
                  </a:lnTo>
                  <a:lnTo>
                    <a:pt x="2018" y="17"/>
                  </a:lnTo>
                  <a:lnTo>
                    <a:pt x="2028" y="28"/>
                  </a:lnTo>
                  <a:lnTo>
                    <a:pt x="2035" y="42"/>
                  </a:lnTo>
                  <a:lnTo>
                    <a:pt x="2039" y="61"/>
                  </a:lnTo>
                  <a:lnTo>
                    <a:pt x="2040" y="84"/>
                  </a:lnTo>
                  <a:lnTo>
                    <a:pt x="2038" y="110"/>
                  </a:lnTo>
                  <a:lnTo>
                    <a:pt x="2035" y="138"/>
                  </a:lnTo>
                  <a:lnTo>
                    <a:pt x="2028" y="170"/>
                  </a:lnTo>
                  <a:lnTo>
                    <a:pt x="2019" y="204"/>
                  </a:lnTo>
                  <a:lnTo>
                    <a:pt x="2007" y="240"/>
                  </a:lnTo>
                  <a:lnTo>
                    <a:pt x="1994" y="278"/>
                  </a:lnTo>
                  <a:lnTo>
                    <a:pt x="1979" y="318"/>
                  </a:lnTo>
                  <a:lnTo>
                    <a:pt x="1962" y="358"/>
                  </a:lnTo>
                  <a:lnTo>
                    <a:pt x="1942" y="399"/>
                  </a:lnTo>
                  <a:lnTo>
                    <a:pt x="1922" y="440"/>
                  </a:lnTo>
                  <a:lnTo>
                    <a:pt x="1899" y="483"/>
                  </a:lnTo>
                  <a:lnTo>
                    <a:pt x="1875" y="524"/>
                  </a:lnTo>
                  <a:lnTo>
                    <a:pt x="1849" y="564"/>
                  </a:lnTo>
                  <a:lnTo>
                    <a:pt x="1821" y="604"/>
                  </a:lnTo>
                  <a:lnTo>
                    <a:pt x="1793" y="642"/>
                  </a:lnTo>
                  <a:lnTo>
                    <a:pt x="1762" y="679"/>
                  </a:lnTo>
                  <a:lnTo>
                    <a:pt x="1731" y="714"/>
                  </a:lnTo>
                  <a:lnTo>
                    <a:pt x="1698" y="746"/>
                  </a:lnTo>
                  <a:lnTo>
                    <a:pt x="1665" y="777"/>
                  </a:lnTo>
                  <a:lnTo>
                    <a:pt x="1708" y="796"/>
                  </a:lnTo>
                  <a:lnTo>
                    <a:pt x="1753" y="817"/>
                  </a:lnTo>
                  <a:lnTo>
                    <a:pt x="1797" y="842"/>
                  </a:lnTo>
                  <a:lnTo>
                    <a:pt x="1842" y="868"/>
                  </a:lnTo>
                  <a:lnTo>
                    <a:pt x="1887" y="896"/>
                  </a:lnTo>
                  <a:lnTo>
                    <a:pt x="1932" y="926"/>
                  </a:lnTo>
                  <a:lnTo>
                    <a:pt x="1977" y="959"/>
                  </a:lnTo>
                  <a:lnTo>
                    <a:pt x="2021" y="993"/>
                  </a:lnTo>
                  <a:lnTo>
                    <a:pt x="2067" y="1030"/>
                  </a:lnTo>
                  <a:lnTo>
                    <a:pt x="2111" y="1069"/>
                  </a:lnTo>
                  <a:lnTo>
                    <a:pt x="2156" y="1109"/>
                  </a:lnTo>
                  <a:lnTo>
                    <a:pt x="2200" y="1151"/>
                  </a:lnTo>
                  <a:lnTo>
                    <a:pt x="2244" y="1194"/>
                  </a:lnTo>
                  <a:lnTo>
                    <a:pt x="2287" y="1240"/>
                  </a:lnTo>
                  <a:lnTo>
                    <a:pt x="2329" y="1285"/>
                  </a:lnTo>
                  <a:lnTo>
                    <a:pt x="2372" y="1333"/>
                  </a:lnTo>
                  <a:lnTo>
                    <a:pt x="2413" y="1382"/>
                  </a:lnTo>
                  <a:lnTo>
                    <a:pt x="2453" y="1432"/>
                  </a:lnTo>
                  <a:lnTo>
                    <a:pt x="2493" y="1483"/>
                  </a:lnTo>
                  <a:lnTo>
                    <a:pt x="2531" y="1535"/>
                  </a:lnTo>
                  <a:lnTo>
                    <a:pt x="2568" y="1588"/>
                  </a:lnTo>
                  <a:lnTo>
                    <a:pt x="2605" y="1642"/>
                  </a:lnTo>
                  <a:lnTo>
                    <a:pt x="2639" y="1696"/>
                  </a:lnTo>
                  <a:lnTo>
                    <a:pt x="2673" y="1752"/>
                  </a:lnTo>
                  <a:lnTo>
                    <a:pt x="2704" y="1807"/>
                  </a:lnTo>
                  <a:lnTo>
                    <a:pt x="2735" y="1863"/>
                  </a:lnTo>
                  <a:lnTo>
                    <a:pt x="2764" y="1920"/>
                  </a:lnTo>
                  <a:lnTo>
                    <a:pt x="2791" y="1977"/>
                  </a:lnTo>
                  <a:lnTo>
                    <a:pt x="2817" y="2034"/>
                  </a:lnTo>
                  <a:lnTo>
                    <a:pt x="2841" y="2091"/>
                  </a:lnTo>
                  <a:lnTo>
                    <a:pt x="2863" y="2148"/>
                  </a:lnTo>
                  <a:lnTo>
                    <a:pt x="2882" y="2206"/>
                  </a:lnTo>
                  <a:lnTo>
                    <a:pt x="2899" y="2263"/>
                  </a:lnTo>
                  <a:lnTo>
                    <a:pt x="2915" y="2321"/>
                  </a:lnTo>
                  <a:lnTo>
                    <a:pt x="2929" y="2377"/>
                  </a:lnTo>
                  <a:lnTo>
                    <a:pt x="2940" y="2434"/>
                  </a:lnTo>
                  <a:lnTo>
                    <a:pt x="2947" y="2490"/>
                  </a:lnTo>
                  <a:lnTo>
                    <a:pt x="2954" y="2545"/>
                  </a:lnTo>
                  <a:lnTo>
                    <a:pt x="2957" y="2601"/>
                  </a:lnTo>
                  <a:lnTo>
                    <a:pt x="2957" y="2655"/>
                  </a:lnTo>
                  <a:lnTo>
                    <a:pt x="2956" y="2709"/>
                  </a:lnTo>
                  <a:lnTo>
                    <a:pt x="2950" y="2761"/>
                  </a:lnTo>
                  <a:lnTo>
                    <a:pt x="2943" y="2813"/>
                  </a:lnTo>
                  <a:lnTo>
                    <a:pt x="2932" y="2864"/>
                  </a:lnTo>
                  <a:lnTo>
                    <a:pt x="2918" y="2914"/>
                  </a:lnTo>
                  <a:lnTo>
                    <a:pt x="2901" y="2963"/>
                  </a:lnTo>
                  <a:lnTo>
                    <a:pt x="2880" y="3010"/>
                  </a:lnTo>
                  <a:lnTo>
                    <a:pt x="2856" y="3056"/>
                  </a:lnTo>
                  <a:lnTo>
                    <a:pt x="2829" y="3101"/>
                  </a:lnTo>
                  <a:lnTo>
                    <a:pt x="2799" y="3144"/>
                  </a:lnTo>
                  <a:lnTo>
                    <a:pt x="2764" y="3185"/>
                  </a:lnTo>
                  <a:lnTo>
                    <a:pt x="2726" y="3225"/>
                  </a:lnTo>
                  <a:lnTo>
                    <a:pt x="2685" y="3263"/>
                  </a:lnTo>
                  <a:lnTo>
                    <a:pt x="2639" y="3299"/>
                  </a:lnTo>
                  <a:lnTo>
                    <a:pt x="2589" y="3334"/>
                  </a:lnTo>
                  <a:lnTo>
                    <a:pt x="2536" y="3366"/>
                  </a:lnTo>
                  <a:lnTo>
                    <a:pt x="2479" y="3397"/>
                  </a:lnTo>
                  <a:lnTo>
                    <a:pt x="2417" y="3425"/>
                  </a:lnTo>
                  <a:lnTo>
                    <a:pt x="2351" y="3450"/>
                  </a:lnTo>
                  <a:lnTo>
                    <a:pt x="2282" y="3474"/>
                  </a:lnTo>
                  <a:lnTo>
                    <a:pt x="2207" y="3495"/>
                  </a:lnTo>
                  <a:lnTo>
                    <a:pt x="2128" y="3514"/>
                  </a:lnTo>
                  <a:lnTo>
                    <a:pt x="2043" y="3530"/>
                  </a:lnTo>
                  <a:lnTo>
                    <a:pt x="1955" y="3543"/>
                  </a:lnTo>
                  <a:lnTo>
                    <a:pt x="1862" y="3554"/>
                  </a:lnTo>
                  <a:lnTo>
                    <a:pt x="1765" y="3562"/>
                  </a:lnTo>
                  <a:lnTo>
                    <a:pt x="1662" y="3567"/>
                  </a:lnTo>
                  <a:lnTo>
                    <a:pt x="1553" y="3568"/>
                  </a:lnTo>
                  <a:lnTo>
                    <a:pt x="1441" y="3567"/>
                  </a:lnTo>
                  <a:lnTo>
                    <a:pt x="1322" y="3563"/>
                  </a:lnTo>
                  <a:lnTo>
                    <a:pt x="1199" y="3555"/>
                  </a:lnTo>
                  <a:lnTo>
                    <a:pt x="1097" y="3546"/>
                  </a:lnTo>
                  <a:lnTo>
                    <a:pt x="1000" y="3535"/>
                  </a:lnTo>
                  <a:lnTo>
                    <a:pt x="909" y="3519"/>
                  </a:lnTo>
                  <a:lnTo>
                    <a:pt x="823" y="3501"/>
                  </a:lnTo>
                  <a:lnTo>
                    <a:pt x="741" y="3480"/>
                  </a:lnTo>
                  <a:lnTo>
                    <a:pt x="666" y="3456"/>
                  </a:lnTo>
                  <a:lnTo>
                    <a:pt x="593" y="3430"/>
                  </a:lnTo>
                  <a:lnTo>
                    <a:pt x="526" y="3402"/>
                  </a:lnTo>
                  <a:lnTo>
                    <a:pt x="463" y="3371"/>
                  </a:lnTo>
                  <a:lnTo>
                    <a:pt x="405" y="3338"/>
                  </a:lnTo>
                  <a:lnTo>
                    <a:pt x="351" y="3302"/>
                  </a:lnTo>
                  <a:lnTo>
                    <a:pt x="301" y="3266"/>
                  </a:lnTo>
                  <a:lnTo>
                    <a:pt x="256" y="3225"/>
                  </a:lnTo>
                  <a:lnTo>
                    <a:pt x="215" y="3184"/>
                  </a:lnTo>
                  <a:lnTo>
                    <a:pt x="177" y="3141"/>
                  </a:lnTo>
                  <a:lnTo>
                    <a:pt x="143" y="3096"/>
                  </a:lnTo>
                  <a:lnTo>
                    <a:pt x="114" y="3050"/>
                  </a:lnTo>
                  <a:lnTo>
                    <a:pt x="88" y="3001"/>
                  </a:lnTo>
                  <a:lnTo>
                    <a:pt x="65" y="2952"/>
                  </a:lnTo>
                  <a:lnTo>
                    <a:pt x="46" y="2901"/>
                  </a:lnTo>
                  <a:lnTo>
                    <a:pt x="30" y="2848"/>
                  </a:lnTo>
                  <a:lnTo>
                    <a:pt x="17" y="2795"/>
                  </a:lnTo>
                  <a:lnTo>
                    <a:pt x="9" y="2741"/>
                  </a:lnTo>
                  <a:lnTo>
                    <a:pt x="3" y="2685"/>
                  </a:lnTo>
                  <a:lnTo>
                    <a:pt x="0" y="2629"/>
                  </a:lnTo>
                  <a:lnTo>
                    <a:pt x="0" y="2573"/>
                  </a:lnTo>
                  <a:lnTo>
                    <a:pt x="2" y="2514"/>
                  </a:lnTo>
                  <a:lnTo>
                    <a:pt x="9" y="2456"/>
                  </a:lnTo>
                  <a:lnTo>
                    <a:pt x="16" y="2397"/>
                  </a:lnTo>
                  <a:lnTo>
                    <a:pt x="27" y="2338"/>
                  </a:lnTo>
                  <a:lnTo>
                    <a:pt x="40" y="2279"/>
                  </a:lnTo>
                  <a:lnTo>
                    <a:pt x="56" y="2219"/>
                  </a:lnTo>
                  <a:lnTo>
                    <a:pt x="74" y="2159"/>
                  </a:lnTo>
                  <a:lnTo>
                    <a:pt x="94" y="2100"/>
                  </a:lnTo>
                  <a:lnTo>
                    <a:pt x="116" y="2039"/>
                  </a:lnTo>
                  <a:lnTo>
                    <a:pt x="141" y="1979"/>
                  </a:lnTo>
                  <a:lnTo>
                    <a:pt x="167" y="1921"/>
                  </a:lnTo>
                  <a:lnTo>
                    <a:pt x="194" y="1861"/>
                  </a:lnTo>
                  <a:lnTo>
                    <a:pt x="223" y="1803"/>
                  </a:lnTo>
                  <a:lnTo>
                    <a:pt x="255" y="1745"/>
                  </a:lnTo>
                  <a:lnTo>
                    <a:pt x="287" y="1688"/>
                  </a:lnTo>
                  <a:lnTo>
                    <a:pt x="322" y="1630"/>
                  </a:lnTo>
                  <a:lnTo>
                    <a:pt x="358" y="1575"/>
                  </a:lnTo>
                  <a:lnTo>
                    <a:pt x="393" y="1519"/>
                  </a:lnTo>
                  <a:lnTo>
                    <a:pt x="431" y="1466"/>
                  </a:lnTo>
                  <a:lnTo>
                    <a:pt x="470" y="1413"/>
                  </a:lnTo>
                  <a:lnTo>
                    <a:pt x="511" y="1361"/>
                  </a:lnTo>
                  <a:lnTo>
                    <a:pt x="551" y="1311"/>
                  </a:lnTo>
                  <a:lnTo>
                    <a:pt x="593" y="1262"/>
                  </a:lnTo>
                  <a:lnTo>
                    <a:pt x="635" y="1215"/>
                  </a:lnTo>
                  <a:lnTo>
                    <a:pt x="677" y="1169"/>
                  </a:lnTo>
                  <a:lnTo>
                    <a:pt x="721" y="1125"/>
                  </a:lnTo>
                  <a:lnTo>
                    <a:pt x="764" y="1082"/>
                  </a:lnTo>
                  <a:lnTo>
                    <a:pt x="808" y="1041"/>
                  </a:lnTo>
                  <a:lnTo>
                    <a:pt x="852" y="1003"/>
                  </a:lnTo>
                  <a:lnTo>
                    <a:pt x="896" y="966"/>
                  </a:lnTo>
                  <a:lnTo>
                    <a:pt x="941" y="932"/>
                  </a:lnTo>
                  <a:lnTo>
                    <a:pt x="984" y="900"/>
                  </a:lnTo>
                  <a:lnTo>
                    <a:pt x="1029" y="870"/>
                  </a:lnTo>
                  <a:lnTo>
                    <a:pt x="1072" y="843"/>
                  </a:lnTo>
                  <a:lnTo>
                    <a:pt x="1115" y="818"/>
                  </a:lnTo>
                  <a:lnTo>
                    <a:pt x="1158" y="796"/>
                  </a:lnTo>
                  <a:lnTo>
                    <a:pt x="1116" y="767"/>
                  </a:lnTo>
                  <a:lnTo>
                    <a:pt x="1076" y="735"/>
                  </a:lnTo>
                  <a:lnTo>
                    <a:pt x="1038" y="701"/>
                  </a:lnTo>
                  <a:lnTo>
                    <a:pt x="1003" y="664"/>
                  </a:lnTo>
                  <a:lnTo>
                    <a:pt x="968" y="625"/>
                  </a:lnTo>
                  <a:lnTo>
                    <a:pt x="935" y="585"/>
                  </a:lnTo>
                  <a:lnTo>
                    <a:pt x="906" y="543"/>
                  </a:lnTo>
                  <a:lnTo>
                    <a:pt x="878" y="501"/>
                  </a:lnTo>
                  <a:lnTo>
                    <a:pt x="853" y="458"/>
                  </a:lnTo>
                  <a:lnTo>
                    <a:pt x="830" y="415"/>
                  </a:lnTo>
                  <a:lnTo>
                    <a:pt x="810" y="373"/>
                  </a:lnTo>
                  <a:lnTo>
                    <a:pt x="792" y="331"/>
                  </a:lnTo>
                  <a:lnTo>
                    <a:pt x="778" y="291"/>
                  </a:lnTo>
                  <a:lnTo>
                    <a:pt x="767" y="251"/>
                  </a:lnTo>
                  <a:lnTo>
                    <a:pt x="759" y="214"/>
                  </a:lnTo>
                  <a:lnTo>
                    <a:pt x="754" y="178"/>
                  </a:lnTo>
                  <a:lnTo>
                    <a:pt x="753" y="145"/>
                  </a:lnTo>
                  <a:lnTo>
                    <a:pt x="755" y="115"/>
                  </a:lnTo>
                  <a:lnTo>
                    <a:pt x="761" y="88"/>
                  </a:lnTo>
                  <a:lnTo>
                    <a:pt x="771" y="65"/>
                  </a:lnTo>
                  <a:lnTo>
                    <a:pt x="785" y="46"/>
                  </a:lnTo>
                  <a:lnTo>
                    <a:pt x="806" y="25"/>
                  </a:lnTo>
                  <a:lnTo>
                    <a:pt x="830" y="12"/>
                  </a:lnTo>
                  <a:lnTo>
                    <a:pt x="856" y="3"/>
                  </a:lnTo>
                  <a:lnTo>
                    <a:pt x="8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Freeform 55"/>
            <p:cNvSpPr>
              <a:spLocks/>
            </p:cNvSpPr>
            <p:nvPr/>
          </p:nvSpPr>
          <p:spPr bwMode="auto">
            <a:xfrm>
              <a:off x="2644775" y="5414963"/>
              <a:ext cx="1588" cy="1587"/>
            </a:xfrm>
            <a:custGeom>
              <a:avLst/>
              <a:gdLst>
                <a:gd name="T0" fmla="*/ 1 w 1"/>
                <a:gd name="T1" fmla="*/ 0 h 3"/>
                <a:gd name="T2" fmla="*/ 1 w 1"/>
                <a:gd name="T3" fmla="*/ 2 h 3"/>
                <a:gd name="T4" fmla="*/ 0 w 1"/>
                <a:gd name="T5" fmla="*/ 3 h 3"/>
                <a:gd name="T6" fmla="*/ 1 w 1"/>
                <a:gd name="T7" fmla="*/ 2 h 3"/>
                <a:gd name="T8" fmla="*/ 1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0" name="Freeform 109"/>
          <p:cNvSpPr/>
          <p:nvPr/>
        </p:nvSpPr>
        <p:spPr>
          <a:xfrm>
            <a:off x="4421883" y="2619202"/>
            <a:ext cx="879475" cy="1524000"/>
          </a:xfrm>
          <a:custGeom>
            <a:avLst/>
            <a:gdLst>
              <a:gd name="connsiteX0" fmla="*/ 103906 w 1047821"/>
              <a:gd name="connsiteY0" fmla="*/ 525562 h 1549994"/>
              <a:gd name="connsiteX1" fmla="*/ 983381 w 1047821"/>
              <a:gd name="connsiteY1" fmla="*/ 14387 h 1549994"/>
              <a:gd name="connsiteX2" fmla="*/ 983381 w 1047821"/>
              <a:gd name="connsiteY2" fmla="*/ 1014512 h 1549994"/>
              <a:gd name="connsiteX3" fmla="*/ 113431 w 1047821"/>
              <a:gd name="connsiteY3" fmla="*/ 1538387 h 1549994"/>
              <a:gd name="connsiteX4" fmla="*/ 103906 w 1047821"/>
              <a:gd name="connsiteY4" fmla="*/ 525562 h 1549994"/>
              <a:gd name="connsiteX0" fmla="*/ 103906 w 1047821"/>
              <a:gd name="connsiteY0" fmla="*/ 511175 h 1535607"/>
              <a:gd name="connsiteX1" fmla="*/ 983381 w 1047821"/>
              <a:gd name="connsiteY1" fmla="*/ 0 h 1535607"/>
              <a:gd name="connsiteX2" fmla="*/ 983381 w 1047821"/>
              <a:gd name="connsiteY2" fmla="*/ 1000125 h 1535607"/>
              <a:gd name="connsiteX3" fmla="*/ 113431 w 1047821"/>
              <a:gd name="connsiteY3" fmla="*/ 1524000 h 1535607"/>
              <a:gd name="connsiteX4" fmla="*/ 103906 w 1047821"/>
              <a:gd name="connsiteY4" fmla="*/ 511175 h 1535607"/>
              <a:gd name="connsiteX0" fmla="*/ 103906 w 983381"/>
              <a:gd name="connsiteY0" fmla="*/ 511175 h 1535607"/>
              <a:gd name="connsiteX1" fmla="*/ 983381 w 983381"/>
              <a:gd name="connsiteY1" fmla="*/ 0 h 1535607"/>
              <a:gd name="connsiteX2" fmla="*/ 983381 w 983381"/>
              <a:gd name="connsiteY2" fmla="*/ 1000125 h 1535607"/>
              <a:gd name="connsiteX3" fmla="*/ 113431 w 983381"/>
              <a:gd name="connsiteY3" fmla="*/ 1524000 h 1535607"/>
              <a:gd name="connsiteX4" fmla="*/ 103906 w 983381"/>
              <a:gd name="connsiteY4" fmla="*/ 511175 h 1535607"/>
              <a:gd name="connsiteX0" fmla="*/ 103906 w 983381"/>
              <a:gd name="connsiteY0" fmla="*/ 511175 h 1524000"/>
              <a:gd name="connsiteX1" fmla="*/ 983381 w 983381"/>
              <a:gd name="connsiteY1" fmla="*/ 0 h 1524000"/>
              <a:gd name="connsiteX2" fmla="*/ 983381 w 983381"/>
              <a:gd name="connsiteY2" fmla="*/ 1000125 h 1524000"/>
              <a:gd name="connsiteX3" fmla="*/ 113431 w 983381"/>
              <a:gd name="connsiteY3" fmla="*/ 1524000 h 1524000"/>
              <a:gd name="connsiteX4" fmla="*/ 103906 w 983381"/>
              <a:gd name="connsiteY4" fmla="*/ 511175 h 1524000"/>
              <a:gd name="connsiteX0" fmla="*/ 0 w 879475"/>
              <a:gd name="connsiteY0" fmla="*/ 511175 h 1524000"/>
              <a:gd name="connsiteX1" fmla="*/ 879475 w 879475"/>
              <a:gd name="connsiteY1" fmla="*/ 0 h 1524000"/>
              <a:gd name="connsiteX2" fmla="*/ 879475 w 879475"/>
              <a:gd name="connsiteY2" fmla="*/ 1000125 h 1524000"/>
              <a:gd name="connsiteX3" fmla="*/ 9525 w 879475"/>
              <a:gd name="connsiteY3" fmla="*/ 1524000 h 1524000"/>
              <a:gd name="connsiteX4" fmla="*/ 0 w 879475"/>
              <a:gd name="connsiteY4" fmla="*/ 511175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475" h="1524000">
                <a:moveTo>
                  <a:pt x="0" y="511175"/>
                </a:moveTo>
                <a:lnTo>
                  <a:pt x="879475" y="0"/>
                </a:lnTo>
                <a:lnTo>
                  <a:pt x="879475" y="1000125"/>
                </a:lnTo>
                <a:lnTo>
                  <a:pt x="9525" y="1524000"/>
                </a:lnTo>
                <a:lnTo>
                  <a:pt x="0" y="5111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242438" y="2121391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027137" y="3487461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102337" y="2121391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17512" y="3485080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884137" y="5337554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483337" y="5337554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94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Concept Diagram Slide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24382" y="1855996"/>
            <a:ext cx="3530787" cy="722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140888" y="1858935"/>
            <a:ext cx="2800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314321" y="5777014"/>
            <a:ext cx="3530787" cy="722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ct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864443" y="1143000"/>
            <a:ext cx="4459939" cy="4386819"/>
            <a:chOff x="3498849" y="1143000"/>
            <a:chExt cx="4459939" cy="4386819"/>
          </a:xfrm>
        </p:grpSpPr>
        <p:sp>
          <p:nvSpPr>
            <p:cNvPr id="57" name="Freeform 12"/>
            <p:cNvSpPr>
              <a:spLocks/>
            </p:cNvSpPr>
            <p:nvPr/>
          </p:nvSpPr>
          <p:spPr bwMode="auto">
            <a:xfrm>
              <a:off x="5745910" y="4392144"/>
              <a:ext cx="1843251" cy="1133572"/>
            </a:xfrm>
            <a:custGeom>
              <a:avLst/>
              <a:gdLst>
                <a:gd name="T0" fmla="*/ 665 w 1348"/>
                <a:gd name="T1" fmla="*/ 0 h 829"/>
                <a:gd name="T2" fmla="*/ 1348 w 1348"/>
                <a:gd name="T3" fmla="*/ 409 h 829"/>
                <a:gd name="T4" fmla="*/ 656 w 1348"/>
                <a:gd name="T5" fmla="*/ 829 h 829"/>
                <a:gd name="T6" fmla="*/ 0 w 1348"/>
                <a:gd name="T7" fmla="*/ 410 h 829"/>
                <a:gd name="T8" fmla="*/ 665 w 1348"/>
                <a:gd name="T9" fmla="*/ 0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8" h="829">
                  <a:moveTo>
                    <a:pt x="665" y="0"/>
                  </a:moveTo>
                  <a:lnTo>
                    <a:pt x="1348" y="409"/>
                  </a:lnTo>
                  <a:lnTo>
                    <a:pt x="656" y="829"/>
                  </a:lnTo>
                  <a:lnTo>
                    <a:pt x="0" y="410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Freeform 14"/>
            <p:cNvSpPr>
              <a:spLocks/>
            </p:cNvSpPr>
            <p:nvPr/>
          </p:nvSpPr>
          <p:spPr bwMode="auto">
            <a:xfrm>
              <a:off x="3868473" y="4378470"/>
              <a:ext cx="1863763" cy="1151349"/>
            </a:xfrm>
            <a:custGeom>
              <a:avLst/>
              <a:gdLst>
                <a:gd name="T0" fmla="*/ 691 w 1363"/>
                <a:gd name="T1" fmla="*/ 0 h 842"/>
                <a:gd name="T2" fmla="*/ 1363 w 1363"/>
                <a:gd name="T3" fmla="*/ 420 h 842"/>
                <a:gd name="T4" fmla="*/ 702 w 1363"/>
                <a:gd name="T5" fmla="*/ 842 h 842"/>
                <a:gd name="T6" fmla="*/ 0 w 1363"/>
                <a:gd name="T7" fmla="*/ 419 h 842"/>
                <a:gd name="T8" fmla="*/ 691 w 1363"/>
                <a:gd name="T9" fmla="*/ 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3" h="842">
                  <a:moveTo>
                    <a:pt x="691" y="0"/>
                  </a:moveTo>
                  <a:lnTo>
                    <a:pt x="1363" y="420"/>
                  </a:lnTo>
                  <a:lnTo>
                    <a:pt x="702" y="842"/>
                  </a:lnTo>
                  <a:lnTo>
                    <a:pt x="0" y="419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Freeform 19"/>
            <p:cNvSpPr>
              <a:spLocks noEditPoints="1"/>
            </p:cNvSpPr>
            <p:nvPr/>
          </p:nvSpPr>
          <p:spPr bwMode="auto">
            <a:xfrm>
              <a:off x="6416772" y="4708167"/>
              <a:ext cx="501528" cy="501526"/>
            </a:xfrm>
            <a:custGeom>
              <a:avLst/>
              <a:gdLst>
                <a:gd name="T0" fmla="*/ 3163 w 3552"/>
                <a:gd name="T1" fmla="*/ 288 h 3552"/>
                <a:gd name="T2" fmla="*/ 3275 w 3552"/>
                <a:gd name="T3" fmla="*/ 1176 h 3552"/>
                <a:gd name="T4" fmla="*/ 2979 w 3552"/>
                <a:gd name="T5" fmla="*/ 1052 h 3552"/>
                <a:gd name="T6" fmla="*/ 2497 w 3552"/>
                <a:gd name="T7" fmla="*/ 2197 h 3552"/>
                <a:gd name="T8" fmla="*/ 2032 w 3552"/>
                <a:gd name="T9" fmla="*/ 1659 h 3552"/>
                <a:gd name="T10" fmla="*/ 1588 w 3552"/>
                <a:gd name="T11" fmla="*/ 2505 h 3552"/>
                <a:gd name="T12" fmla="*/ 1143 w 3552"/>
                <a:gd name="T13" fmla="*/ 2075 h 3552"/>
                <a:gd name="T14" fmla="*/ 765 w 3552"/>
                <a:gd name="T15" fmla="*/ 2935 h 3552"/>
                <a:gd name="T16" fmla="*/ 531 w 3552"/>
                <a:gd name="T17" fmla="*/ 2832 h 3552"/>
                <a:gd name="T18" fmla="*/ 1058 w 3552"/>
                <a:gd name="T19" fmla="*/ 1635 h 3552"/>
                <a:gd name="T20" fmla="*/ 1521 w 3552"/>
                <a:gd name="T21" fmla="*/ 2082 h 3552"/>
                <a:gd name="T22" fmla="*/ 1981 w 3552"/>
                <a:gd name="T23" fmla="*/ 1206 h 3552"/>
                <a:gd name="T24" fmla="*/ 2422 w 3552"/>
                <a:gd name="T25" fmla="*/ 1716 h 3552"/>
                <a:gd name="T26" fmla="*/ 2744 w 3552"/>
                <a:gd name="T27" fmla="*/ 952 h 3552"/>
                <a:gd name="T28" fmla="*/ 2450 w 3552"/>
                <a:gd name="T29" fmla="*/ 828 h 3552"/>
                <a:gd name="T30" fmla="*/ 3163 w 3552"/>
                <a:gd name="T31" fmla="*/ 288 h 3552"/>
                <a:gd name="T32" fmla="*/ 0 w 3552"/>
                <a:gd name="T33" fmla="*/ 0 h 3552"/>
                <a:gd name="T34" fmla="*/ 130 w 3552"/>
                <a:gd name="T35" fmla="*/ 0 h 3552"/>
                <a:gd name="T36" fmla="*/ 130 w 3552"/>
                <a:gd name="T37" fmla="*/ 3422 h 3552"/>
                <a:gd name="T38" fmla="*/ 3552 w 3552"/>
                <a:gd name="T39" fmla="*/ 3422 h 3552"/>
                <a:gd name="T40" fmla="*/ 3552 w 3552"/>
                <a:gd name="T41" fmla="*/ 3552 h 3552"/>
                <a:gd name="T42" fmla="*/ 0 w 3552"/>
                <a:gd name="T43" fmla="*/ 3552 h 3552"/>
                <a:gd name="T44" fmla="*/ 0 w 3552"/>
                <a:gd name="T45" fmla="*/ 0 h 3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52" h="3552">
                  <a:moveTo>
                    <a:pt x="3163" y="288"/>
                  </a:moveTo>
                  <a:lnTo>
                    <a:pt x="3275" y="1176"/>
                  </a:lnTo>
                  <a:lnTo>
                    <a:pt x="2979" y="1052"/>
                  </a:lnTo>
                  <a:lnTo>
                    <a:pt x="2497" y="2197"/>
                  </a:lnTo>
                  <a:lnTo>
                    <a:pt x="2032" y="1659"/>
                  </a:lnTo>
                  <a:lnTo>
                    <a:pt x="1588" y="2505"/>
                  </a:lnTo>
                  <a:lnTo>
                    <a:pt x="1143" y="2075"/>
                  </a:lnTo>
                  <a:lnTo>
                    <a:pt x="765" y="2935"/>
                  </a:lnTo>
                  <a:lnTo>
                    <a:pt x="531" y="2832"/>
                  </a:lnTo>
                  <a:lnTo>
                    <a:pt x="1058" y="1635"/>
                  </a:lnTo>
                  <a:lnTo>
                    <a:pt x="1521" y="2082"/>
                  </a:lnTo>
                  <a:lnTo>
                    <a:pt x="1981" y="1206"/>
                  </a:lnTo>
                  <a:lnTo>
                    <a:pt x="2422" y="1716"/>
                  </a:lnTo>
                  <a:lnTo>
                    <a:pt x="2744" y="952"/>
                  </a:lnTo>
                  <a:lnTo>
                    <a:pt x="2450" y="828"/>
                  </a:lnTo>
                  <a:lnTo>
                    <a:pt x="3163" y="288"/>
                  </a:lnTo>
                  <a:close/>
                  <a:moveTo>
                    <a:pt x="0" y="0"/>
                  </a:moveTo>
                  <a:lnTo>
                    <a:pt x="130" y="0"/>
                  </a:lnTo>
                  <a:lnTo>
                    <a:pt x="130" y="3422"/>
                  </a:lnTo>
                  <a:lnTo>
                    <a:pt x="3552" y="3422"/>
                  </a:lnTo>
                  <a:lnTo>
                    <a:pt x="3552" y="3552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4623813" y="4668201"/>
              <a:ext cx="350861" cy="545846"/>
              <a:chOff x="1827213" y="3935413"/>
              <a:chExt cx="996950" cy="15509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64" name="Freeform 24"/>
              <p:cNvSpPr>
                <a:spLocks/>
              </p:cNvSpPr>
              <p:nvPr/>
            </p:nvSpPr>
            <p:spPr bwMode="auto">
              <a:xfrm>
                <a:off x="1827213" y="4622800"/>
                <a:ext cx="996950" cy="863600"/>
              </a:xfrm>
              <a:custGeom>
                <a:avLst/>
                <a:gdLst>
                  <a:gd name="T0" fmla="*/ 356 w 2511"/>
                  <a:gd name="T1" fmla="*/ 48 h 2175"/>
                  <a:gd name="T2" fmla="*/ 322 w 2511"/>
                  <a:gd name="T3" fmla="*/ 182 h 2175"/>
                  <a:gd name="T4" fmla="*/ 266 w 2511"/>
                  <a:gd name="T5" fmla="*/ 197 h 2175"/>
                  <a:gd name="T6" fmla="*/ 261 w 2511"/>
                  <a:gd name="T7" fmla="*/ 228 h 2175"/>
                  <a:gd name="T8" fmla="*/ 280 w 2511"/>
                  <a:gd name="T9" fmla="*/ 387 h 2175"/>
                  <a:gd name="T10" fmla="*/ 295 w 2511"/>
                  <a:gd name="T11" fmla="*/ 499 h 2175"/>
                  <a:gd name="T12" fmla="*/ 369 w 2511"/>
                  <a:gd name="T13" fmla="*/ 618 h 2175"/>
                  <a:gd name="T14" fmla="*/ 390 w 2511"/>
                  <a:gd name="T15" fmla="*/ 542 h 2175"/>
                  <a:gd name="T16" fmla="*/ 554 w 2511"/>
                  <a:gd name="T17" fmla="*/ 434 h 2175"/>
                  <a:gd name="T18" fmla="*/ 2104 w 2511"/>
                  <a:gd name="T19" fmla="*/ 513 h 2175"/>
                  <a:gd name="T20" fmla="*/ 2136 w 2511"/>
                  <a:gd name="T21" fmla="*/ 615 h 2175"/>
                  <a:gd name="T22" fmla="*/ 2145 w 2511"/>
                  <a:gd name="T23" fmla="*/ 618 h 2175"/>
                  <a:gd name="T24" fmla="*/ 2214 w 2511"/>
                  <a:gd name="T25" fmla="*/ 501 h 2175"/>
                  <a:gd name="T26" fmla="*/ 2231 w 2511"/>
                  <a:gd name="T27" fmla="*/ 387 h 2175"/>
                  <a:gd name="T28" fmla="*/ 2251 w 2511"/>
                  <a:gd name="T29" fmla="*/ 228 h 2175"/>
                  <a:gd name="T30" fmla="*/ 2245 w 2511"/>
                  <a:gd name="T31" fmla="*/ 197 h 2175"/>
                  <a:gd name="T32" fmla="*/ 2189 w 2511"/>
                  <a:gd name="T33" fmla="*/ 182 h 2175"/>
                  <a:gd name="T34" fmla="*/ 2155 w 2511"/>
                  <a:gd name="T35" fmla="*/ 48 h 2175"/>
                  <a:gd name="T36" fmla="*/ 2439 w 2511"/>
                  <a:gd name="T37" fmla="*/ 4 h 2175"/>
                  <a:gd name="T38" fmla="*/ 2508 w 2511"/>
                  <a:gd name="T39" fmla="*/ 124 h 2175"/>
                  <a:gd name="T40" fmla="*/ 2410 w 2511"/>
                  <a:gd name="T41" fmla="*/ 195 h 2175"/>
                  <a:gd name="T42" fmla="*/ 2377 w 2511"/>
                  <a:gd name="T43" fmla="*/ 232 h 2175"/>
                  <a:gd name="T44" fmla="*/ 2357 w 2511"/>
                  <a:gd name="T45" fmla="*/ 398 h 2175"/>
                  <a:gd name="T46" fmla="*/ 2338 w 2511"/>
                  <a:gd name="T47" fmla="*/ 528 h 2175"/>
                  <a:gd name="T48" fmla="*/ 2187 w 2511"/>
                  <a:gd name="T49" fmla="*/ 741 h 2175"/>
                  <a:gd name="T50" fmla="*/ 2135 w 2511"/>
                  <a:gd name="T51" fmla="*/ 787 h 2175"/>
                  <a:gd name="T52" fmla="*/ 2025 w 2511"/>
                  <a:gd name="T53" fmla="*/ 951 h 2175"/>
                  <a:gd name="T54" fmla="*/ 1384 w 2511"/>
                  <a:gd name="T55" fmla="*/ 968 h 2175"/>
                  <a:gd name="T56" fmla="*/ 1361 w 2511"/>
                  <a:gd name="T57" fmla="*/ 1733 h 2175"/>
                  <a:gd name="T58" fmla="*/ 1376 w 2511"/>
                  <a:gd name="T59" fmla="*/ 1743 h 2175"/>
                  <a:gd name="T60" fmla="*/ 1746 w 2511"/>
                  <a:gd name="T61" fmla="*/ 1818 h 2175"/>
                  <a:gd name="T62" fmla="*/ 2030 w 2511"/>
                  <a:gd name="T63" fmla="*/ 2007 h 2175"/>
                  <a:gd name="T64" fmla="*/ 2086 w 2511"/>
                  <a:gd name="T65" fmla="*/ 2155 h 2175"/>
                  <a:gd name="T66" fmla="*/ 1933 w 2511"/>
                  <a:gd name="T67" fmla="*/ 2174 h 2175"/>
                  <a:gd name="T68" fmla="*/ 1894 w 2511"/>
                  <a:gd name="T69" fmla="*/ 2119 h 2175"/>
                  <a:gd name="T70" fmla="*/ 1691 w 2511"/>
                  <a:gd name="T71" fmla="*/ 1985 h 2175"/>
                  <a:gd name="T72" fmla="*/ 1372 w 2511"/>
                  <a:gd name="T73" fmla="*/ 1919 h 2175"/>
                  <a:gd name="T74" fmla="*/ 1362 w 2511"/>
                  <a:gd name="T75" fmla="*/ 1925 h 2175"/>
                  <a:gd name="T76" fmla="*/ 1358 w 2511"/>
                  <a:gd name="T77" fmla="*/ 2159 h 2175"/>
                  <a:gd name="T78" fmla="*/ 1156 w 2511"/>
                  <a:gd name="T79" fmla="*/ 2168 h 2175"/>
                  <a:gd name="T80" fmla="*/ 1150 w 2511"/>
                  <a:gd name="T81" fmla="*/ 1928 h 2175"/>
                  <a:gd name="T82" fmla="*/ 1137 w 2511"/>
                  <a:gd name="T83" fmla="*/ 1919 h 2175"/>
                  <a:gd name="T84" fmla="*/ 859 w 2511"/>
                  <a:gd name="T85" fmla="*/ 1972 h 2175"/>
                  <a:gd name="T86" fmla="*/ 626 w 2511"/>
                  <a:gd name="T87" fmla="*/ 2108 h 2175"/>
                  <a:gd name="T88" fmla="*/ 578 w 2511"/>
                  <a:gd name="T89" fmla="*/ 2175 h 2175"/>
                  <a:gd name="T90" fmla="*/ 424 w 2511"/>
                  <a:gd name="T91" fmla="*/ 2146 h 2175"/>
                  <a:gd name="T92" fmla="*/ 514 w 2511"/>
                  <a:gd name="T93" fmla="*/ 1970 h 2175"/>
                  <a:gd name="T94" fmla="*/ 831 w 2511"/>
                  <a:gd name="T95" fmla="*/ 1796 h 2175"/>
                  <a:gd name="T96" fmla="*/ 1140 w 2511"/>
                  <a:gd name="T97" fmla="*/ 1742 h 2175"/>
                  <a:gd name="T98" fmla="*/ 1150 w 2511"/>
                  <a:gd name="T99" fmla="*/ 1728 h 2175"/>
                  <a:gd name="T100" fmla="*/ 1119 w 2511"/>
                  <a:gd name="T101" fmla="*/ 967 h 2175"/>
                  <a:gd name="T102" fmla="*/ 455 w 2511"/>
                  <a:gd name="T103" fmla="*/ 935 h 2175"/>
                  <a:gd name="T104" fmla="*/ 376 w 2511"/>
                  <a:gd name="T105" fmla="*/ 785 h 2175"/>
                  <a:gd name="T106" fmla="*/ 347 w 2511"/>
                  <a:gd name="T107" fmla="*/ 752 h 2175"/>
                  <a:gd name="T108" fmla="*/ 203 w 2511"/>
                  <a:gd name="T109" fmla="*/ 610 h 2175"/>
                  <a:gd name="T110" fmla="*/ 160 w 2511"/>
                  <a:gd name="T111" fmla="*/ 446 h 2175"/>
                  <a:gd name="T112" fmla="*/ 140 w 2511"/>
                  <a:gd name="T113" fmla="*/ 282 h 2175"/>
                  <a:gd name="T114" fmla="*/ 114 w 2511"/>
                  <a:gd name="T115" fmla="*/ 197 h 2175"/>
                  <a:gd name="T116" fmla="*/ 29 w 2511"/>
                  <a:gd name="T117" fmla="*/ 167 h 2175"/>
                  <a:gd name="T118" fmla="*/ 29 w 2511"/>
                  <a:gd name="T119" fmla="*/ 29 h 2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511" h="2175">
                    <a:moveTo>
                      <a:pt x="98" y="0"/>
                    </a:moveTo>
                    <a:lnTo>
                      <a:pt x="272" y="0"/>
                    </a:lnTo>
                    <a:lnTo>
                      <a:pt x="298" y="4"/>
                    </a:lnTo>
                    <a:lnTo>
                      <a:pt x="322" y="13"/>
                    </a:lnTo>
                    <a:lnTo>
                      <a:pt x="342" y="29"/>
                    </a:lnTo>
                    <a:lnTo>
                      <a:pt x="356" y="48"/>
                    </a:lnTo>
                    <a:lnTo>
                      <a:pt x="367" y="71"/>
                    </a:lnTo>
                    <a:lnTo>
                      <a:pt x="370" y="98"/>
                    </a:lnTo>
                    <a:lnTo>
                      <a:pt x="367" y="124"/>
                    </a:lnTo>
                    <a:lnTo>
                      <a:pt x="356" y="148"/>
                    </a:lnTo>
                    <a:lnTo>
                      <a:pt x="342" y="167"/>
                    </a:lnTo>
                    <a:lnTo>
                      <a:pt x="322" y="182"/>
                    </a:lnTo>
                    <a:lnTo>
                      <a:pt x="298" y="192"/>
                    </a:lnTo>
                    <a:lnTo>
                      <a:pt x="272" y="195"/>
                    </a:lnTo>
                    <a:lnTo>
                      <a:pt x="272" y="195"/>
                    </a:lnTo>
                    <a:lnTo>
                      <a:pt x="271" y="196"/>
                    </a:lnTo>
                    <a:lnTo>
                      <a:pt x="268" y="196"/>
                    </a:lnTo>
                    <a:lnTo>
                      <a:pt x="266" y="197"/>
                    </a:lnTo>
                    <a:lnTo>
                      <a:pt x="263" y="199"/>
                    </a:lnTo>
                    <a:lnTo>
                      <a:pt x="261" y="201"/>
                    </a:lnTo>
                    <a:lnTo>
                      <a:pt x="259" y="203"/>
                    </a:lnTo>
                    <a:lnTo>
                      <a:pt x="257" y="207"/>
                    </a:lnTo>
                    <a:lnTo>
                      <a:pt x="257" y="211"/>
                    </a:lnTo>
                    <a:lnTo>
                      <a:pt x="261" y="228"/>
                    </a:lnTo>
                    <a:lnTo>
                      <a:pt x="263" y="251"/>
                    </a:lnTo>
                    <a:lnTo>
                      <a:pt x="267" y="276"/>
                    </a:lnTo>
                    <a:lnTo>
                      <a:pt x="271" y="303"/>
                    </a:lnTo>
                    <a:lnTo>
                      <a:pt x="274" y="332"/>
                    </a:lnTo>
                    <a:lnTo>
                      <a:pt x="278" y="360"/>
                    </a:lnTo>
                    <a:lnTo>
                      <a:pt x="280" y="387"/>
                    </a:lnTo>
                    <a:lnTo>
                      <a:pt x="284" y="411"/>
                    </a:lnTo>
                    <a:lnTo>
                      <a:pt x="286" y="432"/>
                    </a:lnTo>
                    <a:lnTo>
                      <a:pt x="287" y="448"/>
                    </a:lnTo>
                    <a:lnTo>
                      <a:pt x="288" y="459"/>
                    </a:lnTo>
                    <a:lnTo>
                      <a:pt x="290" y="463"/>
                    </a:lnTo>
                    <a:lnTo>
                      <a:pt x="295" y="499"/>
                    </a:lnTo>
                    <a:lnTo>
                      <a:pt x="307" y="534"/>
                    </a:lnTo>
                    <a:lnTo>
                      <a:pt x="322" y="564"/>
                    </a:lnTo>
                    <a:lnTo>
                      <a:pt x="338" y="590"/>
                    </a:lnTo>
                    <a:lnTo>
                      <a:pt x="356" y="611"/>
                    </a:lnTo>
                    <a:lnTo>
                      <a:pt x="364" y="617"/>
                    </a:lnTo>
                    <a:lnTo>
                      <a:pt x="369" y="618"/>
                    </a:lnTo>
                    <a:lnTo>
                      <a:pt x="373" y="617"/>
                    </a:lnTo>
                    <a:lnTo>
                      <a:pt x="375" y="616"/>
                    </a:lnTo>
                    <a:lnTo>
                      <a:pt x="376" y="614"/>
                    </a:lnTo>
                    <a:lnTo>
                      <a:pt x="376" y="612"/>
                    </a:lnTo>
                    <a:lnTo>
                      <a:pt x="380" y="576"/>
                    </a:lnTo>
                    <a:lnTo>
                      <a:pt x="390" y="542"/>
                    </a:lnTo>
                    <a:lnTo>
                      <a:pt x="407" y="513"/>
                    </a:lnTo>
                    <a:lnTo>
                      <a:pt x="428" y="486"/>
                    </a:lnTo>
                    <a:lnTo>
                      <a:pt x="455" y="464"/>
                    </a:lnTo>
                    <a:lnTo>
                      <a:pt x="485" y="447"/>
                    </a:lnTo>
                    <a:lnTo>
                      <a:pt x="519" y="438"/>
                    </a:lnTo>
                    <a:lnTo>
                      <a:pt x="554" y="434"/>
                    </a:lnTo>
                    <a:lnTo>
                      <a:pt x="1957" y="434"/>
                    </a:lnTo>
                    <a:lnTo>
                      <a:pt x="1992" y="438"/>
                    </a:lnTo>
                    <a:lnTo>
                      <a:pt x="2025" y="447"/>
                    </a:lnTo>
                    <a:lnTo>
                      <a:pt x="2056" y="464"/>
                    </a:lnTo>
                    <a:lnTo>
                      <a:pt x="2082" y="486"/>
                    </a:lnTo>
                    <a:lnTo>
                      <a:pt x="2104" y="513"/>
                    </a:lnTo>
                    <a:lnTo>
                      <a:pt x="2120" y="542"/>
                    </a:lnTo>
                    <a:lnTo>
                      <a:pt x="2131" y="576"/>
                    </a:lnTo>
                    <a:lnTo>
                      <a:pt x="2135" y="612"/>
                    </a:lnTo>
                    <a:lnTo>
                      <a:pt x="2135" y="612"/>
                    </a:lnTo>
                    <a:lnTo>
                      <a:pt x="2135" y="614"/>
                    </a:lnTo>
                    <a:lnTo>
                      <a:pt x="2136" y="615"/>
                    </a:lnTo>
                    <a:lnTo>
                      <a:pt x="2136" y="616"/>
                    </a:lnTo>
                    <a:lnTo>
                      <a:pt x="2137" y="617"/>
                    </a:lnTo>
                    <a:lnTo>
                      <a:pt x="2138" y="618"/>
                    </a:lnTo>
                    <a:lnTo>
                      <a:pt x="2139" y="620"/>
                    </a:lnTo>
                    <a:lnTo>
                      <a:pt x="2142" y="620"/>
                    </a:lnTo>
                    <a:lnTo>
                      <a:pt x="2145" y="618"/>
                    </a:lnTo>
                    <a:lnTo>
                      <a:pt x="2148" y="616"/>
                    </a:lnTo>
                    <a:lnTo>
                      <a:pt x="2152" y="614"/>
                    </a:lnTo>
                    <a:lnTo>
                      <a:pt x="2171" y="592"/>
                    </a:lnTo>
                    <a:lnTo>
                      <a:pt x="2188" y="566"/>
                    </a:lnTo>
                    <a:lnTo>
                      <a:pt x="2204" y="535"/>
                    </a:lnTo>
                    <a:lnTo>
                      <a:pt x="2214" y="501"/>
                    </a:lnTo>
                    <a:lnTo>
                      <a:pt x="2223" y="463"/>
                    </a:lnTo>
                    <a:lnTo>
                      <a:pt x="2223" y="459"/>
                    </a:lnTo>
                    <a:lnTo>
                      <a:pt x="2224" y="448"/>
                    </a:lnTo>
                    <a:lnTo>
                      <a:pt x="2225" y="432"/>
                    </a:lnTo>
                    <a:lnTo>
                      <a:pt x="2227" y="411"/>
                    </a:lnTo>
                    <a:lnTo>
                      <a:pt x="2231" y="387"/>
                    </a:lnTo>
                    <a:lnTo>
                      <a:pt x="2233" y="360"/>
                    </a:lnTo>
                    <a:lnTo>
                      <a:pt x="2237" y="332"/>
                    </a:lnTo>
                    <a:lnTo>
                      <a:pt x="2240" y="303"/>
                    </a:lnTo>
                    <a:lnTo>
                      <a:pt x="2244" y="276"/>
                    </a:lnTo>
                    <a:lnTo>
                      <a:pt x="2247" y="251"/>
                    </a:lnTo>
                    <a:lnTo>
                      <a:pt x="2251" y="228"/>
                    </a:lnTo>
                    <a:lnTo>
                      <a:pt x="2253" y="211"/>
                    </a:lnTo>
                    <a:lnTo>
                      <a:pt x="2253" y="207"/>
                    </a:lnTo>
                    <a:lnTo>
                      <a:pt x="2252" y="203"/>
                    </a:lnTo>
                    <a:lnTo>
                      <a:pt x="2250" y="201"/>
                    </a:lnTo>
                    <a:lnTo>
                      <a:pt x="2249" y="199"/>
                    </a:lnTo>
                    <a:lnTo>
                      <a:pt x="2245" y="197"/>
                    </a:lnTo>
                    <a:lnTo>
                      <a:pt x="2243" y="196"/>
                    </a:lnTo>
                    <a:lnTo>
                      <a:pt x="2240" y="196"/>
                    </a:lnTo>
                    <a:lnTo>
                      <a:pt x="2239" y="195"/>
                    </a:lnTo>
                    <a:lnTo>
                      <a:pt x="2239" y="195"/>
                    </a:lnTo>
                    <a:lnTo>
                      <a:pt x="2213" y="192"/>
                    </a:lnTo>
                    <a:lnTo>
                      <a:pt x="2189" y="182"/>
                    </a:lnTo>
                    <a:lnTo>
                      <a:pt x="2170" y="167"/>
                    </a:lnTo>
                    <a:lnTo>
                      <a:pt x="2155" y="148"/>
                    </a:lnTo>
                    <a:lnTo>
                      <a:pt x="2144" y="124"/>
                    </a:lnTo>
                    <a:lnTo>
                      <a:pt x="2141" y="98"/>
                    </a:lnTo>
                    <a:lnTo>
                      <a:pt x="2144" y="71"/>
                    </a:lnTo>
                    <a:lnTo>
                      <a:pt x="2155" y="48"/>
                    </a:lnTo>
                    <a:lnTo>
                      <a:pt x="2170" y="29"/>
                    </a:lnTo>
                    <a:lnTo>
                      <a:pt x="2189" y="13"/>
                    </a:lnTo>
                    <a:lnTo>
                      <a:pt x="2213" y="4"/>
                    </a:lnTo>
                    <a:lnTo>
                      <a:pt x="2239" y="0"/>
                    </a:lnTo>
                    <a:lnTo>
                      <a:pt x="2413" y="0"/>
                    </a:lnTo>
                    <a:lnTo>
                      <a:pt x="2439" y="4"/>
                    </a:lnTo>
                    <a:lnTo>
                      <a:pt x="2462" y="13"/>
                    </a:lnTo>
                    <a:lnTo>
                      <a:pt x="2483" y="29"/>
                    </a:lnTo>
                    <a:lnTo>
                      <a:pt x="2497" y="48"/>
                    </a:lnTo>
                    <a:lnTo>
                      <a:pt x="2508" y="71"/>
                    </a:lnTo>
                    <a:lnTo>
                      <a:pt x="2511" y="98"/>
                    </a:lnTo>
                    <a:lnTo>
                      <a:pt x="2508" y="124"/>
                    </a:lnTo>
                    <a:lnTo>
                      <a:pt x="2497" y="148"/>
                    </a:lnTo>
                    <a:lnTo>
                      <a:pt x="2483" y="167"/>
                    </a:lnTo>
                    <a:lnTo>
                      <a:pt x="2462" y="182"/>
                    </a:lnTo>
                    <a:lnTo>
                      <a:pt x="2439" y="192"/>
                    </a:lnTo>
                    <a:lnTo>
                      <a:pt x="2413" y="195"/>
                    </a:lnTo>
                    <a:lnTo>
                      <a:pt x="2410" y="195"/>
                    </a:lnTo>
                    <a:lnTo>
                      <a:pt x="2404" y="196"/>
                    </a:lnTo>
                    <a:lnTo>
                      <a:pt x="2397" y="197"/>
                    </a:lnTo>
                    <a:lnTo>
                      <a:pt x="2389" y="201"/>
                    </a:lnTo>
                    <a:lnTo>
                      <a:pt x="2383" y="206"/>
                    </a:lnTo>
                    <a:lnTo>
                      <a:pt x="2379" y="213"/>
                    </a:lnTo>
                    <a:lnTo>
                      <a:pt x="2377" y="232"/>
                    </a:lnTo>
                    <a:lnTo>
                      <a:pt x="2375" y="256"/>
                    </a:lnTo>
                    <a:lnTo>
                      <a:pt x="2371" y="282"/>
                    </a:lnTo>
                    <a:lnTo>
                      <a:pt x="2367" y="310"/>
                    </a:lnTo>
                    <a:lnTo>
                      <a:pt x="2364" y="341"/>
                    </a:lnTo>
                    <a:lnTo>
                      <a:pt x="2360" y="370"/>
                    </a:lnTo>
                    <a:lnTo>
                      <a:pt x="2357" y="398"/>
                    </a:lnTo>
                    <a:lnTo>
                      <a:pt x="2353" y="425"/>
                    </a:lnTo>
                    <a:lnTo>
                      <a:pt x="2351" y="446"/>
                    </a:lnTo>
                    <a:lnTo>
                      <a:pt x="2348" y="463"/>
                    </a:lnTo>
                    <a:lnTo>
                      <a:pt x="2347" y="475"/>
                    </a:lnTo>
                    <a:lnTo>
                      <a:pt x="2347" y="478"/>
                    </a:lnTo>
                    <a:lnTo>
                      <a:pt x="2338" y="528"/>
                    </a:lnTo>
                    <a:lnTo>
                      <a:pt x="2322" y="576"/>
                    </a:lnTo>
                    <a:lnTo>
                      <a:pt x="2303" y="618"/>
                    </a:lnTo>
                    <a:lnTo>
                      <a:pt x="2278" y="658"/>
                    </a:lnTo>
                    <a:lnTo>
                      <a:pt x="2251" y="691"/>
                    </a:lnTo>
                    <a:lnTo>
                      <a:pt x="2220" y="719"/>
                    </a:lnTo>
                    <a:lnTo>
                      <a:pt x="2187" y="741"/>
                    </a:lnTo>
                    <a:lnTo>
                      <a:pt x="2151" y="756"/>
                    </a:lnTo>
                    <a:lnTo>
                      <a:pt x="2143" y="761"/>
                    </a:lnTo>
                    <a:lnTo>
                      <a:pt x="2138" y="769"/>
                    </a:lnTo>
                    <a:lnTo>
                      <a:pt x="2136" y="778"/>
                    </a:lnTo>
                    <a:lnTo>
                      <a:pt x="2135" y="785"/>
                    </a:lnTo>
                    <a:lnTo>
                      <a:pt x="2135" y="787"/>
                    </a:lnTo>
                    <a:lnTo>
                      <a:pt x="2131" y="823"/>
                    </a:lnTo>
                    <a:lnTo>
                      <a:pt x="2120" y="856"/>
                    </a:lnTo>
                    <a:lnTo>
                      <a:pt x="2104" y="887"/>
                    </a:lnTo>
                    <a:lnTo>
                      <a:pt x="2082" y="913"/>
                    </a:lnTo>
                    <a:lnTo>
                      <a:pt x="2056" y="935"/>
                    </a:lnTo>
                    <a:lnTo>
                      <a:pt x="2025" y="951"/>
                    </a:lnTo>
                    <a:lnTo>
                      <a:pt x="1992" y="962"/>
                    </a:lnTo>
                    <a:lnTo>
                      <a:pt x="1957" y="966"/>
                    </a:lnTo>
                    <a:lnTo>
                      <a:pt x="1400" y="966"/>
                    </a:lnTo>
                    <a:lnTo>
                      <a:pt x="1397" y="966"/>
                    </a:lnTo>
                    <a:lnTo>
                      <a:pt x="1391" y="967"/>
                    </a:lnTo>
                    <a:lnTo>
                      <a:pt x="1384" y="968"/>
                    </a:lnTo>
                    <a:lnTo>
                      <a:pt x="1376" y="973"/>
                    </a:lnTo>
                    <a:lnTo>
                      <a:pt x="1368" y="978"/>
                    </a:lnTo>
                    <a:lnTo>
                      <a:pt x="1363" y="986"/>
                    </a:lnTo>
                    <a:lnTo>
                      <a:pt x="1361" y="998"/>
                    </a:lnTo>
                    <a:lnTo>
                      <a:pt x="1361" y="1728"/>
                    </a:lnTo>
                    <a:lnTo>
                      <a:pt x="1361" y="1733"/>
                    </a:lnTo>
                    <a:lnTo>
                      <a:pt x="1362" y="1736"/>
                    </a:lnTo>
                    <a:lnTo>
                      <a:pt x="1364" y="1739"/>
                    </a:lnTo>
                    <a:lnTo>
                      <a:pt x="1366" y="1741"/>
                    </a:lnTo>
                    <a:lnTo>
                      <a:pt x="1370" y="1742"/>
                    </a:lnTo>
                    <a:lnTo>
                      <a:pt x="1372" y="1742"/>
                    </a:lnTo>
                    <a:lnTo>
                      <a:pt x="1376" y="1743"/>
                    </a:lnTo>
                    <a:lnTo>
                      <a:pt x="1378" y="1743"/>
                    </a:lnTo>
                    <a:lnTo>
                      <a:pt x="1459" y="1752"/>
                    </a:lnTo>
                    <a:lnTo>
                      <a:pt x="1537" y="1762"/>
                    </a:lnTo>
                    <a:lnTo>
                      <a:pt x="1611" y="1778"/>
                    </a:lnTo>
                    <a:lnTo>
                      <a:pt x="1681" y="1797"/>
                    </a:lnTo>
                    <a:lnTo>
                      <a:pt x="1746" y="1818"/>
                    </a:lnTo>
                    <a:lnTo>
                      <a:pt x="1808" y="1843"/>
                    </a:lnTo>
                    <a:lnTo>
                      <a:pt x="1864" y="1871"/>
                    </a:lnTo>
                    <a:lnTo>
                      <a:pt x="1914" y="1901"/>
                    </a:lnTo>
                    <a:lnTo>
                      <a:pt x="1959" y="1935"/>
                    </a:lnTo>
                    <a:lnTo>
                      <a:pt x="1998" y="1970"/>
                    </a:lnTo>
                    <a:lnTo>
                      <a:pt x="2030" y="2007"/>
                    </a:lnTo>
                    <a:lnTo>
                      <a:pt x="2055" y="2048"/>
                    </a:lnTo>
                    <a:lnTo>
                      <a:pt x="2074" y="2089"/>
                    </a:lnTo>
                    <a:lnTo>
                      <a:pt x="2085" y="2132"/>
                    </a:lnTo>
                    <a:lnTo>
                      <a:pt x="2086" y="2139"/>
                    </a:lnTo>
                    <a:lnTo>
                      <a:pt x="2087" y="2146"/>
                    </a:lnTo>
                    <a:lnTo>
                      <a:pt x="2086" y="2155"/>
                    </a:lnTo>
                    <a:lnTo>
                      <a:pt x="2084" y="2163"/>
                    </a:lnTo>
                    <a:lnTo>
                      <a:pt x="2079" y="2169"/>
                    </a:lnTo>
                    <a:lnTo>
                      <a:pt x="2071" y="2174"/>
                    </a:lnTo>
                    <a:lnTo>
                      <a:pt x="2059" y="2175"/>
                    </a:lnTo>
                    <a:lnTo>
                      <a:pt x="1945" y="2175"/>
                    </a:lnTo>
                    <a:lnTo>
                      <a:pt x="1933" y="2174"/>
                    </a:lnTo>
                    <a:lnTo>
                      <a:pt x="1925" y="2169"/>
                    </a:lnTo>
                    <a:lnTo>
                      <a:pt x="1917" y="2163"/>
                    </a:lnTo>
                    <a:lnTo>
                      <a:pt x="1913" y="2156"/>
                    </a:lnTo>
                    <a:lnTo>
                      <a:pt x="1909" y="2149"/>
                    </a:lnTo>
                    <a:lnTo>
                      <a:pt x="1906" y="2143"/>
                    </a:lnTo>
                    <a:lnTo>
                      <a:pt x="1894" y="2119"/>
                    </a:lnTo>
                    <a:lnTo>
                      <a:pt x="1875" y="2095"/>
                    </a:lnTo>
                    <a:lnTo>
                      <a:pt x="1849" y="2071"/>
                    </a:lnTo>
                    <a:lnTo>
                      <a:pt x="1818" y="2049"/>
                    </a:lnTo>
                    <a:lnTo>
                      <a:pt x="1781" y="2026"/>
                    </a:lnTo>
                    <a:lnTo>
                      <a:pt x="1738" y="2005"/>
                    </a:lnTo>
                    <a:lnTo>
                      <a:pt x="1691" y="1985"/>
                    </a:lnTo>
                    <a:lnTo>
                      <a:pt x="1637" y="1967"/>
                    </a:lnTo>
                    <a:lnTo>
                      <a:pt x="1579" y="1951"/>
                    </a:lnTo>
                    <a:lnTo>
                      <a:pt x="1515" y="1937"/>
                    </a:lnTo>
                    <a:lnTo>
                      <a:pt x="1447" y="1926"/>
                    </a:lnTo>
                    <a:lnTo>
                      <a:pt x="1374" y="1919"/>
                    </a:lnTo>
                    <a:lnTo>
                      <a:pt x="1372" y="1919"/>
                    </a:lnTo>
                    <a:lnTo>
                      <a:pt x="1370" y="1919"/>
                    </a:lnTo>
                    <a:lnTo>
                      <a:pt x="1369" y="1919"/>
                    </a:lnTo>
                    <a:lnTo>
                      <a:pt x="1366" y="1920"/>
                    </a:lnTo>
                    <a:lnTo>
                      <a:pt x="1364" y="1920"/>
                    </a:lnTo>
                    <a:lnTo>
                      <a:pt x="1363" y="1923"/>
                    </a:lnTo>
                    <a:lnTo>
                      <a:pt x="1362" y="1925"/>
                    </a:lnTo>
                    <a:lnTo>
                      <a:pt x="1361" y="1929"/>
                    </a:lnTo>
                    <a:lnTo>
                      <a:pt x="1361" y="1932"/>
                    </a:lnTo>
                    <a:lnTo>
                      <a:pt x="1361" y="2145"/>
                    </a:lnTo>
                    <a:lnTo>
                      <a:pt x="1361" y="2148"/>
                    </a:lnTo>
                    <a:lnTo>
                      <a:pt x="1359" y="2152"/>
                    </a:lnTo>
                    <a:lnTo>
                      <a:pt x="1358" y="2159"/>
                    </a:lnTo>
                    <a:lnTo>
                      <a:pt x="1355" y="2167"/>
                    </a:lnTo>
                    <a:lnTo>
                      <a:pt x="1349" y="2173"/>
                    </a:lnTo>
                    <a:lnTo>
                      <a:pt x="1339" y="2175"/>
                    </a:lnTo>
                    <a:lnTo>
                      <a:pt x="1172" y="2175"/>
                    </a:lnTo>
                    <a:lnTo>
                      <a:pt x="1162" y="2173"/>
                    </a:lnTo>
                    <a:lnTo>
                      <a:pt x="1156" y="2168"/>
                    </a:lnTo>
                    <a:lnTo>
                      <a:pt x="1153" y="2161"/>
                    </a:lnTo>
                    <a:lnTo>
                      <a:pt x="1152" y="2154"/>
                    </a:lnTo>
                    <a:lnTo>
                      <a:pt x="1150" y="2148"/>
                    </a:lnTo>
                    <a:lnTo>
                      <a:pt x="1150" y="2145"/>
                    </a:lnTo>
                    <a:lnTo>
                      <a:pt x="1150" y="1932"/>
                    </a:lnTo>
                    <a:lnTo>
                      <a:pt x="1150" y="1928"/>
                    </a:lnTo>
                    <a:lnTo>
                      <a:pt x="1149" y="1924"/>
                    </a:lnTo>
                    <a:lnTo>
                      <a:pt x="1147" y="1922"/>
                    </a:lnTo>
                    <a:lnTo>
                      <a:pt x="1144" y="1920"/>
                    </a:lnTo>
                    <a:lnTo>
                      <a:pt x="1142" y="1919"/>
                    </a:lnTo>
                    <a:lnTo>
                      <a:pt x="1140" y="1919"/>
                    </a:lnTo>
                    <a:lnTo>
                      <a:pt x="1137" y="1919"/>
                    </a:lnTo>
                    <a:lnTo>
                      <a:pt x="1135" y="1919"/>
                    </a:lnTo>
                    <a:lnTo>
                      <a:pt x="1133" y="1920"/>
                    </a:lnTo>
                    <a:lnTo>
                      <a:pt x="1057" y="1928"/>
                    </a:lnTo>
                    <a:lnTo>
                      <a:pt x="985" y="1939"/>
                    </a:lnTo>
                    <a:lnTo>
                      <a:pt x="919" y="1954"/>
                    </a:lnTo>
                    <a:lnTo>
                      <a:pt x="859" y="1972"/>
                    </a:lnTo>
                    <a:lnTo>
                      <a:pt x="805" y="1991"/>
                    </a:lnTo>
                    <a:lnTo>
                      <a:pt x="756" y="2013"/>
                    </a:lnTo>
                    <a:lnTo>
                      <a:pt x="713" y="2036"/>
                    </a:lnTo>
                    <a:lnTo>
                      <a:pt x="678" y="2060"/>
                    </a:lnTo>
                    <a:lnTo>
                      <a:pt x="648" y="2085"/>
                    </a:lnTo>
                    <a:lnTo>
                      <a:pt x="626" y="2108"/>
                    </a:lnTo>
                    <a:lnTo>
                      <a:pt x="609" y="2133"/>
                    </a:lnTo>
                    <a:lnTo>
                      <a:pt x="604" y="2143"/>
                    </a:lnTo>
                    <a:lnTo>
                      <a:pt x="601" y="2155"/>
                    </a:lnTo>
                    <a:lnTo>
                      <a:pt x="595" y="2164"/>
                    </a:lnTo>
                    <a:lnTo>
                      <a:pt x="588" y="2171"/>
                    </a:lnTo>
                    <a:lnTo>
                      <a:pt x="578" y="2175"/>
                    </a:lnTo>
                    <a:lnTo>
                      <a:pt x="445" y="2175"/>
                    </a:lnTo>
                    <a:lnTo>
                      <a:pt x="436" y="2174"/>
                    </a:lnTo>
                    <a:lnTo>
                      <a:pt x="430" y="2169"/>
                    </a:lnTo>
                    <a:lnTo>
                      <a:pt x="426" y="2163"/>
                    </a:lnTo>
                    <a:lnTo>
                      <a:pt x="424" y="2155"/>
                    </a:lnTo>
                    <a:lnTo>
                      <a:pt x="424" y="2146"/>
                    </a:lnTo>
                    <a:lnTo>
                      <a:pt x="425" y="2139"/>
                    </a:lnTo>
                    <a:lnTo>
                      <a:pt x="426" y="2132"/>
                    </a:lnTo>
                    <a:lnTo>
                      <a:pt x="437" y="2089"/>
                    </a:lnTo>
                    <a:lnTo>
                      <a:pt x="456" y="2048"/>
                    </a:lnTo>
                    <a:lnTo>
                      <a:pt x="481" y="2007"/>
                    </a:lnTo>
                    <a:lnTo>
                      <a:pt x="514" y="1970"/>
                    </a:lnTo>
                    <a:lnTo>
                      <a:pt x="552" y="1935"/>
                    </a:lnTo>
                    <a:lnTo>
                      <a:pt x="597" y="1901"/>
                    </a:lnTo>
                    <a:lnTo>
                      <a:pt x="648" y="1871"/>
                    </a:lnTo>
                    <a:lnTo>
                      <a:pt x="704" y="1843"/>
                    </a:lnTo>
                    <a:lnTo>
                      <a:pt x="764" y="1818"/>
                    </a:lnTo>
                    <a:lnTo>
                      <a:pt x="831" y="1796"/>
                    </a:lnTo>
                    <a:lnTo>
                      <a:pt x="901" y="1778"/>
                    </a:lnTo>
                    <a:lnTo>
                      <a:pt x="975" y="1762"/>
                    </a:lnTo>
                    <a:lnTo>
                      <a:pt x="1053" y="1750"/>
                    </a:lnTo>
                    <a:lnTo>
                      <a:pt x="1135" y="1743"/>
                    </a:lnTo>
                    <a:lnTo>
                      <a:pt x="1137" y="1743"/>
                    </a:lnTo>
                    <a:lnTo>
                      <a:pt x="1140" y="1742"/>
                    </a:lnTo>
                    <a:lnTo>
                      <a:pt x="1142" y="1742"/>
                    </a:lnTo>
                    <a:lnTo>
                      <a:pt x="1144" y="1741"/>
                    </a:lnTo>
                    <a:lnTo>
                      <a:pt x="1147" y="1739"/>
                    </a:lnTo>
                    <a:lnTo>
                      <a:pt x="1149" y="1736"/>
                    </a:lnTo>
                    <a:lnTo>
                      <a:pt x="1150" y="1733"/>
                    </a:lnTo>
                    <a:lnTo>
                      <a:pt x="1150" y="1728"/>
                    </a:lnTo>
                    <a:lnTo>
                      <a:pt x="1150" y="998"/>
                    </a:lnTo>
                    <a:lnTo>
                      <a:pt x="1148" y="986"/>
                    </a:lnTo>
                    <a:lnTo>
                      <a:pt x="1143" y="978"/>
                    </a:lnTo>
                    <a:lnTo>
                      <a:pt x="1135" y="972"/>
                    </a:lnTo>
                    <a:lnTo>
                      <a:pt x="1127" y="968"/>
                    </a:lnTo>
                    <a:lnTo>
                      <a:pt x="1119" y="967"/>
                    </a:lnTo>
                    <a:lnTo>
                      <a:pt x="1114" y="966"/>
                    </a:lnTo>
                    <a:lnTo>
                      <a:pt x="1111" y="966"/>
                    </a:lnTo>
                    <a:lnTo>
                      <a:pt x="554" y="966"/>
                    </a:lnTo>
                    <a:lnTo>
                      <a:pt x="519" y="962"/>
                    </a:lnTo>
                    <a:lnTo>
                      <a:pt x="485" y="951"/>
                    </a:lnTo>
                    <a:lnTo>
                      <a:pt x="455" y="935"/>
                    </a:lnTo>
                    <a:lnTo>
                      <a:pt x="428" y="913"/>
                    </a:lnTo>
                    <a:lnTo>
                      <a:pt x="407" y="887"/>
                    </a:lnTo>
                    <a:lnTo>
                      <a:pt x="390" y="856"/>
                    </a:lnTo>
                    <a:lnTo>
                      <a:pt x="380" y="823"/>
                    </a:lnTo>
                    <a:lnTo>
                      <a:pt x="376" y="787"/>
                    </a:lnTo>
                    <a:lnTo>
                      <a:pt x="376" y="785"/>
                    </a:lnTo>
                    <a:lnTo>
                      <a:pt x="375" y="780"/>
                    </a:lnTo>
                    <a:lnTo>
                      <a:pt x="374" y="773"/>
                    </a:lnTo>
                    <a:lnTo>
                      <a:pt x="370" y="765"/>
                    </a:lnTo>
                    <a:lnTo>
                      <a:pt x="363" y="759"/>
                    </a:lnTo>
                    <a:lnTo>
                      <a:pt x="355" y="754"/>
                    </a:lnTo>
                    <a:lnTo>
                      <a:pt x="347" y="752"/>
                    </a:lnTo>
                    <a:lnTo>
                      <a:pt x="338" y="748"/>
                    </a:lnTo>
                    <a:lnTo>
                      <a:pt x="306" y="731"/>
                    </a:lnTo>
                    <a:lnTo>
                      <a:pt x="276" y="709"/>
                    </a:lnTo>
                    <a:lnTo>
                      <a:pt x="249" y="680"/>
                    </a:lnTo>
                    <a:lnTo>
                      <a:pt x="224" y="647"/>
                    </a:lnTo>
                    <a:lnTo>
                      <a:pt x="203" y="610"/>
                    </a:lnTo>
                    <a:lnTo>
                      <a:pt x="186" y="568"/>
                    </a:lnTo>
                    <a:lnTo>
                      <a:pt x="173" y="524"/>
                    </a:lnTo>
                    <a:lnTo>
                      <a:pt x="164" y="478"/>
                    </a:lnTo>
                    <a:lnTo>
                      <a:pt x="164" y="475"/>
                    </a:lnTo>
                    <a:lnTo>
                      <a:pt x="162" y="463"/>
                    </a:lnTo>
                    <a:lnTo>
                      <a:pt x="160" y="446"/>
                    </a:lnTo>
                    <a:lnTo>
                      <a:pt x="158" y="425"/>
                    </a:lnTo>
                    <a:lnTo>
                      <a:pt x="154" y="398"/>
                    </a:lnTo>
                    <a:lnTo>
                      <a:pt x="151" y="370"/>
                    </a:lnTo>
                    <a:lnTo>
                      <a:pt x="147" y="341"/>
                    </a:lnTo>
                    <a:lnTo>
                      <a:pt x="143" y="310"/>
                    </a:lnTo>
                    <a:lnTo>
                      <a:pt x="140" y="282"/>
                    </a:lnTo>
                    <a:lnTo>
                      <a:pt x="136" y="256"/>
                    </a:lnTo>
                    <a:lnTo>
                      <a:pt x="134" y="232"/>
                    </a:lnTo>
                    <a:lnTo>
                      <a:pt x="132" y="213"/>
                    </a:lnTo>
                    <a:lnTo>
                      <a:pt x="128" y="206"/>
                    </a:lnTo>
                    <a:lnTo>
                      <a:pt x="122" y="201"/>
                    </a:lnTo>
                    <a:lnTo>
                      <a:pt x="114" y="197"/>
                    </a:lnTo>
                    <a:lnTo>
                      <a:pt x="107" y="196"/>
                    </a:lnTo>
                    <a:lnTo>
                      <a:pt x="101" y="195"/>
                    </a:lnTo>
                    <a:lnTo>
                      <a:pt x="98" y="195"/>
                    </a:lnTo>
                    <a:lnTo>
                      <a:pt x="72" y="192"/>
                    </a:lnTo>
                    <a:lnTo>
                      <a:pt x="48" y="182"/>
                    </a:lnTo>
                    <a:lnTo>
                      <a:pt x="29" y="167"/>
                    </a:lnTo>
                    <a:lnTo>
                      <a:pt x="14" y="148"/>
                    </a:lnTo>
                    <a:lnTo>
                      <a:pt x="3" y="124"/>
                    </a:lnTo>
                    <a:lnTo>
                      <a:pt x="0" y="98"/>
                    </a:lnTo>
                    <a:lnTo>
                      <a:pt x="3" y="71"/>
                    </a:lnTo>
                    <a:lnTo>
                      <a:pt x="14" y="48"/>
                    </a:lnTo>
                    <a:lnTo>
                      <a:pt x="29" y="29"/>
                    </a:lnTo>
                    <a:lnTo>
                      <a:pt x="48" y="13"/>
                    </a:lnTo>
                    <a:lnTo>
                      <a:pt x="72" y="4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Freeform 25"/>
              <p:cNvSpPr>
                <a:spLocks/>
              </p:cNvSpPr>
              <p:nvPr/>
            </p:nvSpPr>
            <p:spPr bwMode="auto">
              <a:xfrm>
                <a:off x="1958975" y="3935413"/>
                <a:ext cx="733425" cy="760413"/>
              </a:xfrm>
              <a:custGeom>
                <a:avLst/>
                <a:gdLst>
                  <a:gd name="T0" fmla="*/ 924 w 1849"/>
                  <a:gd name="T1" fmla="*/ 0 h 1916"/>
                  <a:gd name="T2" fmla="*/ 924 w 1849"/>
                  <a:gd name="T3" fmla="*/ 0 h 1916"/>
                  <a:gd name="T4" fmla="*/ 1011 w 1849"/>
                  <a:gd name="T5" fmla="*/ 2 h 1916"/>
                  <a:gd name="T6" fmla="*/ 1095 w 1849"/>
                  <a:gd name="T7" fmla="*/ 6 h 1916"/>
                  <a:gd name="T8" fmla="*/ 1176 w 1849"/>
                  <a:gd name="T9" fmla="*/ 13 h 1916"/>
                  <a:gd name="T10" fmla="*/ 1254 w 1849"/>
                  <a:gd name="T11" fmla="*/ 23 h 1916"/>
                  <a:gd name="T12" fmla="*/ 1330 w 1849"/>
                  <a:gd name="T13" fmla="*/ 35 h 1916"/>
                  <a:gd name="T14" fmla="*/ 1401 w 1849"/>
                  <a:gd name="T15" fmla="*/ 49 h 1916"/>
                  <a:gd name="T16" fmla="*/ 1468 w 1849"/>
                  <a:gd name="T17" fmla="*/ 66 h 1916"/>
                  <a:gd name="T18" fmla="*/ 1532 w 1849"/>
                  <a:gd name="T19" fmla="*/ 84 h 1916"/>
                  <a:gd name="T20" fmla="*/ 1590 w 1849"/>
                  <a:gd name="T21" fmla="*/ 104 h 1916"/>
                  <a:gd name="T22" fmla="*/ 1642 w 1849"/>
                  <a:gd name="T23" fmla="*/ 126 h 1916"/>
                  <a:gd name="T24" fmla="*/ 1691 w 1849"/>
                  <a:gd name="T25" fmla="*/ 150 h 1916"/>
                  <a:gd name="T26" fmla="*/ 1732 w 1849"/>
                  <a:gd name="T27" fmla="*/ 176 h 1916"/>
                  <a:gd name="T28" fmla="*/ 1768 w 1849"/>
                  <a:gd name="T29" fmla="*/ 203 h 1916"/>
                  <a:gd name="T30" fmla="*/ 1797 w 1849"/>
                  <a:gd name="T31" fmla="*/ 231 h 1916"/>
                  <a:gd name="T32" fmla="*/ 1819 w 1849"/>
                  <a:gd name="T33" fmla="*/ 260 h 1916"/>
                  <a:gd name="T34" fmla="*/ 1835 w 1849"/>
                  <a:gd name="T35" fmla="*/ 291 h 1916"/>
                  <a:gd name="T36" fmla="*/ 1844 w 1849"/>
                  <a:gd name="T37" fmla="*/ 317 h 1916"/>
                  <a:gd name="T38" fmla="*/ 1849 w 1849"/>
                  <a:gd name="T39" fmla="*/ 345 h 1916"/>
                  <a:gd name="T40" fmla="*/ 1848 w 1849"/>
                  <a:gd name="T41" fmla="*/ 375 h 1916"/>
                  <a:gd name="T42" fmla="*/ 1686 w 1849"/>
                  <a:gd name="T43" fmla="*/ 1746 h 1916"/>
                  <a:gd name="T44" fmla="*/ 1679 w 1849"/>
                  <a:gd name="T45" fmla="*/ 1780 h 1916"/>
                  <a:gd name="T46" fmla="*/ 1665 w 1849"/>
                  <a:gd name="T47" fmla="*/ 1811 h 1916"/>
                  <a:gd name="T48" fmla="*/ 1646 w 1849"/>
                  <a:gd name="T49" fmla="*/ 1841 h 1916"/>
                  <a:gd name="T50" fmla="*/ 1622 w 1849"/>
                  <a:gd name="T51" fmla="*/ 1866 h 1916"/>
                  <a:gd name="T52" fmla="*/ 1595 w 1849"/>
                  <a:gd name="T53" fmla="*/ 1886 h 1916"/>
                  <a:gd name="T54" fmla="*/ 1564 w 1849"/>
                  <a:gd name="T55" fmla="*/ 1902 h 1916"/>
                  <a:gd name="T56" fmla="*/ 1531 w 1849"/>
                  <a:gd name="T57" fmla="*/ 1912 h 1916"/>
                  <a:gd name="T58" fmla="*/ 1496 w 1849"/>
                  <a:gd name="T59" fmla="*/ 1916 h 1916"/>
                  <a:gd name="T60" fmla="*/ 353 w 1849"/>
                  <a:gd name="T61" fmla="*/ 1916 h 1916"/>
                  <a:gd name="T62" fmla="*/ 318 w 1849"/>
                  <a:gd name="T63" fmla="*/ 1912 h 1916"/>
                  <a:gd name="T64" fmla="*/ 285 w 1849"/>
                  <a:gd name="T65" fmla="*/ 1902 h 1916"/>
                  <a:gd name="T66" fmla="*/ 254 w 1849"/>
                  <a:gd name="T67" fmla="*/ 1886 h 1916"/>
                  <a:gd name="T68" fmla="*/ 227 w 1849"/>
                  <a:gd name="T69" fmla="*/ 1866 h 1916"/>
                  <a:gd name="T70" fmla="*/ 203 w 1849"/>
                  <a:gd name="T71" fmla="*/ 1841 h 1916"/>
                  <a:gd name="T72" fmla="*/ 184 w 1849"/>
                  <a:gd name="T73" fmla="*/ 1811 h 1916"/>
                  <a:gd name="T74" fmla="*/ 170 w 1849"/>
                  <a:gd name="T75" fmla="*/ 1780 h 1916"/>
                  <a:gd name="T76" fmla="*/ 163 w 1849"/>
                  <a:gd name="T77" fmla="*/ 1746 h 1916"/>
                  <a:gd name="T78" fmla="*/ 1 w 1849"/>
                  <a:gd name="T79" fmla="*/ 375 h 1916"/>
                  <a:gd name="T80" fmla="*/ 0 w 1849"/>
                  <a:gd name="T81" fmla="*/ 348 h 1916"/>
                  <a:gd name="T82" fmla="*/ 5 w 1849"/>
                  <a:gd name="T83" fmla="*/ 320 h 1916"/>
                  <a:gd name="T84" fmla="*/ 12 w 1849"/>
                  <a:gd name="T85" fmla="*/ 295 h 1916"/>
                  <a:gd name="T86" fmla="*/ 26 w 1849"/>
                  <a:gd name="T87" fmla="*/ 264 h 1916"/>
                  <a:gd name="T88" fmla="*/ 48 w 1849"/>
                  <a:gd name="T89" fmla="*/ 235 h 1916"/>
                  <a:gd name="T90" fmla="*/ 76 w 1849"/>
                  <a:gd name="T91" fmla="*/ 206 h 1916"/>
                  <a:gd name="T92" fmla="*/ 112 w 1849"/>
                  <a:gd name="T93" fmla="*/ 179 h 1916"/>
                  <a:gd name="T94" fmla="*/ 153 w 1849"/>
                  <a:gd name="T95" fmla="*/ 154 h 1916"/>
                  <a:gd name="T96" fmla="*/ 201 w 1849"/>
                  <a:gd name="T97" fmla="*/ 129 h 1916"/>
                  <a:gd name="T98" fmla="*/ 254 w 1849"/>
                  <a:gd name="T99" fmla="*/ 106 h 1916"/>
                  <a:gd name="T100" fmla="*/ 312 w 1849"/>
                  <a:gd name="T101" fmla="*/ 86 h 1916"/>
                  <a:gd name="T102" fmla="*/ 375 w 1849"/>
                  <a:gd name="T103" fmla="*/ 67 h 1916"/>
                  <a:gd name="T104" fmla="*/ 443 w 1849"/>
                  <a:gd name="T105" fmla="*/ 50 h 1916"/>
                  <a:gd name="T106" fmla="*/ 515 w 1849"/>
                  <a:gd name="T107" fmla="*/ 35 h 1916"/>
                  <a:gd name="T108" fmla="*/ 591 w 1849"/>
                  <a:gd name="T109" fmla="*/ 23 h 1916"/>
                  <a:gd name="T110" fmla="*/ 670 w 1849"/>
                  <a:gd name="T111" fmla="*/ 13 h 1916"/>
                  <a:gd name="T112" fmla="*/ 752 w 1849"/>
                  <a:gd name="T113" fmla="*/ 6 h 1916"/>
                  <a:gd name="T114" fmla="*/ 837 w 1849"/>
                  <a:gd name="T115" fmla="*/ 2 h 1916"/>
                  <a:gd name="T116" fmla="*/ 924 w 1849"/>
                  <a:gd name="T117" fmla="*/ 0 h 1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49" h="1916">
                    <a:moveTo>
                      <a:pt x="924" y="0"/>
                    </a:moveTo>
                    <a:lnTo>
                      <a:pt x="924" y="0"/>
                    </a:lnTo>
                    <a:lnTo>
                      <a:pt x="1011" y="2"/>
                    </a:lnTo>
                    <a:lnTo>
                      <a:pt x="1095" y="6"/>
                    </a:lnTo>
                    <a:lnTo>
                      <a:pt x="1176" y="13"/>
                    </a:lnTo>
                    <a:lnTo>
                      <a:pt x="1254" y="23"/>
                    </a:lnTo>
                    <a:lnTo>
                      <a:pt x="1330" y="35"/>
                    </a:lnTo>
                    <a:lnTo>
                      <a:pt x="1401" y="49"/>
                    </a:lnTo>
                    <a:lnTo>
                      <a:pt x="1468" y="66"/>
                    </a:lnTo>
                    <a:lnTo>
                      <a:pt x="1532" y="84"/>
                    </a:lnTo>
                    <a:lnTo>
                      <a:pt x="1590" y="104"/>
                    </a:lnTo>
                    <a:lnTo>
                      <a:pt x="1642" y="126"/>
                    </a:lnTo>
                    <a:lnTo>
                      <a:pt x="1691" y="150"/>
                    </a:lnTo>
                    <a:lnTo>
                      <a:pt x="1732" y="176"/>
                    </a:lnTo>
                    <a:lnTo>
                      <a:pt x="1768" y="203"/>
                    </a:lnTo>
                    <a:lnTo>
                      <a:pt x="1797" y="231"/>
                    </a:lnTo>
                    <a:lnTo>
                      <a:pt x="1819" y="260"/>
                    </a:lnTo>
                    <a:lnTo>
                      <a:pt x="1835" y="291"/>
                    </a:lnTo>
                    <a:lnTo>
                      <a:pt x="1844" y="317"/>
                    </a:lnTo>
                    <a:lnTo>
                      <a:pt x="1849" y="345"/>
                    </a:lnTo>
                    <a:lnTo>
                      <a:pt x="1848" y="375"/>
                    </a:lnTo>
                    <a:lnTo>
                      <a:pt x="1686" y="1746"/>
                    </a:lnTo>
                    <a:lnTo>
                      <a:pt x="1679" y="1780"/>
                    </a:lnTo>
                    <a:lnTo>
                      <a:pt x="1665" y="1811"/>
                    </a:lnTo>
                    <a:lnTo>
                      <a:pt x="1646" y="1841"/>
                    </a:lnTo>
                    <a:lnTo>
                      <a:pt x="1622" y="1866"/>
                    </a:lnTo>
                    <a:lnTo>
                      <a:pt x="1595" y="1886"/>
                    </a:lnTo>
                    <a:lnTo>
                      <a:pt x="1564" y="1902"/>
                    </a:lnTo>
                    <a:lnTo>
                      <a:pt x="1531" y="1912"/>
                    </a:lnTo>
                    <a:lnTo>
                      <a:pt x="1496" y="1916"/>
                    </a:lnTo>
                    <a:lnTo>
                      <a:pt x="353" y="1916"/>
                    </a:lnTo>
                    <a:lnTo>
                      <a:pt x="318" y="1912"/>
                    </a:lnTo>
                    <a:lnTo>
                      <a:pt x="285" y="1902"/>
                    </a:lnTo>
                    <a:lnTo>
                      <a:pt x="254" y="1886"/>
                    </a:lnTo>
                    <a:lnTo>
                      <a:pt x="227" y="1866"/>
                    </a:lnTo>
                    <a:lnTo>
                      <a:pt x="203" y="1841"/>
                    </a:lnTo>
                    <a:lnTo>
                      <a:pt x="184" y="1811"/>
                    </a:lnTo>
                    <a:lnTo>
                      <a:pt x="170" y="1780"/>
                    </a:lnTo>
                    <a:lnTo>
                      <a:pt x="163" y="1746"/>
                    </a:lnTo>
                    <a:lnTo>
                      <a:pt x="1" y="375"/>
                    </a:lnTo>
                    <a:lnTo>
                      <a:pt x="0" y="348"/>
                    </a:lnTo>
                    <a:lnTo>
                      <a:pt x="5" y="320"/>
                    </a:lnTo>
                    <a:lnTo>
                      <a:pt x="12" y="295"/>
                    </a:lnTo>
                    <a:lnTo>
                      <a:pt x="26" y="264"/>
                    </a:lnTo>
                    <a:lnTo>
                      <a:pt x="48" y="235"/>
                    </a:lnTo>
                    <a:lnTo>
                      <a:pt x="76" y="206"/>
                    </a:lnTo>
                    <a:lnTo>
                      <a:pt x="112" y="179"/>
                    </a:lnTo>
                    <a:lnTo>
                      <a:pt x="153" y="154"/>
                    </a:lnTo>
                    <a:lnTo>
                      <a:pt x="201" y="129"/>
                    </a:lnTo>
                    <a:lnTo>
                      <a:pt x="254" y="106"/>
                    </a:lnTo>
                    <a:lnTo>
                      <a:pt x="312" y="86"/>
                    </a:lnTo>
                    <a:lnTo>
                      <a:pt x="375" y="67"/>
                    </a:lnTo>
                    <a:lnTo>
                      <a:pt x="443" y="50"/>
                    </a:lnTo>
                    <a:lnTo>
                      <a:pt x="515" y="35"/>
                    </a:lnTo>
                    <a:lnTo>
                      <a:pt x="591" y="23"/>
                    </a:lnTo>
                    <a:lnTo>
                      <a:pt x="670" y="13"/>
                    </a:lnTo>
                    <a:lnTo>
                      <a:pt x="752" y="6"/>
                    </a:lnTo>
                    <a:lnTo>
                      <a:pt x="837" y="2"/>
                    </a:lnTo>
                    <a:lnTo>
                      <a:pt x="9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6" name="Freeform 6"/>
            <p:cNvSpPr>
              <a:spLocks/>
            </p:cNvSpPr>
            <p:nvPr/>
          </p:nvSpPr>
          <p:spPr bwMode="auto">
            <a:xfrm>
              <a:off x="6084084" y="1143000"/>
              <a:ext cx="909319" cy="1643611"/>
            </a:xfrm>
            <a:custGeom>
              <a:avLst/>
              <a:gdLst>
                <a:gd name="T0" fmla="*/ 0 w 665"/>
                <a:gd name="T1" fmla="*/ 0 h 1202"/>
                <a:gd name="T2" fmla="*/ 665 w 665"/>
                <a:gd name="T3" fmla="*/ 389 h 1202"/>
                <a:gd name="T4" fmla="*/ 665 w 665"/>
                <a:gd name="T5" fmla="*/ 1202 h 1202"/>
                <a:gd name="T6" fmla="*/ 0 w 665"/>
                <a:gd name="T7" fmla="*/ 793 h 1202"/>
                <a:gd name="T8" fmla="*/ 0 w 665"/>
                <a:gd name="T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5" h="1202">
                  <a:moveTo>
                    <a:pt x="0" y="0"/>
                  </a:moveTo>
                  <a:lnTo>
                    <a:pt x="665" y="389"/>
                  </a:lnTo>
                  <a:lnTo>
                    <a:pt x="665" y="1202"/>
                  </a:lnTo>
                  <a:lnTo>
                    <a:pt x="0" y="7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reeform 7"/>
            <p:cNvSpPr>
              <a:spLocks/>
            </p:cNvSpPr>
            <p:nvPr/>
          </p:nvSpPr>
          <p:spPr bwMode="auto">
            <a:xfrm>
              <a:off x="7000241" y="2798918"/>
              <a:ext cx="958547" cy="1670959"/>
            </a:xfrm>
            <a:custGeom>
              <a:avLst/>
              <a:gdLst>
                <a:gd name="T0" fmla="*/ 0 w 701"/>
                <a:gd name="T1" fmla="*/ 0 h 1222"/>
                <a:gd name="T2" fmla="*/ 701 w 701"/>
                <a:gd name="T3" fmla="*/ 407 h 1222"/>
                <a:gd name="T4" fmla="*/ 701 w 701"/>
                <a:gd name="T5" fmla="*/ 1222 h 1222"/>
                <a:gd name="T6" fmla="*/ 0 w 701"/>
                <a:gd name="T7" fmla="*/ 793 h 1222"/>
                <a:gd name="T8" fmla="*/ 0 w 701"/>
                <a:gd name="T9" fmla="*/ 0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1" h="1222">
                  <a:moveTo>
                    <a:pt x="0" y="0"/>
                  </a:moveTo>
                  <a:lnTo>
                    <a:pt x="701" y="407"/>
                  </a:lnTo>
                  <a:lnTo>
                    <a:pt x="701" y="1222"/>
                  </a:lnTo>
                  <a:lnTo>
                    <a:pt x="0" y="7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6262261" y="1712459"/>
              <a:ext cx="552968" cy="504694"/>
              <a:chOff x="1919288" y="3341688"/>
              <a:chExt cx="600075" cy="547688"/>
            </a:xfrm>
            <a:solidFill>
              <a:schemeClr val="tx2">
                <a:lumMod val="50000"/>
              </a:schemeClr>
            </a:solidFill>
          </p:grpSpPr>
          <p:sp>
            <p:nvSpPr>
              <p:cNvPr id="83" name="Freeform 60"/>
              <p:cNvSpPr>
                <a:spLocks noEditPoints="1"/>
              </p:cNvSpPr>
              <p:nvPr/>
            </p:nvSpPr>
            <p:spPr bwMode="auto">
              <a:xfrm>
                <a:off x="1919288" y="3341688"/>
                <a:ext cx="600075" cy="458788"/>
              </a:xfrm>
              <a:custGeom>
                <a:avLst/>
                <a:gdLst>
                  <a:gd name="T0" fmla="*/ 259 w 3400"/>
                  <a:gd name="T1" fmla="*/ 294 h 2598"/>
                  <a:gd name="T2" fmla="*/ 259 w 3400"/>
                  <a:gd name="T3" fmla="*/ 2234 h 2598"/>
                  <a:gd name="T4" fmla="*/ 3141 w 3400"/>
                  <a:gd name="T5" fmla="*/ 2234 h 2598"/>
                  <a:gd name="T6" fmla="*/ 3141 w 3400"/>
                  <a:gd name="T7" fmla="*/ 294 h 2598"/>
                  <a:gd name="T8" fmla="*/ 259 w 3400"/>
                  <a:gd name="T9" fmla="*/ 294 h 2598"/>
                  <a:gd name="T10" fmla="*/ 207 w 3400"/>
                  <a:gd name="T11" fmla="*/ 0 h 2598"/>
                  <a:gd name="T12" fmla="*/ 3193 w 3400"/>
                  <a:gd name="T13" fmla="*/ 0 h 2598"/>
                  <a:gd name="T14" fmla="*/ 3227 w 3400"/>
                  <a:gd name="T15" fmla="*/ 3 h 2598"/>
                  <a:gd name="T16" fmla="*/ 3258 w 3400"/>
                  <a:gd name="T17" fmla="*/ 10 h 2598"/>
                  <a:gd name="T18" fmla="*/ 3288 w 3400"/>
                  <a:gd name="T19" fmla="*/ 23 h 2598"/>
                  <a:gd name="T20" fmla="*/ 3315 w 3400"/>
                  <a:gd name="T21" fmla="*/ 40 h 2598"/>
                  <a:gd name="T22" fmla="*/ 3339 w 3400"/>
                  <a:gd name="T23" fmla="*/ 62 h 2598"/>
                  <a:gd name="T24" fmla="*/ 3360 w 3400"/>
                  <a:gd name="T25" fmla="*/ 86 h 2598"/>
                  <a:gd name="T26" fmla="*/ 3377 w 3400"/>
                  <a:gd name="T27" fmla="*/ 114 h 2598"/>
                  <a:gd name="T28" fmla="*/ 3389 w 3400"/>
                  <a:gd name="T29" fmla="*/ 144 h 2598"/>
                  <a:gd name="T30" fmla="*/ 3397 w 3400"/>
                  <a:gd name="T31" fmla="*/ 176 h 2598"/>
                  <a:gd name="T32" fmla="*/ 3400 w 3400"/>
                  <a:gd name="T33" fmla="*/ 210 h 2598"/>
                  <a:gd name="T34" fmla="*/ 3400 w 3400"/>
                  <a:gd name="T35" fmla="*/ 2388 h 2598"/>
                  <a:gd name="T36" fmla="*/ 3397 w 3400"/>
                  <a:gd name="T37" fmla="*/ 2422 h 2598"/>
                  <a:gd name="T38" fmla="*/ 3389 w 3400"/>
                  <a:gd name="T39" fmla="*/ 2454 h 2598"/>
                  <a:gd name="T40" fmla="*/ 3377 w 3400"/>
                  <a:gd name="T41" fmla="*/ 2484 h 2598"/>
                  <a:gd name="T42" fmla="*/ 3360 w 3400"/>
                  <a:gd name="T43" fmla="*/ 2512 h 2598"/>
                  <a:gd name="T44" fmla="*/ 3339 w 3400"/>
                  <a:gd name="T45" fmla="*/ 2536 h 2598"/>
                  <a:gd name="T46" fmla="*/ 3315 w 3400"/>
                  <a:gd name="T47" fmla="*/ 2556 h 2598"/>
                  <a:gd name="T48" fmla="*/ 3288 w 3400"/>
                  <a:gd name="T49" fmla="*/ 2573 h 2598"/>
                  <a:gd name="T50" fmla="*/ 3258 w 3400"/>
                  <a:gd name="T51" fmla="*/ 2586 h 2598"/>
                  <a:gd name="T52" fmla="*/ 3227 w 3400"/>
                  <a:gd name="T53" fmla="*/ 2595 h 2598"/>
                  <a:gd name="T54" fmla="*/ 3193 w 3400"/>
                  <a:gd name="T55" fmla="*/ 2598 h 2598"/>
                  <a:gd name="T56" fmla="*/ 207 w 3400"/>
                  <a:gd name="T57" fmla="*/ 2598 h 2598"/>
                  <a:gd name="T58" fmla="*/ 174 w 3400"/>
                  <a:gd name="T59" fmla="*/ 2595 h 2598"/>
                  <a:gd name="T60" fmla="*/ 142 w 3400"/>
                  <a:gd name="T61" fmla="*/ 2586 h 2598"/>
                  <a:gd name="T62" fmla="*/ 112 w 3400"/>
                  <a:gd name="T63" fmla="*/ 2573 h 2598"/>
                  <a:gd name="T64" fmla="*/ 85 w 3400"/>
                  <a:gd name="T65" fmla="*/ 2556 h 2598"/>
                  <a:gd name="T66" fmla="*/ 61 w 3400"/>
                  <a:gd name="T67" fmla="*/ 2536 h 2598"/>
                  <a:gd name="T68" fmla="*/ 40 w 3400"/>
                  <a:gd name="T69" fmla="*/ 2512 h 2598"/>
                  <a:gd name="T70" fmla="*/ 23 w 3400"/>
                  <a:gd name="T71" fmla="*/ 2484 h 2598"/>
                  <a:gd name="T72" fmla="*/ 11 w 3400"/>
                  <a:gd name="T73" fmla="*/ 2454 h 2598"/>
                  <a:gd name="T74" fmla="*/ 3 w 3400"/>
                  <a:gd name="T75" fmla="*/ 2422 h 2598"/>
                  <a:gd name="T76" fmla="*/ 0 w 3400"/>
                  <a:gd name="T77" fmla="*/ 2388 h 2598"/>
                  <a:gd name="T78" fmla="*/ 0 w 3400"/>
                  <a:gd name="T79" fmla="*/ 210 h 2598"/>
                  <a:gd name="T80" fmla="*/ 3 w 3400"/>
                  <a:gd name="T81" fmla="*/ 176 h 2598"/>
                  <a:gd name="T82" fmla="*/ 11 w 3400"/>
                  <a:gd name="T83" fmla="*/ 144 h 2598"/>
                  <a:gd name="T84" fmla="*/ 23 w 3400"/>
                  <a:gd name="T85" fmla="*/ 114 h 2598"/>
                  <a:gd name="T86" fmla="*/ 40 w 3400"/>
                  <a:gd name="T87" fmla="*/ 86 h 2598"/>
                  <a:gd name="T88" fmla="*/ 61 w 3400"/>
                  <a:gd name="T89" fmla="*/ 62 h 2598"/>
                  <a:gd name="T90" fmla="*/ 85 w 3400"/>
                  <a:gd name="T91" fmla="*/ 40 h 2598"/>
                  <a:gd name="T92" fmla="*/ 112 w 3400"/>
                  <a:gd name="T93" fmla="*/ 23 h 2598"/>
                  <a:gd name="T94" fmla="*/ 142 w 3400"/>
                  <a:gd name="T95" fmla="*/ 10 h 2598"/>
                  <a:gd name="T96" fmla="*/ 174 w 3400"/>
                  <a:gd name="T97" fmla="*/ 3 h 2598"/>
                  <a:gd name="T98" fmla="*/ 207 w 3400"/>
                  <a:gd name="T99" fmla="*/ 0 h 2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400" h="2598">
                    <a:moveTo>
                      <a:pt x="259" y="294"/>
                    </a:moveTo>
                    <a:lnTo>
                      <a:pt x="259" y="2234"/>
                    </a:lnTo>
                    <a:lnTo>
                      <a:pt x="3141" y="2234"/>
                    </a:lnTo>
                    <a:lnTo>
                      <a:pt x="3141" y="294"/>
                    </a:lnTo>
                    <a:lnTo>
                      <a:pt x="259" y="294"/>
                    </a:lnTo>
                    <a:close/>
                    <a:moveTo>
                      <a:pt x="207" y="0"/>
                    </a:moveTo>
                    <a:lnTo>
                      <a:pt x="3193" y="0"/>
                    </a:lnTo>
                    <a:lnTo>
                      <a:pt x="3227" y="3"/>
                    </a:lnTo>
                    <a:lnTo>
                      <a:pt x="3258" y="10"/>
                    </a:lnTo>
                    <a:lnTo>
                      <a:pt x="3288" y="23"/>
                    </a:lnTo>
                    <a:lnTo>
                      <a:pt x="3315" y="40"/>
                    </a:lnTo>
                    <a:lnTo>
                      <a:pt x="3339" y="62"/>
                    </a:lnTo>
                    <a:lnTo>
                      <a:pt x="3360" y="86"/>
                    </a:lnTo>
                    <a:lnTo>
                      <a:pt x="3377" y="114"/>
                    </a:lnTo>
                    <a:lnTo>
                      <a:pt x="3389" y="144"/>
                    </a:lnTo>
                    <a:lnTo>
                      <a:pt x="3397" y="176"/>
                    </a:lnTo>
                    <a:lnTo>
                      <a:pt x="3400" y="210"/>
                    </a:lnTo>
                    <a:lnTo>
                      <a:pt x="3400" y="2388"/>
                    </a:lnTo>
                    <a:lnTo>
                      <a:pt x="3397" y="2422"/>
                    </a:lnTo>
                    <a:lnTo>
                      <a:pt x="3389" y="2454"/>
                    </a:lnTo>
                    <a:lnTo>
                      <a:pt x="3377" y="2484"/>
                    </a:lnTo>
                    <a:lnTo>
                      <a:pt x="3360" y="2512"/>
                    </a:lnTo>
                    <a:lnTo>
                      <a:pt x="3339" y="2536"/>
                    </a:lnTo>
                    <a:lnTo>
                      <a:pt x="3315" y="2556"/>
                    </a:lnTo>
                    <a:lnTo>
                      <a:pt x="3288" y="2573"/>
                    </a:lnTo>
                    <a:lnTo>
                      <a:pt x="3258" y="2586"/>
                    </a:lnTo>
                    <a:lnTo>
                      <a:pt x="3227" y="2595"/>
                    </a:lnTo>
                    <a:lnTo>
                      <a:pt x="3193" y="2598"/>
                    </a:lnTo>
                    <a:lnTo>
                      <a:pt x="207" y="2598"/>
                    </a:lnTo>
                    <a:lnTo>
                      <a:pt x="174" y="2595"/>
                    </a:lnTo>
                    <a:lnTo>
                      <a:pt x="142" y="2586"/>
                    </a:lnTo>
                    <a:lnTo>
                      <a:pt x="112" y="2573"/>
                    </a:lnTo>
                    <a:lnTo>
                      <a:pt x="85" y="2556"/>
                    </a:lnTo>
                    <a:lnTo>
                      <a:pt x="61" y="2536"/>
                    </a:lnTo>
                    <a:lnTo>
                      <a:pt x="40" y="2512"/>
                    </a:lnTo>
                    <a:lnTo>
                      <a:pt x="23" y="2484"/>
                    </a:lnTo>
                    <a:lnTo>
                      <a:pt x="11" y="2454"/>
                    </a:lnTo>
                    <a:lnTo>
                      <a:pt x="3" y="2422"/>
                    </a:lnTo>
                    <a:lnTo>
                      <a:pt x="0" y="2388"/>
                    </a:lnTo>
                    <a:lnTo>
                      <a:pt x="0" y="210"/>
                    </a:lnTo>
                    <a:lnTo>
                      <a:pt x="3" y="176"/>
                    </a:lnTo>
                    <a:lnTo>
                      <a:pt x="11" y="144"/>
                    </a:lnTo>
                    <a:lnTo>
                      <a:pt x="23" y="114"/>
                    </a:lnTo>
                    <a:lnTo>
                      <a:pt x="40" y="86"/>
                    </a:lnTo>
                    <a:lnTo>
                      <a:pt x="61" y="62"/>
                    </a:lnTo>
                    <a:lnTo>
                      <a:pt x="85" y="40"/>
                    </a:lnTo>
                    <a:lnTo>
                      <a:pt x="112" y="23"/>
                    </a:lnTo>
                    <a:lnTo>
                      <a:pt x="142" y="10"/>
                    </a:lnTo>
                    <a:lnTo>
                      <a:pt x="174" y="3"/>
                    </a:lnTo>
                    <a:lnTo>
                      <a:pt x="20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Freeform 61"/>
              <p:cNvSpPr>
                <a:spLocks/>
              </p:cNvSpPr>
              <p:nvPr/>
            </p:nvSpPr>
            <p:spPr bwMode="auto">
              <a:xfrm>
                <a:off x="2082800" y="3817938"/>
                <a:ext cx="273050" cy="71438"/>
              </a:xfrm>
              <a:custGeom>
                <a:avLst/>
                <a:gdLst>
                  <a:gd name="T0" fmla="*/ 392 w 1553"/>
                  <a:gd name="T1" fmla="*/ 0 h 404"/>
                  <a:gd name="T2" fmla="*/ 1162 w 1553"/>
                  <a:gd name="T3" fmla="*/ 0 h 404"/>
                  <a:gd name="T4" fmla="*/ 1553 w 1553"/>
                  <a:gd name="T5" fmla="*/ 404 h 404"/>
                  <a:gd name="T6" fmla="*/ 0 w 1553"/>
                  <a:gd name="T7" fmla="*/ 404 h 404"/>
                  <a:gd name="T8" fmla="*/ 392 w 1553"/>
                  <a:gd name="T9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3" h="404">
                    <a:moveTo>
                      <a:pt x="392" y="0"/>
                    </a:moveTo>
                    <a:lnTo>
                      <a:pt x="1162" y="0"/>
                    </a:lnTo>
                    <a:lnTo>
                      <a:pt x="1553" y="404"/>
                    </a:lnTo>
                    <a:lnTo>
                      <a:pt x="0" y="404"/>
                    </a:lnTo>
                    <a:lnTo>
                      <a:pt x="3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Freeform 62"/>
              <p:cNvSpPr>
                <a:spLocks/>
              </p:cNvSpPr>
              <p:nvPr/>
            </p:nvSpPr>
            <p:spPr bwMode="auto">
              <a:xfrm>
                <a:off x="2017713" y="3494088"/>
                <a:ext cx="393700" cy="173038"/>
              </a:xfrm>
              <a:custGeom>
                <a:avLst/>
                <a:gdLst>
                  <a:gd name="T0" fmla="*/ 2144 w 2228"/>
                  <a:gd name="T1" fmla="*/ 10 h 981"/>
                  <a:gd name="T2" fmla="*/ 2205 w 2228"/>
                  <a:gd name="T3" fmla="*/ 61 h 981"/>
                  <a:gd name="T4" fmla="*/ 2228 w 2228"/>
                  <a:gd name="T5" fmla="*/ 140 h 981"/>
                  <a:gd name="T6" fmla="*/ 2205 w 2228"/>
                  <a:gd name="T7" fmla="*/ 219 h 981"/>
                  <a:gd name="T8" fmla="*/ 2144 w 2228"/>
                  <a:gd name="T9" fmla="*/ 269 h 981"/>
                  <a:gd name="T10" fmla="*/ 2067 w 2228"/>
                  <a:gd name="T11" fmla="*/ 279 h 981"/>
                  <a:gd name="T12" fmla="*/ 1668 w 2228"/>
                  <a:gd name="T13" fmla="*/ 592 h 981"/>
                  <a:gd name="T14" fmla="*/ 1676 w 2228"/>
                  <a:gd name="T15" fmla="*/ 630 h 981"/>
                  <a:gd name="T16" fmla="*/ 1652 w 2228"/>
                  <a:gd name="T17" fmla="*/ 709 h 981"/>
                  <a:gd name="T18" fmla="*/ 1592 w 2228"/>
                  <a:gd name="T19" fmla="*/ 760 h 981"/>
                  <a:gd name="T20" fmla="*/ 1510 w 2228"/>
                  <a:gd name="T21" fmla="*/ 768 h 981"/>
                  <a:gd name="T22" fmla="*/ 1439 w 2228"/>
                  <a:gd name="T23" fmla="*/ 729 h 981"/>
                  <a:gd name="T24" fmla="*/ 1401 w 2228"/>
                  <a:gd name="T25" fmla="*/ 658 h 981"/>
                  <a:gd name="T26" fmla="*/ 1404 w 2228"/>
                  <a:gd name="T27" fmla="*/ 606 h 981"/>
                  <a:gd name="T28" fmla="*/ 1294 w 2228"/>
                  <a:gd name="T29" fmla="*/ 512 h 981"/>
                  <a:gd name="T30" fmla="*/ 1179 w 2228"/>
                  <a:gd name="T31" fmla="*/ 413 h 981"/>
                  <a:gd name="T32" fmla="*/ 1075 w 2228"/>
                  <a:gd name="T33" fmla="*/ 322 h 981"/>
                  <a:gd name="T34" fmla="*/ 1002 w 2228"/>
                  <a:gd name="T35" fmla="*/ 315 h 981"/>
                  <a:gd name="T36" fmla="*/ 937 w 2228"/>
                  <a:gd name="T37" fmla="*/ 310 h 981"/>
                  <a:gd name="T38" fmla="*/ 870 w 2228"/>
                  <a:gd name="T39" fmla="*/ 314 h 981"/>
                  <a:gd name="T40" fmla="*/ 757 w 2228"/>
                  <a:gd name="T41" fmla="*/ 404 h 981"/>
                  <a:gd name="T42" fmla="*/ 621 w 2228"/>
                  <a:gd name="T43" fmla="*/ 513 h 981"/>
                  <a:gd name="T44" fmla="*/ 480 w 2228"/>
                  <a:gd name="T45" fmla="*/ 628 h 981"/>
                  <a:gd name="T46" fmla="*/ 346 w 2228"/>
                  <a:gd name="T47" fmla="*/ 737 h 981"/>
                  <a:gd name="T48" fmla="*/ 274 w 2228"/>
                  <a:gd name="T49" fmla="*/ 820 h 981"/>
                  <a:gd name="T50" fmla="*/ 265 w 2228"/>
                  <a:gd name="T51" fmla="*/ 894 h 981"/>
                  <a:gd name="T52" fmla="*/ 215 w 2228"/>
                  <a:gd name="T53" fmla="*/ 956 h 981"/>
                  <a:gd name="T54" fmla="*/ 138 w 2228"/>
                  <a:gd name="T55" fmla="*/ 981 h 981"/>
                  <a:gd name="T56" fmla="*/ 61 w 2228"/>
                  <a:gd name="T57" fmla="*/ 956 h 981"/>
                  <a:gd name="T58" fmla="*/ 10 w 2228"/>
                  <a:gd name="T59" fmla="*/ 894 h 981"/>
                  <a:gd name="T60" fmla="*/ 3 w 2228"/>
                  <a:gd name="T61" fmla="*/ 812 h 981"/>
                  <a:gd name="T62" fmla="*/ 41 w 2228"/>
                  <a:gd name="T63" fmla="*/ 741 h 981"/>
                  <a:gd name="T64" fmla="*/ 110 w 2228"/>
                  <a:gd name="T65" fmla="*/ 703 h 981"/>
                  <a:gd name="T66" fmla="*/ 179 w 2228"/>
                  <a:gd name="T67" fmla="*/ 707 h 981"/>
                  <a:gd name="T68" fmla="*/ 850 w 2228"/>
                  <a:gd name="T69" fmla="*/ 226 h 981"/>
                  <a:gd name="T70" fmla="*/ 844 w 2228"/>
                  <a:gd name="T71" fmla="*/ 148 h 981"/>
                  <a:gd name="T72" fmla="*/ 882 w 2228"/>
                  <a:gd name="T73" fmla="*/ 77 h 981"/>
                  <a:gd name="T74" fmla="*/ 951 w 2228"/>
                  <a:gd name="T75" fmla="*/ 39 h 981"/>
                  <a:gd name="T76" fmla="*/ 1033 w 2228"/>
                  <a:gd name="T77" fmla="*/ 47 h 981"/>
                  <a:gd name="T78" fmla="*/ 1094 w 2228"/>
                  <a:gd name="T79" fmla="*/ 98 h 981"/>
                  <a:gd name="T80" fmla="*/ 1117 w 2228"/>
                  <a:gd name="T81" fmla="*/ 176 h 981"/>
                  <a:gd name="T82" fmla="*/ 1109 w 2228"/>
                  <a:gd name="T83" fmla="*/ 224 h 981"/>
                  <a:gd name="T84" fmla="*/ 1224 w 2228"/>
                  <a:gd name="T85" fmla="*/ 325 h 981"/>
                  <a:gd name="T86" fmla="*/ 1346 w 2228"/>
                  <a:gd name="T87" fmla="*/ 430 h 981"/>
                  <a:gd name="T88" fmla="*/ 1453 w 2228"/>
                  <a:gd name="T89" fmla="*/ 522 h 981"/>
                  <a:gd name="T90" fmla="*/ 1514 w 2228"/>
                  <a:gd name="T91" fmla="*/ 492 h 981"/>
                  <a:gd name="T92" fmla="*/ 1577 w 2228"/>
                  <a:gd name="T93" fmla="*/ 496 h 981"/>
                  <a:gd name="T94" fmla="*/ 1645 w 2228"/>
                  <a:gd name="T95" fmla="*/ 483 h 981"/>
                  <a:gd name="T96" fmla="*/ 1764 w 2228"/>
                  <a:gd name="T97" fmla="*/ 374 h 981"/>
                  <a:gd name="T98" fmla="*/ 1889 w 2228"/>
                  <a:gd name="T99" fmla="*/ 260 h 981"/>
                  <a:gd name="T100" fmla="*/ 1954 w 2228"/>
                  <a:gd name="T101" fmla="*/ 167 h 981"/>
                  <a:gd name="T102" fmla="*/ 1962 w 2228"/>
                  <a:gd name="T103" fmla="*/ 86 h 981"/>
                  <a:gd name="T104" fmla="*/ 2013 w 2228"/>
                  <a:gd name="T105" fmla="*/ 24 h 981"/>
                  <a:gd name="T106" fmla="*/ 2090 w 2228"/>
                  <a:gd name="T107" fmla="*/ 0 h 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28" h="981">
                    <a:moveTo>
                      <a:pt x="2090" y="0"/>
                    </a:moveTo>
                    <a:lnTo>
                      <a:pt x="2118" y="3"/>
                    </a:lnTo>
                    <a:lnTo>
                      <a:pt x="2144" y="10"/>
                    </a:lnTo>
                    <a:lnTo>
                      <a:pt x="2167" y="24"/>
                    </a:lnTo>
                    <a:lnTo>
                      <a:pt x="2188" y="41"/>
                    </a:lnTo>
                    <a:lnTo>
                      <a:pt x="2205" y="61"/>
                    </a:lnTo>
                    <a:lnTo>
                      <a:pt x="2217" y="86"/>
                    </a:lnTo>
                    <a:lnTo>
                      <a:pt x="2225" y="113"/>
                    </a:lnTo>
                    <a:lnTo>
                      <a:pt x="2228" y="140"/>
                    </a:lnTo>
                    <a:lnTo>
                      <a:pt x="2225" y="169"/>
                    </a:lnTo>
                    <a:lnTo>
                      <a:pt x="2217" y="195"/>
                    </a:lnTo>
                    <a:lnTo>
                      <a:pt x="2205" y="219"/>
                    </a:lnTo>
                    <a:lnTo>
                      <a:pt x="2188" y="239"/>
                    </a:lnTo>
                    <a:lnTo>
                      <a:pt x="2167" y="256"/>
                    </a:lnTo>
                    <a:lnTo>
                      <a:pt x="2144" y="269"/>
                    </a:lnTo>
                    <a:lnTo>
                      <a:pt x="2118" y="278"/>
                    </a:lnTo>
                    <a:lnTo>
                      <a:pt x="2090" y="281"/>
                    </a:lnTo>
                    <a:lnTo>
                      <a:pt x="2067" y="279"/>
                    </a:lnTo>
                    <a:lnTo>
                      <a:pt x="2046" y="272"/>
                    </a:lnTo>
                    <a:lnTo>
                      <a:pt x="2026" y="264"/>
                    </a:lnTo>
                    <a:lnTo>
                      <a:pt x="1668" y="592"/>
                    </a:lnTo>
                    <a:lnTo>
                      <a:pt x="1671" y="604"/>
                    </a:lnTo>
                    <a:lnTo>
                      <a:pt x="1674" y="616"/>
                    </a:lnTo>
                    <a:lnTo>
                      <a:pt x="1676" y="630"/>
                    </a:lnTo>
                    <a:lnTo>
                      <a:pt x="1673" y="658"/>
                    </a:lnTo>
                    <a:lnTo>
                      <a:pt x="1665" y="685"/>
                    </a:lnTo>
                    <a:lnTo>
                      <a:pt x="1652" y="709"/>
                    </a:lnTo>
                    <a:lnTo>
                      <a:pt x="1636" y="729"/>
                    </a:lnTo>
                    <a:lnTo>
                      <a:pt x="1615" y="746"/>
                    </a:lnTo>
                    <a:lnTo>
                      <a:pt x="1592" y="760"/>
                    </a:lnTo>
                    <a:lnTo>
                      <a:pt x="1565" y="768"/>
                    </a:lnTo>
                    <a:lnTo>
                      <a:pt x="1538" y="771"/>
                    </a:lnTo>
                    <a:lnTo>
                      <a:pt x="1510" y="768"/>
                    </a:lnTo>
                    <a:lnTo>
                      <a:pt x="1483" y="760"/>
                    </a:lnTo>
                    <a:lnTo>
                      <a:pt x="1460" y="746"/>
                    </a:lnTo>
                    <a:lnTo>
                      <a:pt x="1439" y="729"/>
                    </a:lnTo>
                    <a:lnTo>
                      <a:pt x="1422" y="709"/>
                    </a:lnTo>
                    <a:lnTo>
                      <a:pt x="1410" y="685"/>
                    </a:lnTo>
                    <a:lnTo>
                      <a:pt x="1401" y="658"/>
                    </a:lnTo>
                    <a:lnTo>
                      <a:pt x="1398" y="630"/>
                    </a:lnTo>
                    <a:lnTo>
                      <a:pt x="1400" y="619"/>
                    </a:lnTo>
                    <a:lnTo>
                      <a:pt x="1404" y="606"/>
                    </a:lnTo>
                    <a:lnTo>
                      <a:pt x="1369" y="576"/>
                    </a:lnTo>
                    <a:lnTo>
                      <a:pt x="1332" y="545"/>
                    </a:lnTo>
                    <a:lnTo>
                      <a:pt x="1294" y="512"/>
                    </a:lnTo>
                    <a:lnTo>
                      <a:pt x="1256" y="479"/>
                    </a:lnTo>
                    <a:lnTo>
                      <a:pt x="1218" y="445"/>
                    </a:lnTo>
                    <a:lnTo>
                      <a:pt x="1179" y="413"/>
                    </a:lnTo>
                    <a:lnTo>
                      <a:pt x="1142" y="381"/>
                    </a:lnTo>
                    <a:lnTo>
                      <a:pt x="1107" y="350"/>
                    </a:lnTo>
                    <a:lnTo>
                      <a:pt x="1075" y="322"/>
                    </a:lnTo>
                    <a:lnTo>
                      <a:pt x="1046" y="297"/>
                    </a:lnTo>
                    <a:lnTo>
                      <a:pt x="1025" y="308"/>
                    </a:lnTo>
                    <a:lnTo>
                      <a:pt x="1002" y="315"/>
                    </a:lnTo>
                    <a:lnTo>
                      <a:pt x="979" y="317"/>
                    </a:lnTo>
                    <a:lnTo>
                      <a:pt x="957" y="315"/>
                    </a:lnTo>
                    <a:lnTo>
                      <a:pt x="937" y="310"/>
                    </a:lnTo>
                    <a:lnTo>
                      <a:pt x="918" y="300"/>
                    </a:lnTo>
                    <a:lnTo>
                      <a:pt x="901" y="289"/>
                    </a:lnTo>
                    <a:lnTo>
                      <a:pt x="870" y="314"/>
                    </a:lnTo>
                    <a:lnTo>
                      <a:pt x="836" y="341"/>
                    </a:lnTo>
                    <a:lnTo>
                      <a:pt x="798" y="371"/>
                    </a:lnTo>
                    <a:lnTo>
                      <a:pt x="757" y="404"/>
                    </a:lnTo>
                    <a:lnTo>
                      <a:pt x="713" y="440"/>
                    </a:lnTo>
                    <a:lnTo>
                      <a:pt x="668" y="476"/>
                    </a:lnTo>
                    <a:lnTo>
                      <a:pt x="621" y="513"/>
                    </a:lnTo>
                    <a:lnTo>
                      <a:pt x="574" y="551"/>
                    </a:lnTo>
                    <a:lnTo>
                      <a:pt x="527" y="590"/>
                    </a:lnTo>
                    <a:lnTo>
                      <a:pt x="480" y="628"/>
                    </a:lnTo>
                    <a:lnTo>
                      <a:pt x="433" y="667"/>
                    </a:lnTo>
                    <a:lnTo>
                      <a:pt x="388" y="703"/>
                    </a:lnTo>
                    <a:lnTo>
                      <a:pt x="346" y="737"/>
                    </a:lnTo>
                    <a:lnTo>
                      <a:pt x="305" y="770"/>
                    </a:lnTo>
                    <a:lnTo>
                      <a:pt x="269" y="801"/>
                    </a:lnTo>
                    <a:lnTo>
                      <a:pt x="274" y="820"/>
                    </a:lnTo>
                    <a:lnTo>
                      <a:pt x="277" y="840"/>
                    </a:lnTo>
                    <a:lnTo>
                      <a:pt x="274" y="869"/>
                    </a:lnTo>
                    <a:lnTo>
                      <a:pt x="265" y="894"/>
                    </a:lnTo>
                    <a:lnTo>
                      <a:pt x="253" y="919"/>
                    </a:lnTo>
                    <a:lnTo>
                      <a:pt x="236" y="939"/>
                    </a:lnTo>
                    <a:lnTo>
                      <a:pt x="215" y="956"/>
                    </a:lnTo>
                    <a:lnTo>
                      <a:pt x="192" y="969"/>
                    </a:lnTo>
                    <a:lnTo>
                      <a:pt x="166" y="978"/>
                    </a:lnTo>
                    <a:lnTo>
                      <a:pt x="138" y="981"/>
                    </a:lnTo>
                    <a:lnTo>
                      <a:pt x="110" y="978"/>
                    </a:lnTo>
                    <a:lnTo>
                      <a:pt x="84" y="969"/>
                    </a:lnTo>
                    <a:lnTo>
                      <a:pt x="61" y="956"/>
                    </a:lnTo>
                    <a:lnTo>
                      <a:pt x="41" y="939"/>
                    </a:lnTo>
                    <a:lnTo>
                      <a:pt x="23" y="919"/>
                    </a:lnTo>
                    <a:lnTo>
                      <a:pt x="10" y="894"/>
                    </a:lnTo>
                    <a:lnTo>
                      <a:pt x="3" y="869"/>
                    </a:lnTo>
                    <a:lnTo>
                      <a:pt x="0" y="840"/>
                    </a:lnTo>
                    <a:lnTo>
                      <a:pt x="3" y="812"/>
                    </a:lnTo>
                    <a:lnTo>
                      <a:pt x="10" y="786"/>
                    </a:lnTo>
                    <a:lnTo>
                      <a:pt x="23" y="761"/>
                    </a:lnTo>
                    <a:lnTo>
                      <a:pt x="41" y="741"/>
                    </a:lnTo>
                    <a:lnTo>
                      <a:pt x="61" y="724"/>
                    </a:lnTo>
                    <a:lnTo>
                      <a:pt x="84" y="711"/>
                    </a:lnTo>
                    <a:lnTo>
                      <a:pt x="110" y="703"/>
                    </a:lnTo>
                    <a:lnTo>
                      <a:pt x="138" y="700"/>
                    </a:lnTo>
                    <a:lnTo>
                      <a:pt x="159" y="702"/>
                    </a:lnTo>
                    <a:lnTo>
                      <a:pt x="179" y="707"/>
                    </a:lnTo>
                    <a:lnTo>
                      <a:pt x="197" y="716"/>
                    </a:lnTo>
                    <a:lnTo>
                      <a:pt x="215" y="727"/>
                    </a:lnTo>
                    <a:lnTo>
                      <a:pt x="850" y="226"/>
                    </a:lnTo>
                    <a:lnTo>
                      <a:pt x="844" y="202"/>
                    </a:lnTo>
                    <a:lnTo>
                      <a:pt x="841" y="176"/>
                    </a:lnTo>
                    <a:lnTo>
                      <a:pt x="844" y="148"/>
                    </a:lnTo>
                    <a:lnTo>
                      <a:pt x="852" y="122"/>
                    </a:lnTo>
                    <a:lnTo>
                      <a:pt x="865" y="98"/>
                    </a:lnTo>
                    <a:lnTo>
                      <a:pt x="882" y="77"/>
                    </a:lnTo>
                    <a:lnTo>
                      <a:pt x="902" y="59"/>
                    </a:lnTo>
                    <a:lnTo>
                      <a:pt x="926" y="47"/>
                    </a:lnTo>
                    <a:lnTo>
                      <a:pt x="951" y="39"/>
                    </a:lnTo>
                    <a:lnTo>
                      <a:pt x="979" y="36"/>
                    </a:lnTo>
                    <a:lnTo>
                      <a:pt x="1007" y="39"/>
                    </a:lnTo>
                    <a:lnTo>
                      <a:pt x="1033" y="47"/>
                    </a:lnTo>
                    <a:lnTo>
                      <a:pt x="1056" y="59"/>
                    </a:lnTo>
                    <a:lnTo>
                      <a:pt x="1077" y="77"/>
                    </a:lnTo>
                    <a:lnTo>
                      <a:pt x="1094" y="98"/>
                    </a:lnTo>
                    <a:lnTo>
                      <a:pt x="1106" y="122"/>
                    </a:lnTo>
                    <a:lnTo>
                      <a:pt x="1115" y="148"/>
                    </a:lnTo>
                    <a:lnTo>
                      <a:pt x="1117" y="176"/>
                    </a:lnTo>
                    <a:lnTo>
                      <a:pt x="1116" y="194"/>
                    </a:lnTo>
                    <a:lnTo>
                      <a:pt x="1113" y="210"/>
                    </a:lnTo>
                    <a:lnTo>
                      <a:pt x="1109" y="224"/>
                    </a:lnTo>
                    <a:lnTo>
                      <a:pt x="1144" y="256"/>
                    </a:lnTo>
                    <a:lnTo>
                      <a:pt x="1183" y="289"/>
                    </a:lnTo>
                    <a:lnTo>
                      <a:pt x="1224" y="325"/>
                    </a:lnTo>
                    <a:lnTo>
                      <a:pt x="1265" y="360"/>
                    </a:lnTo>
                    <a:lnTo>
                      <a:pt x="1306" y="395"/>
                    </a:lnTo>
                    <a:lnTo>
                      <a:pt x="1346" y="430"/>
                    </a:lnTo>
                    <a:lnTo>
                      <a:pt x="1385" y="463"/>
                    </a:lnTo>
                    <a:lnTo>
                      <a:pt x="1420" y="494"/>
                    </a:lnTo>
                    <a:lnTo>
                      <a:pt x="1453" y="522"/>
                    </a:lnTo>
                    <a:lnTo>
                      <a:pt x="1472" y="509"/>
                    </a:lnTo>
                    <a:lnTo>
                      <a:pt x="1492" y="498"/>
                    </a:lnTo>
                    <a:lnTo>
                      <a:pt x="1514" y="492"/>
                    </a:lnTo>
                    <a:lnTo>
                      <a:pt x="1538" y="490"/>
                    </a:lnTo>
                    <a:lnTo>
                      <a:pt x="1558" y="492"/>
                    </a:lnTo>
                    <a:lnTo>
                      <a:pt x="1577" y="496"/>
                    </a:lnTo>
                    <a:lnTo>
                      <a:pt x="1595" y="505"/>
                    </a:lnTo>
                    <a:lnTo>
                      <a:pt x="1611" y="514"/>
                    </a:lnTo>
                    <a:lnTo>
                      <a:pt x="1645" y="483"/>
                    </a:lnTo>
                    <a:lnTo>
                      <a:pt x="1683" y="448"/>
                    </a:lnTo>
                    <a:lnTo>
                      <a:pt x="1723" y="412"/>
                    </a:lnTo>
                    <a:lnTo>
                      <a:pt x="1764" y="374"/>
                    </a:lnTo>
                    <a:lnTo>
                      <a:pt x="1806" y="335"/>
                    </a:lnTo>
                    <a:lnTo>
                      <a:pt x="1848" y="297"/>
                    </a:lnTo>
                    <a:lnTo>
                      <a:pt x="1889" y="260"/>
                    </a:lnTo>
                    <a:lnTo>
                      <a:pt x="1926" y="224"/>
                    </a:lnTo>
                    <a:lnTo>
                      <a:pt x="1961" y="192"/>
                    </a:lnTo>
                    <a:lnTo>
                      <a:pt x="1954" y="167"/>
                    </a:lnTo>
                    <a:lnTo>
                      <a:pt x="1952" y="140"/>
                    </a:lnTo>
                    <a:lnTo>
                      <a:pt x="1954" y="113"/>
                    </a:lnTo>
                    <a:lnTo>
                      <a:pt x="1962" y="86"/>
                    </a:lnTo>
                    <a:lnTo>
                      <a:pt x="1975" y="61"/>
                    </a:lnTo>
                    <a:lnTo>
                      <a:pt x="1992" y="41"/>
                    </a:lnTo>
                    <a:lnTo>
                      <a:pt x="2013" y="24"/>
                    </a:lnTo>
                    <a:lnTo>
                      <a:pt x="2036" y="10"/>
                    </a:lnTo>
                    <a:lnTo>
                      <a:pt x="2062" y="3"/>
                    </a:lnTo>
                    <a:lnTo>
                      <a:pt x="209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7211166" y="3400317"/>
              <a:ext cx="536698" cy="468162"/>
              <a:chOff x="1087438" y="4078288"/>
              <a:chExt cx="1690688" cy="1474787"/>
            </a:xfrm>
            <a:solidFill>
              <a:schemeClr val="tx2">
                <a:lumMod val="50000"/>
              </a:schemeClr>
            </a:solidFill>
          </p:grpSpPr>
          <p:sp>
            <p:nvSpPr>
              <p:cNvPr id="92" name="Freeform 67"/>
              <p:cNvSpPr>
                <a:spLocks/>
              </p:cNvSpPr>
              <p:nvPr/>
            </p:nvSpPr>
            <p:spPr bwMode="auto">
              <a:xfrm>
                <a:off x="2216151" y="4289425"/>
                <a:ext cx="231775" cy="473075"/>
              </a:xfrm>
              <a:custGeom>
                <a:avLst/>
                <a:gdLst>
                  <a:gd name="T0" fmla="*/ 336 w 584"/>
                  <a:gd name="T1" fmla="*/ 4 h 1193"/>
                  <a:gd name="T2" fmla="*/ 364 w 584"/>
                  <a:gd name="T3" fmla="*/ 47 h 1193"/>
                  <a:gd name="T4" fmla="*/ 367 w 584"/>
                  <a:gd name="T5" fmla="*/ 137 h 1193"/>
                  <a:gd name="T6" fmla="*/ 371 w 584"/>
                  <a:gd name="T7" fmla="*/ 141 h 1193"/>
                  <a:gd name="T8" fmla="*/ 386 w 584"/>
                  <a:gd name="T9" fmla="*/ 143 h 1193"/>
                  <a:gd name="T10" fmla="*/ 442 w 584"/>
                  <a:gd name="T11" fmla="*/ 155 h 1193"/>
                  <a:gd name="T12" fmla="*/ 507 w 584"/>
                  <a:gd name="T13" fmla="*/ 173 h 1193"/>
                  <a:gd name="T14" fmla="*/ 545 w 584"/>
                  <a:gd name="T15" fmla="*/ 199 h 1193"/>
                  <a:gd name="T16" fmla="*/ 523 w 584"/>
                  <a:gd name="T17" fmla="*/ 287 h 1193"/>
                  <a:gd name="T18" fmla="*/ 495 w 584"/>
                  <a:gd name="T19" fmla="*/ 314 h 1193"/>
                  <a:gd name="T20" fmla="*/ 460 w 584"/>
                  <a:gd name="T21" fmla="*/ 310 h 1193"/>
                  <a:gd name="T22" fmla="*/ 434 w 584"/>
                  <a:gd name="T23" fmla="*/ 298 h 1193"/>
                  <a:gd name="T24" fmla="*/ 369 w 584"/>
                  <a:gd name="T25" fmla="*/ 281 h 1193"/>
                  <a:gd name="T26" fmla="*/ 280 w 584"/>
                  <a:gd name="T27" fmla="*/ 278 h 1193"/>
                  <a:gd name="T28" fmla="*/ 217 w 584"/>
                  <a:gd name="T29" fmla="*/ 302 h 1193"/>
                  <a:gd name="T30" fmla="*/ 187 w 584"/>
                  <a:gd name="T31" fmla="*/ 342 h 1193"/>
                  <a:gd name="T32" fmla="*/ 183 w 584"/>
                  <a:gd name="T33" fmla="*/ 390 h 1193"/>
                  <a:gd name="T34" fmla="*/ 208 w 584"/>
                  <a:gd name="T35" fmla="*/ 436 h 1193"/>
                  <a:gd name="T36" fmla="*/ 274 w 584"/>
                  <a:gd name="T37" fmla="*/ 479 h 1193"/>
                  <a:gd name="T38" fmla="*/ 398 w 584"/>
                  <a:gd name="T39" fmla="*/ 533 h 1193"/>
                  <a:gd name="T40" fmla="*/ 514 w 584"/>
                  <a:gd name="T41" fmla="*/ 610 h 1193"/>
                  <a:gd name="T42" fmla="*/ 573 w 584"/>
                  <a:gd name="T43" fmla="*/ 708 h 1193"/>
                  <a:gd name="T44" fmla="*/ 581 w 584"/>
                  <a:gd name="T45" fmla="*/ 828 h 1193"/>
                  <a:gd name="T46" fmla="*/ 537 w 584"/>
                  <a:gd name="T47" fmla="*/ 935 h 1193"/>
                  <a:gd name="T48" fmla="*/ 447 w 584"/>
                  <a:gd name="T49" fmla="*/ 1013 h 1193"/>
                  <a:gd name="T50" fmla="*/ 363 w 584"/>
                  <a:gd name="T51" fmla="*/ 1043 h 1193"/>
                  <a:gd name="T52" fmla="*/ 358 w 584"/>
                  <a:gd name="T53" fmla="*/ 1046 h 1193"/>
                  <a:gd name="T54" fmla="*/ 356 w 584"/>
                  <a:gd name="T55" fmla="*/ 1147 h 1193"/>
                  <a:gd name="T56" fmla="*/ 327 w 584"/>
                  <a:gd name="T57" fmla="*/ 1191 h 1193"/>
                  <a:gd name="T58" fmla="*/ 246 w 584"/>
                  <a:gd name="T59" fmla="*/ 1191 h 1193"/>
                  <a:gd name="T60" fmla="*/ 217 w 584"/>
                  <a:gd name="T61" fmla="*/ 1147 h 1193"/>
                  <a:gd name="T62" fmla="*/ 215 w 584"/>
                  <a:gd name="T63" fmla="*/ 1052 h 1193"/>
                  <a:gd name="T64" fmla="*/ 209 w 584"/>
                  <a:gd name="T65" fmla="*/ 1048 h 1193"/>
                  <a:gd name="T66" fmla="*/ 190 w 584"/>
                  <a:gd name="T67" fmla="*/ 1045 h 1193"/>
                  <a:gd name="T68" fmla="*/ 122 w 584"/>
                  <a:gd name="T69" fmla="*/ 1031 h 1193"/>
                  <a:gd name="T70" fmla="*/ 44 w 584"/>
                  <a:gd name="T71" fmla="*/ 1006 h 1193"/>
                  <a:gd name="T72" fmla="*/ 2 w 584"/>
                  <a:gd name="T73" fmla="*/ 977 h 1193"/>
                  <a:gd name="T74" fmla="*/ 24 w 584"/>
                  <a:gd name="T75" fmla="*/ 888 h 1193"/>
                  <a:gd name="T76" fmla="*/ 53 w 584"/>
                  <a:gd name="T77" fmla="*/ 861 h 1193"/>
                  <a:gd name="T78" fmla="*/ 80 w 584"/>
                  <a:gd name="T79" fmla="*/ 861 h 1193"/>
                  <a:gd name="T80" fmla="*/ 98 w 584"/>
                  <a:gd name="T81" fmla="*/ 868 h 1193"/>
                  <a:gd name="T82" fmla="*/ 147 w 584"/>
                  <a:gd name="T83" fmla="*/ 886 h 1193"/>
                  <a:gd name="T84" fmla="*/ 215 w 584"/>
                  <a:gd name="T85" fmla="*/ 906 h 1193"/>
                  <a:gd name="T86" fmla="*/ 298 w 584"/>
                  <a:gd name="T87" fmla="*/ 908 h 1193"/>
                  <a:gd name="T88" fmla="*/ 380 w 584"/>
                  <a:gd name="T89" fmla="*/ 870 h 1193"/>
                  <a:gd name="T90" fmla="*/ 411 w 584"/>
                  <a:gd name="T91" fmla="*/ 797 h 1193"/>
                  <a:gd name="T92" fmla="*/ 385 w 584"/>
                  <a:gd name="T93" fmla="*/ 728 h 1193"/>
                  <a:gd name="T94" fmla="*/ 303 w 584"/>
                  <a:gd name="T95" fmla="*/ 671 h 1193"/>
                  <a:gd name="T96" fmla="*/ 192 w 584"/>
                  <a:gd name="T97" fmla="*/ 623 h 1193"/>
                  <a:gd name="T98" fmla="*/ 99 w 584"/>
                  <a:gd name="T99" fmla="*/ 569 h 1193"/>
                  <a:gd name="T100" fmla="*/ 33 w 584"/>
                  <a:gd name="T101" fmla="*/ 493 h 1193"/>
                  <a:gd name="T102" fmla="*/ 9 w 584"/>
                  <a:gd name="T103" fmla="*/ 390 h 1193"/>
                  <a:gd name="T104" fmla="*/ 35 w 584"/>
                  <a:gd name="T105" fmla="*/ 281 h 1193"/>
                  <a:gd name="T106" fmla="*/ 106 w 584"/>
                  <a:gd name="T107" fmla="*/ 198 h 1193"/>
                  <a:gd name="T108" fmla="*/ 217 w 584"/>
                  <a:gd name="T109" fmla="*/ 147 h 1193"/>
                  <a:gd name="T110" fmla="*/ 223 w 584"/>
                  <a:gd name="T111" fmla="*/ 145 h 1193"/>
                  <a:gd name="T112" fmla="*/ 227 w 584"/>
                  <a:gd name="T113" fmla="*/ 137 h 1193"/>
                  <a:gd name="T114" fmla="*/ 241 w 584"/>
                  <a:gd name="T115" fmla="*/ 13 h 1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84" h="1193">
                    <a:moveTo>
                      <a:pt x="275" y="0"/>
                    </a:moveTo>
                    <a:lnTo>
                      <a:pt x="316" y="0"/>
                    </a:lnTo>
                    <a:lnTo>
                      <a:pt x="336" y="4"/>
                    </a:lnTo>
                    <a:lnTo>
                      <a:pt x="351" y="13"/>
                    </a:lnTo>
                    <a:lnTo>
                      <a:pt x="361" y="29"/>
                    </a:lnTo>
                    <a:lnTo>
                      <a:pt x="364" y="47"/>
                    </a:lnTo>
                    <a:lnTo>
                      <a:pt x="365" y="132"/>
                    </a:lnTo>
                    <a:lnTo>
                      <a:pt x="365" y="136"/>
                    </a:lnTo>
                    <a:lnTo>
                      <a:pt x="367" y="137"/>
                    </a:lnTo>
                    <a:lnTo>
                      <a:pt x="368" y="138"/>
                    </a:lnTo>
                    <a:lnTo>
                      <a:pt x="369" y="140"/>
                    </a:lnTo>
                    <a:lnTo>
                      <a:pt x="371" y="141"/>
                    </a:lnTo>
                    <a:lnTo>
                      <a:pt x="372" y="141"/>
                    </a:lnTo>
                    <a:lnTo>
                      <a:pt x="376" y="141"/>
                    </a:lnTo>
                    <a:lnTo>
                      <a:pt x="386" y="143"/>
                    </a:lnTo>
                    <a:lnTo>
                      <a:pt x="402" y="146"/>
                    </a:lnTo>
                    <a:lnTo>
                      <a:pt x="420" y="150"/>
                    </a:lnTo>
                    <a:lnTo>
                      <a:pt x="442" y="155"/>
                    </a:lnTo>
                    <a:lnTo>
                      <a:pt x="464" y="160"/>
                    </a:lnTo>
                    <a:lnTo>
                      <a:pt x="487" y="167"/>
                    </a:lnTo>
                    <a:lnTo>
                      <a:pt x="507" y="173"/>
                    </a:lnTo>
                    <a:lnTo>
                      <a:pt x="527" y="181"/>
                    </a:lnTo>
                    <a:lnTo>
                      <a:pt x="537" y="187"/>
                    </a:lnTo>
                    <a:lnTo>
                      <a:pt x="545" y="199"/>
                    </a:lnTo>
                    <a:lnTo>
                      <a:pt x="549" y="212"/>
                    </a:lnTo>
                    <a:lnTo>
                      <a:pt x="546" y="227"/>
                    </a:lnTo>
                    <a:lnTo>
                      <a:pt x="523" y="287"/>
                    </a:lnTo>
                    <a:lnTo>
                      <a:pt x="517" y="298"/>
                    </a:lnTo>
                    <a:lnTo>
                      <a:pt x="506" y="307"/>
                    </a:lnTo>
                    <a:lnTo>
                      <a:pt x="495" y="314"/>
                    </a:lnTo>
                    <a:lnTo>
                      <a:pt x="482" y="315"/>
                    </a:lnTo>
                    <a:lnTo>
                      <a:pt x="470" y="314"/>
                    </a:lnTo>
                    <a:lnTo>
                      <a:pt x="460" y="310"/>
                    </a:lnTo>
                    <a:lnTo>
                      <a:pt x="457" y="309"/>
                    </a:lnTo>
                    <a:lnTo>
                      <a:pt x="448" y="305"/>
                    </a:lnTo>
                    <a:lnTo>
                      <a:pt x="434" y="298"/>
                    </a:lnTo>
                    <a:lnTo>
                      <a:pt x="416" y="293"/>
                    </a:lnTo>
                    <a:lnTo>
                      <a:pt x="394" y="287"/>
                    </a:lnTo>
                    <a:lnTo>
                      <a:pt x="369" y="281"/>
                    </a:lnTo>
                    <a:lnTo>
                      <a:pt x="341" y="278"/>
                    </a:lnTo>
                    <a:lnTo>
                      <a:pt x="310" y="276"/>
                    </a:lnTo>
                    <a:lnTo>
                      <a:pt x="280" y="278"/>
                    </a:lnTo>
                    <a:lnTo>
                      <a:pt x="256" y="283"/>
                    </a:lnTo>
                    <a:lnTo>
                      <a:pt x="235" y="292"/>
                    </a:lnTo>
                    <a:lnTo>
                      <a:pt x="217" y="302"/>
                    </a:lnTo>
                    <a:lnTo>
                      <a:pt x="204" y="314"/>
                    </a:lnTo>
                    <a:lnTo>
                      <a:pt x="193" y="328"/>
                    </a:lnTo>
                    <a:lnTo>
                      <a:pt x="187" y="342"/>
                    </a:lnTo>
                    <a:lnTo>
                      <a:pt x="182" y="358"/>
                    </a:lnTo>
                    <a:lnTo>
                      <a:pt x="181" y="373"/>
                    </a:lnTo>
                    <a:lnTo>
                      <a:pt x="183" y="390"/>
                    </a:lnTo>
                    <a:lnTo>
                      <a:pt x="187" y="407"/>
                    </a:lnTo>
                    <a:lnTo>
                      <a:pt x="195" y="422"/>
                    </a:lnTo>
                    <a:lnTo>
                      <a:pt x="208" y="436"/>
                    </a:lnTo>
                    <a:lnTo>
                      <a:pt x="224" y="450"/>
                    </a:lnTo>
                    <a:lnTo>
                      <a:pt x="246" y="465"/>
                    </a:lnTo>
                    <a:lnTo>
                      <a:pt x="274" y="479"/>
                    </a:lnTo>
                    <a:lnTo>
                      <a:pt x="306" y="494"/>
                    </a:lnTo>
                    <a:lnTo>
                      <a:pt x="346" y="510"/>
                    </a:lnTo>
                    <a:lnTo>
                      <a:pt x="398" y="533"/>
                    </a:lnTo>
                    <a:lnTo>
                      <a:pt x="443" y="557"/>
                    </a:lnTo>
                    <a:lnTo>
                      <a:pt x="482" y="583"/>
                    </a:lnTo>
                    <a:lnTo>
                      <a:pt x="514" y="610"/>
                    </a:lnTo>
                    <a:lnTo>
                      <a:pt x="540" y="641"/>
                    </a:lnTo>
                    <a:lnTo>
                      <a:pt x="559" y="674"/>
                    </a:lnTo>
                    <a:lnTo>
                      <a:pt x="573" y="708"/>
                    </a:lnTo>
                    <a:lnTo>
                      <a:pt x="581" y="746"/>
                    </a:lnTo>
                    <a:lnTo>
                      <a:pt x="584" y="787"/>
                    </a:lnTo>
                    <a:lnTo>
                      <a:pt x="581" y="828"/>
                    </a:lnTo>
                    <a:lnTo>
                      <a:pt x="572" y="867"/>
                    </a:lnTo>
                    <a:lnTo>
                      <a:pt x="558" y="902"/>
                    </a:lnTo>
                    <a:lnTo>
                      <a:pt x="537" y="935"/>
                    </a:lnTo>
                    <a:lnTo>
                      <a:pt x="511" y="965"/>
                    </a:lnTo>
                    <a:lnTo>
                      <a:pt x="482" y="991"/>
                    </a:lnTo>
                    <a:lnTo>
                      <a:pt x="447" y="1013"/>
                    </a:lnTo>
                    <a:lnTo>
                      <a:pt x="407" y="1030"/>
                    </a:lnTo>
                    <a:lnTo>
                      <a:pt x="364" y="1043"/>
                    </a:lnTo>
                    <a:lnTo>
                      <a:pt x="363" y="1043"/>
                    </a:lnTo>
                    <a:lnTo>
                      <a:pt x="361" y="1044"/>
                    </a:lnTo>
                    <a:lnTo>
                      <a:pt x="359" y="1045"/>
                    </a:lnTo>
                    <a:lnTo>
                      <a:pt x="358" y="1046"/>
                    </a:lnTo>
                    <a:lnTo>
                      <a:pt x="356" y="1049"/>
                    </a:lnTo>
                    <a:lnTo>
                      <a:pt x="356" y="1053"/>
                    </a:lnTo>
                    <a:lnTo>
                      <a:pt x="356" y="1147"/>
                    </a:lnTo>
                    <a:lnTo>
                      <a:pt x="352" y="1165"/>
                    </a:lnTo>
                    <a:lnTo>
                      <a:pt x="342" y="1181"/>
                    </a:lnTo>
                    <a:lnTo>
                      <a:pt x="327" y="1191"/>
                    </a:lnTo>
                    <a:lnTo>
                      <a:pt x="308" y="1193"/>
                    </a:lnTo>
                    <a:lnTo>
                      <a:pt x="265" y="1193"/>
                    </a:lnTo>
                    <a:lnTo>
                      <a:pt x="246" y="1191"/>
                    </a:lnTo>
                    <a:lnTo>
                      <a:pt x="231" y="1181"/>
                    </a:lnTo>
                    <a:lnTo>
                      <a:pt x="221" y="1165"/>
                    </a:lnTo>
                    <a:lnTo>
                      <a:pt x="217" y="1147"/>
                    </a:lnTo>
                    <a:lnTo>
                      <a:pt x="217" y="1058"/>
                    </a:lnTo>
                    <a:lnTo>
                      <a:pt x="217" y="1054"/>
                    </a:lnTo>
                    <a:lnTo>
                      <a:pt x="215" y="1052"/>
                    </a:lnTo>
                    <a:lnTo>
                      <a:pt x="213" y="1050"/>
                    </a:lnTo>
                    <a:lnTo>
                      <a:pt x="212" y="1049"/>
                    </a:lnTo>
                    <a:lnTo>
                      <a:pt x="209" y="1048"/>
                    </a:lnTo>
                    <a:lnTo>
                      <a:pt x="208" y="1048"/>
                    </a:lnTo>
                    <a:lnTo>
                      <a:pt x="203" y="1048"/>
                    </a:lnTo>
                    <a:lnTo>
                      <a:pt x="190" y="1045"/>
                    </a:lnTo>
                    <a:lnTo>
                      <a:pt x="172" y="1041"/>
                    </a:lnTo>
                    <a:lnTo>
                      <a:pt x="148" y="1036"/>
                    </a:lnTo>
                    <a:lnTo>
                      <a:pt x="122" y="1031"/>
                    </a:lnTo>
                    <a:lnTo>
                      <a:pt x="97" y="1023"/>
                    </a:lnTo>
                    <a:lnTo>
                      <a:pt x="69" y="1015"/>
                    </a:lnTo>
                    <a:lnTo>
                      <a:pt x="44" y="1006"/>
                    </a:lnTo>
                    <a:lnTo>
                      <a:pt x="22" y="996"/>
                    </a:lnTo>
                    <a:lnTo>
                      <a:pt x="11" y="988"/>
                    </a:lnTo>
                    <a:lnTo>
                      <a:pt x="2" y="977"/>
                    </a:lnTo>
                    <a:lnTo>
                      <a:pt x="0" y="964"/>
                    </a:lnTo>
                    <a:lnTo>
                      <a:pt x="2" y="948"/>
                    </a:lnTo>
                    <a:lnTo>
                      <a:pt x="24" y="888"/>
                    </a:lnTo>
                    <a:lnTo>
                      <a:pt x="31" y="876"/>
                    </a:lnTo>
                    <a:lnTo>
                      <a:pt x="41" y="867"/>
                    </a:lnTo>
                    <a:lnTo>
                      <a:pt x="53" y="861"/>
                    </a:lnTo>
                    <a:lnTo>
                      <a:pt x="67" y="858"/>
                    </a:lnTo>
                    <a:lnTo>
                      <a:pt x="73" y="859"/>
                    </a:lnTo>
                    <a:lnTo>
                      <a:pt x="80" y="861"/>
                    </a:lnTo>
                    <a:lnTo>
                      <a:pt x="86" y="863"/>
                    </a:lnTo>
                    <a:lnTo>
                      <a:pt x="90" y="865"/>
                    </a:lnTo>
                    <a:lnTo>
                      <a:pt x="98" y="868"/>
                    </a:lnTo>
                    <a:lnTo>
                      <a:pt x="111" y="874"/>
                    </a:lnTo>
                    <a:lnTo>
                      <a:pt x="128" y="880"/>
                    </a:lnTo>
                    <a:lnTo>
                      <a:pt x="147" y="886"/>
                    </a:lnTo>
                    <a:lnTo>
                      <a:pt x="169" y="894"/>
                    </a:lnTo>
                    <a:lnTo>
                      <a:pt x="192" y="901"/>
                    </a:lnTo>
                    <a:lnTo>
                      <a:pt x="215" y="906"/>
                    </a:lnTo>
                    <a:lnTo>
                      <a:pt x="240" y="910"/>
                    </a:lnTo>
                    <a:lnTo>
                      <a:pt x="262" y="911"/>
                    </a:lnTo>
                    <a:lnTo>
                      <a:pt x="298" y="908"/>
                    </a:lnTo>
                    <a:lnTo>
                      <a:pt x="330" y="899"/>
                    </a:lnTo>
                    <a:lnTo>
                      <a:pt x="358" y="886"/>
                    </a:lnTo>
                    <a:lnTo>
                      <a:pt x="380" y="870"/>
                    </a:lnTo>
                    <a:lnTo>
                      <a:pt x="396" y="849"/>
                    </a:lnTo>
                    <a:lnTo>
                      <a:pt x="407" y="825"/>
                    </a:lnTo>
                    <a:lnTo>
                      <a:pt x="411" y="797"/>
                    </a:lnTo>
                    <a:lnTo>
                      <a:pt x="408" y="772"/>
                    </a:lnTo>
                    <a:lnTo>
                      <a:pt x="399" y="750"/>
                    </a:lnTo>
                    <a:lnTo>
                      <a:pt x="385" y="728"/>
                    </a:lnTo>
                    <a:lnTo>
                      <a:pt x="365" y="708"/>
                    </a:lnTo>
                    <a:lnTo>
                      <a:pt x="338" y="689"/>
                    </a:lnTo>
                    <a:lnTo>
                      <a:pt x="303" y="671"/>
                    </a:lnTo>
                    <a:lnTo>
                      <a:pt x="262" y="653"/>
                    </a:lnTo>
                    <a:lnTo>
                      <a:pt x="227" y="639"/>
                    </a:lnTo>
                    <a:lnTo>
                      <a:pt x="192" y="623"/>
                    </a:lnTo>
                    <a:lnTo>
                      <a:pt x="159" y="606"/>
                    </a:lnTo>
                    <a:lnTo>
                      <a:pt x="128" y="588"/>
                    </a:lnTo>
                    <a:lnTo>
                      <a:pt x="99" y="569"/>
                    </a:lnTo>
                    <a:lnTo>
                      <a:pt x="73" y="546"/>
                    </a:lnTo>
                    <a:lnTo>
                      <a:pt x="51" y="521"/>
                    </a:lnTo>
                    <a:lnTo>
                      <a:pt x="33" y="493"/>
                    </a:lnTo>
                    <a:lnTo>
                      <a:pt x="20" y="462"/>
                    </a:lnTo>
                    <a:lnTo>
                      <a:pt x="11" y="427"/>
                    </a:lnTo>
                    <a:lnTo>
                      <a:pt x="9" y="390"/>
                    </a:lnTo>
                    <a:lnTo>
                      <a:pt x="11" y="351"/>
                    </a:lnTo>
                    <a:lnTo>
                      <a:pt x="20" y="315"/>
                    </a:lnTo>
                    <a:lnTo>
                      <a:pt x="35" y="281"/>
                    </a:lnTo>
                    <a:lnTo>
                      <a:pt x="54" y="250"/>
                    </a:lnTo>
                    <a:lnTo>
                      <a:pt x="77" y="222"/>
                    </a:lnTo>
                    <a:lnTo>
                      <a:pt x="106" y="198"/>
                    </a:lnTo>
                    <a:lnTo>
                      <a:pt x="139" y="177"/>
                    </a:lnTo>
                    <a:lnTo>
                      <a:pt x="175" y="160"/>
                    </a:lnTo>
                    <a:lnTo>
                      <a:pt x="217" y="147"/>
                    </a:lnTo>
                    <a:lnTo>
                      <a:pt x="218" y="147"/>
                    </a:lnTo>
                    <a:lnTo>
                      <a:pt x="221" y="146"/>
                    </a:lnTo>
                    <a:lnTo>
                      <a:pt x="223" y="145"/>
                    </a:lnTo>
                    <a:lnTo>
                      <a:pt x="224" y="142"/>
                    </a:lnTo>
                    <a:lnTo>
                      <a:pt x="227" y="140"/>
                    </a:lnTo>
                    <a:lnTo>
                      <a:pt x="227" y="137"/>
                    </a:lnTo>
                    <a:lnTo>
                      <a:pt x="227" y="47"/>
                    </a:lnTo>
                    <a:lnTo>
                      <a:pt x="231" y="29"/>
                    </a:lnTo>
                    <a:lnTo>
                      <a:pt x="241" y="13"/>
                    </a:lnTo>
                    <a:lnTo>
                      <a:pt x="257" y="4"/>
                    </a:lnTo>
                    <a:lnTo>
                      <a:pt x="2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Freeform 68"/>
              <p:cNvSpPr>
                <a:spLocks noEditPoints="1"/>
              </p:cNvSpPr>
              <p:nvPr/>
            </p:nvSpPr>
            <p:spPr bwMode="auto">
              <a:xfrm>
                <a:off x="1884363" y="4078288"/>
                <a:ext cx="893763" cy="893762"/>
              </a:xfrm>
              <a:custGeom>
                <a:avLst/>
                <a:gdLst>
                  <a:gd name="T0" fmla="*/ 963 w 2253"/>
                  <a:gd name="T1" fmla="*/ 278 h 2251"/>
                  <a:gd name="T2" fmla="*/ 736 w 2253"/>
                  <a:gd name="T3" fmla="*/ 355 h 2251"/>
                  <a:gd name="T4" fmla="*/ 543 w 2253"/>
                  <a:gd name="T5" fmla="*/ 488 h 2251"/>
                  <a:gd name="T6" fmla="*/ 393 w 2253"/>
                  <a:gd name="T7" fmla="*/ 667 h 2251"/>
                  <a:gd name="T8" fmla="*/ 296 w 2253"/>
                  <a:gd name="T9" fmla="*/ 883 h 2251"/>
                  <a:gd name="T10" fmla="*/ 261 w 2253"/>
                  <a:gd name="T11" fmla="*/ 1126 h 2251"/>
                  <a:gd name="T12" fmla="*/ 296 w 2253"/>
                  <a:gd name="T13" fmla="*/ 1369 h 2251"/>
                  <a:gd name="T14" fmla="*/ 393 w 2253"/>
                  <a:gd name="T15" fmla="*/ 1584 h 2251"/>
                  <a:gd name="T16" fmla="*/ 543 w 2253"/>
                  <a:gd name="T17" fmla="*/ 1764 h 2251"/>
                  <a:gd name="T18" fmla="*/ 736 w 2253"/>
                  <a:gd name="T19" fmla="*/ 1898 h 2251"/>
                  <a:gd name="T20" fmla="*/ 963 w 2253"/>
                  <a:gd name="T21" fmla="*/ 1974 h 2251"/>
                  <a:gd name="T22" fmla="*/ 1211 w 2253"/>
                  <a:gd name="T23" fmla="*/ 1986 h 2251"/>
                  <a:gd name="T24" fmla="*/ 1446 w 2253"/>
                  <a:gd name="T25" fmla="*/ 1930 h 2251"/>
                  <a:gd name="T26" fmla="*/ 1650 w 2253"/>
                  <a:gd name="T27" fmla="*/ 1814 h 2251"/>
                  <a:gd name="T28" fmla="*/ 1815 w 2253"/>
                  <a:gd name="T29" fmla="*/ 1649 h 2251"/>
                  <a:gd name="T30" fmla="*/ 1932 w 2253"/>
                  <a:gd name="T31" fmla="*/ 1444 h 2251"/>
                  <a:gd name="T32" fmla="*/ 1989 w 2253"/>
                  <a:gd name="T33" fmla="*/ 1209 h 2251"/>
                  <a:gd name="T34" fmla="*/ 1977 w 2253"/>
                  <a:gd name="T35" fmla="*/ 961 h 2251"/>
                  <a:gd name="T36" fmla="*/ 1899 w 2253"/>
                  <a:gd name="T37" fmla="*/ 736 h 2251"/>
                  <a:gd name="T38" fmla="*/ 1766 w 2253"/>
                  <a:gd name="T39" fmla="*/ 543 h 2251"/>
                  <a:gd name="T40" fmla="*/ 1587 w 2253"/>
                  <a:gd name="T41" fmla="*/ 394 h 2251"/>
                  <a:gd name="T42" fmla="*/ 1370 w 2253"/>
                  <a:gd name="T43" fmla="*/ 296 h 2251"/>
                  <a:gd name="T44" fmla="*/ 1127 w 2253"/>
                  <a:gd name="T45" fmla="*/ 262 h 2251"/>
                  <a:gd name="T46" fmla="*/ 1309 w 2253"/>
                  <a:gd name="T47" fmla="*/ 16 h 2251"/>
                  <a:gd name="T48" fmla="*/ 1565 w 2253"/>
                  <a:gd name="T49" fmla="*/ 89 h 2251"/>
                  <a:gd name="T50" fmla="*/ 1792 w 2253"/>
                  <a:gd name="T51" fmla="*/ 218 h 2251"/>
                  <a:gd name="T52" fmla="*/ 1982 w 2253"/>
                  <a:gd name="T53" fmla="*/ 394 h 2251"/>
                  <a:gd name="T54" fmla="*/ 2128 w 2253"/>
                  <a:gd name="T55" fmla="*/ 609 h 2251"/>
                  <a:gd name="T56" fmla="*/ 2221 w 2253"/>
                  <a:gd name="T57" fmla="*/ 856 h 2251"/>
                  <a:gd name="T58" fmla="*/ 2253 w 2253"/>
                  <a:gd name="T59" fmla="*/ 1126 h 2251"/>
                  <a:gd name="T60" fmla="*/ 2221 w 2253"/>
                  <a:gd name="T61" fmla="*/ 1396 h 2251"/>
                  <a:gd name="T62" fmla="*/ 2128 w 2253"/>
                  <a:gd name="T63" fmla="*/ 1642 h 2251"/>
                  <a:gd name="T64" fmla="*/ 1982 w 2253"/>
                  <a:gd name="T65" fmla="*/ 1858 h 2251"/>
                  <a:gd name="T66" fmla="*/ 1792 w 2253"/>
                  <a:gd name="T67" fmla="*/ 2033 h 2251"/>
                  <a:gd name="T68" fmla="*/ 1565 w 2253"/>
                  <a:gd name="T69" fmla="*/ 2162 h 2251"/>
                  <a:gd name="T70" fmla="*/ 1309 w 2253"/>
                  <a:gd name="T71" fmla="*/ 2236 h 2251"/>
                  <a:gd name="T72" fmla="*/ 1034 w 2253"/>
                  <a:gd name="T73" fmla="*/ 2247 h 2251"/>
                  <a:gd name="T74" fmla="*/ 770 w 2253"/>
                  <a:gd name="T75" fmla="*/ 2193 h 2251"/>
                  <a:gd name="T76" fmla="*/ 534 w 2253"/>
                  <a:gd name="T77" fmla="*/ 2082 h 2251"/>
                  <a:gd name="T78" fmla="*/ 329 w 2253"/>
                  <a:gd name="T79" fmla="*/ 1921 h 2251"/>
                  <a:gd name="T80" fmla="*/ 169 w 2253"/>
                  <a:gd name="T81" fmla="*/ 1719 h 2251"/>
                  <a:gd name="T82" fmla="*/ 57 w 2253"/>
                  <a:gd name="T83" fmla="*/ 1481 h 2251"/>
                  <a:gd name="T84" fmla="*/ 4 w 2253"/>
                  <a:gd name="T85" fmla="*/ 1218 h 2251"/>
                  <a:gd name="T86" fmla="*/ 14 w 2253"/>
                  <a:gd name="T87" fmla="*/ 943 h 2251"/>
                  <a:gd name="T88" fmla="*/ 88 w 2253"/>
                  <a:gd name="T89" fmla="*/ 688 h 2251"/>
                  <a:gd name="T90" fmla="*/ 217 w 2253"/>
                  <a:gd name="T91" fmla="*/ 461 h 2251"/>
                  <a:gd name="T92" fmla="*/ 393 w 2253"/>
                  <a:gd name="T93" fmla="*/ 271 h 2251"/>
                  <a:gd name="T94" fmla="*/ 609 w 2253"/>
                  <a:gd name="T95" fmla="*/ 127 h 2251"/>
                  <a:gd name="T96" fmla="*/ 855 w 2253"/>
                  <a:gd name="T97" fmla="*/ 34 h 2251"/>
                  <a:gd name="T98" fmla="*/ 1127 w 2253"/>
                  <a:gd name="T99" fmla="*/ 0 h 2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253" h="2251">
                    <a:moveTo>
                      <a:pt x="1127" y="262"/>
                    </a:moveTo>
                    <a:lnTo>
                      <a:pt x="1043" y="266"/>
                    </a:lnTo>
                    <a:lnTo>
                      <a:pt x="963" y="278"/>
                    </a:lnTo>
                    <a:lnTo>
                      <a:pt x="884" y="296"/>
                    </a:lnTo>
                    <a:lnTo>
                      <a:pt x="808" y="322"/>
                    </a:lnTo>
                    <a:lnTo>
                      <a:pt x="736" y="355"/>
                    </a:lnTo>
                    <a:lnTo>
                      <a:pt x="667" y="394"/>
                    </a:lnTo>
                    <a:lnTo>
                      <a:pt x="603" y="438"/>
                    </a:lnTo>
                    <a:lnTo>
                      <a:pt x="543" y="488"/>
                    </a:lnTo>
                    <a:lnTo>
                      <a:pt x="487" y="543"/>
                    </a:lnTo>
                    <a:lnTo>
                      <a:pt x="438" y="603"/>
                    </a:lnTo>
                    <a:lnTo>
                      <a:pt x="393" y="667"/>
                    </a:lnTo>
                    <a:lnTo>
                      <a:pt x="354" y="736"/>
                    </a:lnTo>
                    <a:lnTo>
                      <a:pt x="322" y="808"/>
                    </a:lnTo>
                    <a:lnTo>
                      <a:pt x="296" y="883"/>
                    </a:lnTo>
                    <a:lnTo>
                      <a:pt x="276" y="961"/>
                    </a:lnTo>
                    <a:lnTo>
                      <a:pt x="265" y="1043"/>
                    </a:lnTo>
                    <a:lnTo>
                      <a:pt x="261" y="1126"/>
                    </a:lnTo>
                    <a:lnTo>
                      <a:pt x="265" y="1209"/>
                    </a:lnTo>
                    <a:lnTo>
                      <a:pt x="276" y="1290"/>
                    </a:lnTo>
                    <a:lnTo>
                      <a:pt x="296" y="1369"/>
                    </a:lnTo>
                    <a:lnTo>
                      <a:pt x="322" y="1444"/>
                    </a:lnTo>
                    <a:lnTo>
                      <a:pt x="354" y="1516"/>
                    </a:lnTo>
                    <a:lnTo>
                      <a:pt x="393" y="1584"/>
                    </a:lnTo>
                    <a:lnTo>
                      <a:pt x="438" y="1649"/>
                    </a:lnTo>
                    <a:lnTo>
                      <a:pt x="487" y="1708"/>
                    </a:lnTo>
                    <a:lnTo>
                      <a:pt x="543" y="1764"/>
                    </a:lnTo>
                    <a:lnTo>
                      <a:pt x="603" y="1814"/>
                    </a:lnTo>
                    <a:lnTo>
                      <a:pt x="667" y="1859"/>
                    </a:lnTo>
                    <a:lnTo>
                      <a:pt x="736" y="1898"/>
                    </a:lnTo>
                    <a:lnTo>
                      <a:pt x="808" y="1930"/>
                    </a:lnTo>
                    <a:lnTo>
                      <a:pt x="884" y="1956"/>
                    </a:lnTo>
                    <a:lnTo>
                      <a:pt x="963" y="1974"/>
                    </a:lnTo>
                    <a:lnTo>
                      <a:pt x="1043" y="1986"/>
                    </a:lnTo>
                    <a:lnTo>
                      <a:pt x="1127" y="1991"/>
                    </a:lnTo>
                    <a:lnTo>
                      <a:pt x="1211" y="1986"/>
                    </a:lnTo>
                    <a:lnTo>
                      <a:pt x="1291" y="1974"/>
                    </a:lnTo>
                    <a:lnTo>
                      <a:pt x="1370" y="1956"/>
                    </a:lnTo>
                    <a:lnTo>
                      <a:pt x="1446" y="1930"/>
                    </a:lnTo>
                    <a:lnTo>
                      <a:pt x="1517" y="1898"/>
                    </a:lnTo>
                    <a:lnTo>
                      <a:pt x="1587" y="1859"/>
                    </a:lnTo>
                    <a:lnTo>
                      <a:pt x="1650" y="1814"/>
                    </a:lnTo>
                    <a:lnTo>
                      <a:pt x="1711" y="1764"/>
                    </a:lnTo>
                    <a:lnTo>
                      <a:pt x="1766" y="1708"/>
                    </a:lnTo>
                    <a:lnTo>
                      <a:pt x="1815" y="1649"/>
                    </a:lnTo>
                    <a:lnTo>
                      <a:pt x="1861" y="1584"/>
                    </a:lnTo>
                    <a:lnTo>
                      <a:pt x="1899" y="1516"/>
                    </a:lnTo>
                    <a:lnTo>
                      <a:pt x="1932" y="1444"/>
                    </a:lnTo>
                    <a:lnTo>
                      <a:pt x="1958" y="1369"/>
                    </a:lnTo>
                    <a:lnTo>
                      <a:pt x="1977" y="1290"/>
                    </a:lnTo>
                    <a:lnTo>
                      <a:pt x="1989" y="1209"/>
                    </a:lnTo>
                    <a:lnTo>
                      <a:pt x="1992" y="1126"/>
                    </a:lnTo>
                    <a:lnTo>
                      <a:pt x="1989" y="1043"/>
                    </a:lnTo>
                    <a:lnTo>
                      <a:pt x="1977" y="961"/>
                    </a:lnTo>
                    <a:lnTo>
                      <a:pt x="1958" y="883"/>
                    </a:lnTo>
                    <a:lnTo>
                      <a:pt x="1932" y="808"/>
                    </a:lnTo>
                    <a:lnTo>
                      <a:pt x="1899" y="736"/>
                    </a:lnTo>
                    <a:lnTo>
                      <a:pt x="1861" y="667"/>
                    </a:lnTo>
                    <a:lnTo>
                      <a:pt x="1815" y="603"/>
                    </a:lnTo>
                    <a:lnTo>
                      <a:pt x="1766" y="543"/>
                    </a:lnTo>
                    <a:lnTo>
                      <a:pt x="1711" y="488"/>
                    </a:lnTo>
                    <a:lnTo>
                      <a:pt x="1650" y="438"/>
                    </a:lnTo>
                    <a:lnTo>
                      <a:pt x="1587" y="394"/>
                    </a:lnTo>
                    <a:lnTo>
                      <a:pt x="1517" y="355"/>
                    </a:lnTo>
                    <a:lnTo>
                      <a:pt x="1446" y="322"/>
                    </a:lnTo>
                    <a:lnTo>
                      <a:pt x="1370" y="296"/>
                    </a:lnTo>
                    <a:lnTo>
                      <a:pt x="1291" y="278"/>
                    </a:lnTo>
                    <a:lnTo>
                      <a:pt x="1211" y="266"/>
                    </a:lnTo>
                    <a:lnTo>
                      <a:pt x="1127" y="262"/>
                    </a:lnTo>
                    <a:close/>
                    <a:moveTo>
                      <a:pt x="1127" y="0"/>
                    </a:moveTo>
                    <a:lnTo>
                      <a:pt x="1220" y="4"/>
                    </a:lnTo>
                    <a:lnTo>
                      <a:pt x="1309" y="16"/>
                    </a:lnTo>
                    <a:lnTo>
                      <a:pt x="1398" y="34"/>
                    </a:lnTo>
                    <a:lnTo>
                      <a:pt x="1483" y="58"/>
                    </a:lnTo>
                    <a:lnTo>
                      <a:pt x="1565" y="89"/>
                    </a:lnTo>
                    <a:lnTo>
                      <a:pt x="1645" y="127"/>
                    </a:lnTo>
                    <a:lnTo>
                      <a:pt x="1720" y="169"/>
                    </a:lnTo>
                    <a:lnTo>
                      <a:pt x="1792" y="218"/>
                    </a:lnTo>
                    <a:lnTo>
                      <a:pt x="1861" y="271"/>
                    </a:lnTo>
                    <a:lnTo>
                      <a:pt x="1924" y="331"/>
                    </a:lnTo>
                    <a:lnTo>
                      <a:pt x="1982" y="394"/>
                    </a:lnTo>
                    <a:lnTo>
                      <a:pt x="2036" y="461"/>
                    </a:lnTo>
                    <a:lnTo>
                      <a:pt x="2084" y="533"/>
                    </a:lnTo>
                    <a:lnTo>
                      <a:pt x="2128" y="609"/>
                    </a:lnTo>
                    <a:lnTo>
                      <a:pt x="2166" y="688"/>
                    </a:lnTo>
                    <a:lnTo>
                      <a:pt x="2197" y="770"/>
                    </a:lnTo>
                    <a:lnTo>
                      <a:pt x="2221" y="856"/>
                    </a:lnTo>
                    <a:lnTo>
                      <a:pt x="2239" y="943"/>
                    </a:lnTo>
                    <a:lnTo>
                      <a:pt x="2250" y="1034"/>
                    </a:lnTo>
                    <a:lnTo>
                      <a:pt x="2253" y="1126"/>
                    </a:lnTo>
                    <a:lnTo>
                      <a:pt x="2250" y="1218"/>
                    </a:lnTo>
                    <a:lnTo>
                      <a:pt x="2239" y="1308"/>
                    </a:lnTo>
                    <a:lnTo>
                      <a:pt x="2221" y="1396"/>
                    </a:lnTo>
                    <a:lnTo>
                      <a:pt x="2197" y="1481"/>
                    </a:lnTo>
                    <a:lnTo>
                      <a:pt x="2166" y="1564"/>
                    </a:lnTo>
                    <a:lnTo>
                      <a:pt x="2128" y="1642"/>
                    </a:lnTo>
                    <a:lnTo>
                      <a:pt x="2084" y="1719"/>
                    </a:lnTo>
                    <a:lnTo>
                      <a:pt x="2036" y="1791"/>
                    </a:lnTo>
                    <a:lnTo>
                      <a:pt x="1982" y="1858"/>
                    </a:lnTo>
                    <a:lnTo>
                      <a:pt x="1924" y="1921"/>
                    </a:lnTo>
                    <a:lnTo>
                      <a:pt x="1861" y="1980"/>
                    </a:lnTo>
                    <a:lnTo>
                      <a:pt x="1792" y="2033"/>
                    </a:lnTo>
                    <a:lnTo>
                      <a:pt x="1720" y="2082"/>
                    </a:lnTo>
                    <a:lnTo>
                      <a:pt x="1645" y="2125"/>
                    </a:lnTo>
                    <a:lnTo>
                      <a:pt x="1565" y="2162"/>
                    </a:lnTo>
                    <a:lnTo>
                      <a:pt x="1483" y="2193"/>
                    </a:lnTo>
                    <a:lnTo>
                      <a:pt x="1398" y="2218"/>
                    </a:lnTo>
                    <a:lnTo>
                      <a:pt x="1309" y="2236"/>
                    </a:lnTo>
                    <a:lnTo>
                      <a:pt x="1220" y="2247"/>
                    </a:lnTo>
                    <a:lnTo>
                      <a:pt x="1127" y="2251"/>
                    </a:lnTo>
                    <a:lnTo>
                      <a:pt x="1034" y="2247"/>
                    </a:lnTo>
                    <a:lnTo>
                      <a:pt x="944" y="2236"/>
                    </a:lnTo>
                    <a:lnTo>
                      <a:pt x="855" y="2218"/>
                    </a:lnTo>
                    <a:lnTo>
                      <a:pt x="770" y="2193"/>
                    </a:lnTo>
                    <a:lnTo>
                      <a:pt x="689" y="2162"/>
                    </a:lnTo>
                    <a:lnTo>
                      <a:pt x="609" y="2125"/>
                    </a:lnTo>
                    <a:lnTo>
                      <a:pt x="534" y="2082"/>
                    </a:lnTo>
                    <a:lnTo>
                      <a:pt x="461" y="2033"/>
                    </a:lnTo>
                    <a:lnTo>
                      <a:pt x="393" y="1980"/>
                    </a:lnTo>
                    <a:lnTo>
                      <a:pt x="329" y="1921"/>
                    </a:lnTo>
                    <a:lnTo>
                      <a:pt x="271" y="1858"/>
                    </a:lnTo>
                    <a:lnTo>
                      <a:pt x="217" y="1791"/>
                    </a:lnTo>
                    <a:lnTo>
                      <a:pt x="169" y="1719"/>
                    </a:lnTo>
                    <a:lnTo>
                      <a:pt x="125" y="1642"/>
                    </a:lnTo>
                    <a:lnTo>
                      <a:pt x="88" y="1564"/>
                    </a:lnTo>
                    <a:lnTo>
                      <a:pt x="57" y="1481"/>
                    </a:lnTo>
                    <a:lnTo>
                      <a:pt x="32" y="1396"/>
                    </a:lnTo>
                    <a:lnTo>
                      <a:pt x="14" y="1308"/>
                    </a:lnTo>
                    <a:lnTo>
                      <a:pt x="4" y="1218"/>
                    </a:lnTo>
                    <a:lnTo>
                      <a:pt x="0" y="1126"/>
                    </a:lnTo>
                    <a:lnTo>
                      <a:pt x="4" y="1034"/>
                    </a:lnTo>
                    <a:lnTo>
                      <a:pt x="14" y="943"/>
                    </a:lnTo>
                    <a:lnTo>
                      <a:pt x="32" y="856"/>
                    </a:lnTo>
                    <a:lnTo>
                      <a:pt x="57" y="770"/>
                    </a:lnTo>
                    <a:lnTo>
                      <a:pt x="88" y="688"/>
                    </a:lnTo>
                    <a:lnTo>
                      <a:pt x="125" y="609"/>
                    </a:lnTo>
                    <a:lnTo>
                      <a:pt x="169" y="533"/>
                    </a:lnTo>
                    <a:lnTo>
                      <a:pt x="217" y="461"/>
                    </a:lnTo>
                    <a:lnTo>
                      <a:pt x="271" y="394"/>
                    </a:lnTo>
                    <a:lnTo>
                      <a:pt x="329" y="331"/>
                    </a:lnTo>
                    <a:lnTo>
                      <a:pt x="393" y="271"/>
                    </a:lnTo>
                    <a:lnTo>
                      <a:pt x="461" y="218"/>
                    </a:lnTo>
                    <a:lnTo>
                      <a:pt x="534" y="169"/>
                    </a:lnTo>
                    <a:lnTo>
                      <a:pt x="609" y="127"/>
                    </a:lnTo>
                    <a:lnTo>
                      <a:pt x="689" y="89"/>
                    </a:lnTo>
                    <a:lnTo>
                      <a:pt x="770" y="58"/>
                    </a:lnTo>
                    <a:lnTo>
                      <a:pt x="855" y="34"/>
                    </a:lnTo>
                    <a:lnTo>
                      <a:pt x="944" y="16"/>
                    </a:lnTo>
                    <a:lnTo>
                      <a:pt x="1034" y="4"/>
                    </a:lnTo>
                    <a:lnTo>
                      <a:pt x="11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Freeform 69"/>
              <p:cNvSpPr>
                <a:spLocks/>
              </p:cNvSpPr>
              <p:nvPr/>
            </p:nvSpPr>
            <p:spPr bwMode="auto">
              <a:xfrm>
                <a:off x="1552576" y="5014913"/>
                <a:ext cx="1225550" cy="538162"/>
              </a:xfrm>
              <a:custGeom>
                <a:avLst/>
                <a:gdLst>
                  <a:gd name="T0" fmla="*/ 977 w 3088"/>
                  <a:gd name="T1" fmla="*/ 17 h 1358"/>
                  <a:gd name="T2" fmla="*/ 1213 w 3088"/>
                  <a:gd name="T3" fmla="*/ 70 h 1358"/>
                  <a:gd name="T4" fmla="*/ 1468 w 3088"/>
                  <a:gd name="T5" fmla="*/ 141 h 1358"/>
                  <a:gd name="T6" fmla="*/ 1704 w 3088"/>
                  <a:gd name="T7" fmla="*/ 216 h 1358"/>
                  <a:gd name="T8" fmla="*/ 1886 w 3088"/>
                  <a:gd name="T9" fmla="*/ 274 h 1358"/>
                  <a:gd name="T10" fmla="*/ 1987 w 3088"/>
                  <a:gd name="T11" fmla="*/ 304 h 1358"/>
                  <a:gd name="T12" fmla="*/ 2049 w 3088"/>
                  <a:gd name="T13" fmla="*/ 366 h 1358"/>
                  <a:gd name="T14" fmla="*/ 2057 w 3088"/>
                  <a:gd name="T15" fmla="*/ 456 h 1358"/>
                  <a:gd name="T16" fmla="*/ 1996 w 3088"/>
                  <a:gd name="T17" fmla="*/ 546 h 1358"/>
                  <a:gd name="T18" fmla="*/ 1853 w 3088"/>
                  <a:gd name="T19" fmla="*/ 602 h 1358"/>
                  <a:gd name="T20" fmla="*/ 1664 w 3088"/>
                  <a:gd name="T21" fmla="*/ 612 h 1358"/>
                  <a:gd name="T22" fmla="*/ 1469 w 3088"/>
                  <a:gd name="T23" fmla="*/ 593 h 1358"/>
                  <a:gd name="T24" fmla="*/ 1294 w 3088"/>
                  <a:gd name="T25" fmla="*/ 563 h 1358"/>
                  <a:gd name="T26" fmla="*/ 1169 w 3088"/>
                  <a:gd name="T27" fmla="*/ 541 h 1358"/>
                  <a:gd name="T28" fmla="*/ 1121 w 3088"/>
                  <a:gd name="T29" fmla="*/ 549 h 1358"/>
                  <a:gd name="T30" fmla="*/ 1187 w 3088"/>
                  <a:gd name="T31" fmla="*/ 627 h 1358"/>
                  <a:gd name="T32" fmla="*/ 1354 w 3088"/>
                  <a:gd name="T33" fmla="*/ 693 h 1358"/>
                  <a:gd name="T34" fmla="*/ 1576 w 3088"/>
                  <a:gd name="T35" fmla="*/ 737 h 1358"/>
                  <a:gd name="T36" fmla="*/ 1809 w 3088"/>
                  <a:gd name="T37" fmla="*/ 754 h 1358"/>
                  <a:gd name="T38" fmla="*/ 2086 w 3088"/>
                  <a:gd name="T39" fmla="*/ 722 h 1358"/>
                  <a:gd name="T40" fmla="*/ 2559 w 3088"/>
                  <a:gd name="T41" fmla="*/ 580 h 1358"/>
                  <a:gd name="T42" fmla="*/ 2897 w 3088"/>
                  <a:gd name="T43" fmla="*/ 422 h 1358"/>
                  <a:gd name="T44" fmla="*/ 3018 w 3088"/>
                  <a:gd name="T45" fmla="*/ 433 h 1358"/>
                  <a:gd name="T46" fmla="*/ 3084 w 3088"/>
                  <a:gd name="T47" fmla="*/ 528 h 1358"/>
                  <a:gd name="T48" fmla="*/ 3054 w 3088"/>
                  <a:gd name="T49" fmla="*/ 673 h 1358"/>
                  <a:gd name="T50" fmla="*/ 2942 w 3088"/>
                  <a:gd name="T51" fmla="*/ 792 h 1358"/>
                  <a:gd name="T52" fmla="*/ 2787 w 3088"/>
                  <a:gd name="T53" fmla="*/ 900 h 1358"/>
                  <a:gd name="T54" fmla="*/ 2577 w 3088"/>
                  <a:gd name="T55" fmla="*/ 1030 h 1358"/>
                  <a:gd name="T56" fmla="*/ 2345 w 3088"/>
                  <a:gd name="T57" fmla="*/ 1160 h 1358"/>
                  <a:gd name="T58" fmla="*/ 2123 w 3088"/>
                  <a:gd name="T59" fmla="*/ 1271 h 1358"/>
                  <a:gd name="T60" fmla="*/ 1943 w 3088"/>
                  <a:gd name="T61" fmla="*/ 1343 h 1358"/>
                  <a:gd name="T62" fmla="*/ 1818 w 3088"/>
                  <a:gd name="T63" fmla="*/ 1358 h 1358"/>
                  <a:gd name="T64" fmla="*/ 1610 w 3088"/>
                  <a:gd name="T65" fmla="*/ 1339 h 1358"/>
                  <a:gd name="T66" fmla="*/ 1337 w 3088"/>
                  <a:gd name="T67" fmla="*/ 1303 h 1358"/>
                  <a:gd name="T68" fmla="*/ 1036 w 3088"/>
                  <a:gd name="T69" fmla="*/ 1257 h 1358"/>
                  <a:gd name="T70" fmla="*/ 747 w 3088"/>
                  <a:gd name="T71" fmla="*/ 1208 h 1358"/>
                  <a:gd name="T72" fmla="*/ 507 w 3088"/>
                  <a:gd name="T73" fmla="*/ 1164 h 1358"/>
                  <a:gd name="T74" fmla="*/ 356 w 3088"/>
                  <a:gd name="T75" fmla="*/ 1136 h 1358"/>
                  <a:gd name="T76" fmla="*/ 231 w 3088"/>
                  <a:gd name="T77" fmla="*/ 1140 h 1358"/>
                  <a:gd name="T78" fmla="*/ 100 w 3088"/>
                  <a:gd name="T79" fmla="*/ 1214 h 1358"/>
                  <a:gd name="T80" fmla="*/ 32 w 3088"/>
                  <a:gd name="T81" fmla="*/ 1257 h 1358"/>
                  <a:gd name="T82" fmla="*/ 6 w 3088"/>
                  <a:gd name="T83" fmla="*/ 1234 h 1358"/>
                  <a:gd name="T84" fmla="*/ 0 w 3088"/>
                  <a:gd name="T85" fmla="*/ 1209 h 1358"/>
                  <a:gd name="T86" fmla="*/ 20 w 3088"/>
                  <a:gd name="T87" fmla="*/ 896 h 1358"/>
                  <a:gd name="T88" fmla="*/ 44 w 3088"/>
                  <a:gd name="T89" fmla="*/ 532 h 1358"/>
                  <a:gd name="T90" fmla="*/ 64 w 3088"/>
                  <a:gd name="T91" fmla="*/ 207 h 1358"/>
                  <a:gd name="T92" fmla="*/ 86 w 3088"/>
                  <a:gd name="T93" fmla="*/ 100 h 1358"/>
                  <a:gd name="T94" fmla="*/ 147 w 3088"/>
                  <a:gd name="T95" fmla="*/ 82 h 1358"/>
                  <a:gd name="T96" fmla="*/ 310 w 3088"/>
                  <a:gd name="T97" fmla="*/ 56 h 1358"/>
                  <a:gd name="T98" fmla="*/ 540 w 3088"/>
                  <a:gd name="T99" fmla="*/ 24 h 1358"/>
                  <a:gd name="T100" fmla="*/ 753 w 3088"/>
                  <a:gd name="T101" fmla="*/ 3 h 1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88" h="1358">
                    <a:moveTo>
                      <a:pt x="833" y="0"/>
                    </a:moveTo>
                    <a:lnTo>
                      <a:pt x="877" y="3"/>
                    </a:lnTo>
                    <a:lnTo>
                      <a:pt x="925" y="9"/>
                    </a:lnTo>
                    <a:lnTo>
                      <a:pt x="977" y="17"/>
                    </a:lnTo>
                    <a:lnTo>
                      <a:pt x="1032" y="28"/>
                    </a:lnTo>
                    <a:lnTo>
                      <a:pt x="1090" y="40"/>
                    </a:lnTo>
                    <a:lnTo>
                      <a:pt x="1151" y="55"/>
                    </a:lnTo>
                    <a:lnTo>
                      <a:pt x="1213" y="70"/>
                    </a:lnTo>
                    <a:lnTo>
                      <a:pt x="1276" y="87"/>
                    </a:lnTo>
                    <a:lnTo>
                      <a:pt x="1341" y="105"/>
                    </a:lnTo>
                    <a:lnTo>
                      <a:pt x="1404" y="123"/>
                    </a:lnTo>
                    <a:lnTo>
                      <a:pt x="1468" y="141"/>
                    </a:lnTo>
                    <a:lnTo>
                      <a:pt x="1530" y="160"/>
                    </a:lnTo>
                    <a:lnTo>
                      <a:pt x="1590" y="180"/>
                    </a:lnTo>
                    <a:lnTo>
                      <a:pt x="1648" y="198"/>
                    </a:lnTo>
                    <a:lnTo>
                      <a:pt x="1704" y="216"/>
                    </a:lnTo>
                    <a:lnTo>
                      <a:pt x="1756" y="233"/>
                    </a:lnTo>
                    <a:lnTo>
                      <a:pt x="1803" y="248"/>
                    </a:lnTo>
                    <a:lnTo>
                      <a:pt x="1847" y="261"/>
                    </a:lnTo>
                    <a:lnTo>
                      <a:pt x="1886" y="274"/>
                    </a:lnTo>
                    <a:lnTo>
                      <a:pt x="1918" y="283"/>
                    </a:lnTo>
                    <a:lnTo>
                      <a:pt x="1946" y="291"/>
                    </a:lnTo>
                    <a:lnTo>
                      <a:pt x="1966" y="296"/>
                    </a:lnTo>
                    <a:lnTo>
                      <a:pt x="1987" y="304"/>
                    </a:lnTo>
                    <a:lnTo>
                      <a:pt x="2006" y="315"/>
                    </a:lnTo>
                    <a:lnTo>
                      <a:pt x="2023" y="329"/>
                    </a:lnTo>
                    <a:lnTo>
                      <a:pt x="2037" y="346"/>
                    </a:lnTo>
                    <a:lnTo>
                      <a:pt x="2049" y="366"/>
                    </a:lnTo>
                    <a:lnTo>
                      <a:pt x="2055" y="386"/>
                    </a:lnTo>
                    <a:lnTo>
                      <a:pt x="2061" y="409"/>
                    </a:lnTo>
                    <a:lnTo>
                      <a:pt x="2061" y="433"/>
                    </a:lnTo>
                    <a:lnTo>
                      <a:pt x="2057" y="456"/>
                    </a:lnTo>
                    <a:lnTo>
                      <a:pt x="2048" y="480"/>
                    </a:lnTo>
                    <a:lnTo>
                      <a:pt x="2036" y="504"/>
                    </a:lnTo>
                    <a:lnTo>
                      <a:pt x="2018" y="525"/>
                    </a:lnTo>
                    <a:lnTo>
                      <a:pt x="1996" y="546"/>
                    </a:lnTo>
                    <a:lnTo>
                      <a:pt x="1968" y="564"/>
                    </a:lnTo>
                    <a:lnTo>
                      <a:pt x="1934" y="580"/>
                    </a:lnTo>
                    <a:lnTo>
                      <a:pt x="1895" y="593"/>
                    </a:lnTo>
                    <a:lnTo>
                      <a:pt x="1853" y="602"/>
                    </a:lnTo>
                    <a:lnTo>
                      <a:pt x="1807" y="608"/>
                    </a:lnTo>
                    <a:lnTo>
                      <a:pt x="1761" y="612"/>
                    </a:lnTo>
                    <a:lnTo>
                      <a:pt x="1713" y="613"/>
                    </a:lnTo>
                    <a:lnTo>
                      <a:pt x="1664" y="612"/>
                    </a:lnTo>
                    <a:lnTo>
                      <a:pt x="1615" y="609"/>
                    </a:lnTo>
                    <a:lnTo>
                      <a:pt x="1564" y="605"/>
                    </a:lnTo>
                    <a:lnTo>
                      <a:pt x="1517" y="599"/>
                    </a:lnTo>
                    <a:lnTo>
                      <a:pt x="1469" y="593"/>
                    </a:lnTo>
                    <a:lnTo>
                      <a:pt x="1421" y="585"/>
                    </a:lnTo>
                    <a:lnTo>
                      <a:pt x="1377" y="577"/>
                    </a:lnTo>
                    <a:lnTo>
                      <a:pt x="1334" y="569"/>
                    </a:lnTo>
                    <a:lnTo>
                      <a:pt x="1294" y="563"/>
                    </a:lnTo>
                    <a:lnTo>
                      <a:pt x="1257" y="555"/>
                    </a:lnTo>
                    <a:lnTo>
                      <a:pt x="1223" y="550"/>
                    </a:lnTo>
                    <a:lnTo>
                      <a:pt x="1194" y="545"/>
                    </a:lnTo>
                    <a:lnTo>
                      <a:pt x="1169" y="541"/>
                    </a:lnTo>
                    <a:lnTo>
                      <a:pt x="1148" y="540"/>
                    </a:lnTo>
                    <a:lnTo>
                      <a:pt x="1134" y="540"/>
                    </a:lnTo>
                    <a:lnTo>
                      <a:pt x="1124" y="544"/>
                    </a:lnTo>
                    <a:lnTo>
                      <a:pt x="1121" y="549"/>
                    </a:lnTo>
                    <a:lnTo>
                      <a:pt x="1125" y="569"/>
                    </a:lnTo>
                    <a:lnTo>
                      <a:pt x="1138" y="589"/>
                    </a:lnTo>
                    <a:lnTo>
                      <a:pt x="1159" y="608"/>
                    </a:lnTo>
                    <a:lnTo>
                      <a:pt x="1187" y="627"/>
                    </a:lnTo>
                    <a:lnTo>
                      <a:pt x="1221" y="645"/>
                    </a:lnTo>
                    <a:lnTo>
                      <a:pt x="1261" y="662"/>
                    </a:lnTo>
                    <a:lnTo>
                      <a:pt x="1305" y="678"/>
                    </a:lnTo>
                    <a:lnTo>
                      <a:pt x="1354" y="693"/>
                    </a:lnTo>
                    <a:lnTo>
                      <a:pt x="1405" y="706"/>
                    </a:lnTo>
                    <a:lnTo>
                      <a:pt x="1461" y="718"/>
                    </a:lnTo>
                    <a:lnTo>
                      <a:pt x="1518" y="728"/>
                    </a:lnTo>
                    <a:lnTo>
                      <a:pt x="1576" y="737"/>
                    </a:lnTo>
                    <a:lnTo>
                      <a:pt x="1635" y="745"/>
                    </a:lnTo>
                    <a:lnTo>
                      <a:pt x="1694" y="750"/>
                    </a:lnTo>
                    <a:lnTo>
                      <a:pt x="1752" y="753"/>
                    </a:lnTo>
                    <a:lnTo>
                      <a:pt x="1809" y="754"/>
                    </a:lnTo>
                    <a:lnTo>
                      <a:pt x="1864" y="753"/>
                    </a:lnTo>
                    <a:lnTo>
                      <a:pt x="1916" y="750"/>
                    </a:lnTo>
                    <a:lnTo>
                      <a:pt x="1964" y="743"/>
                    </a:lnTo>
                    <a:lnTo>
                      <a:pt x="2086" y="722"/>
                    </a:lnTo>
                    <a:lnTo>
                      <a:pt x="2209" y="693"/>
                    </a:lnTo>
                    <a:lnTo>
                      <a:pt x="2329" y="660"/>
                    </a:lnTo>
                    <a:lnTo>
                      <a:pt x="2446" y="621"/>
                    </a:lnTo>
                    <a:lnTo>
                      <a:pt x="2559" y="580"/>
                    </a:lnTo>
                    <a:lnTo>
                      <a:pt x="2667" y="534"/>
                    </a:lnTo>
                    <a:lnTo>
                      <a:pt x="2767" y="487"/>
                    </a:lnTo>
                    <a:lnTo>
                      <a:pt x="2862" y="438"/>
                    </a:lnTo>
                    <a:lnTo>
                      <a:pt x="2897" y="422"/>
                    </a:lnTo>
                    <a:lnTo>
                      <a:pt x="2930" y="416"/>
                    </a:lnTo>
                    <a:lnTo>
                      <a:pt x="2961" y="415"/>
                    </a:lnTo>
                    <a:lnTo>
                      <a:pt x="2991" y="421"/>
                    </a:lnTo>
                    <a:lnTo>
                      <a:pt x="3018" y="433"/>
                    </a:lnTo>
                    <a:lnTo>
                      <a:pt x="3041" y="449"/>
                    </a:lnTo>
                    <a:lnTo>
                      <a:pt x="3061" y="471"/>
                    </a:lnTo>
                    <a:lnTo>
                      <a:pt x="3075" y="498"/>
                    </a:lnTo>
                    <a:lnTo>
                      <a:pt x="3084" y="528"/>
                    </a:lnTo>
                    <a:lnTo>
                      <a:pt x="3088" y="560"/>
                    </a:lnTo>
                    <a:lnTo>
                      <a:pt x="3084" y="596"/>
                    </a:lnTo>
                    <a:lnTo>
                      <a:pt x="3072" y="634"/>
                    </a:lnTo>
                    <a:lnTo>
                      <a:pt x="3054" y="673"/>
                    </a:lnTo>
                    <a:lnTo>
                      <a:pt x="3026" y="713"/>
                    </a:lnTo>
                    <a:lnTo>
                      <a:pt x="2990" y="753"/>
                    </a:lnTo>
                    <a:lnTo>
                      <a:pt x="2969" y="771"/>
                    </a:lnTo>
                    <a:lnTo>
                      <a:pt x="2942" y="792"/>
                    </a:lnTo>
                    <a:lnTo>
                      <a:pt x="2911" y="816"/>
                    </a:lnTo>
                    <a:lnTo>
                      <a:pt x="2873" y="842"/>
                    </a:lnTo>
                    <a:lnTo>
                      <a:pt x="2832" y="870"/>
                    </a:lnTo>
                    <a:lnTo>
                      <a:pt x="2787" y="900"/>
                    </a:lnTo>
                    <a:lnTo>
                      <a:pt x="2739" y="932"/>
                    </a:lnTo>
                    <a:lnTo>
                      <a:pt x="2687" y="963"/>
                    </a:lnTo>
                    <a:lnTo>
                      <a:pt x="2633" y="996"/>
                    </a:lnTo>
                    <a:lnTo>
                      <a:pt x="2577" y="1030"/>
                    </a:lnTo>
                    <a:lnTo>
                      <a:pt x="2521" y="1063"/>
                    </a:lnTo>
                    <a:lnTo>
                      <a:pt x="2462" y="1096"/>
                    </a:lnTo>
                    <a:lnTo>
                      <a:pt x="2403" y="1128"/>
                    </a:lnTo>
                    <a:lnTo>
                      <a:pt x="2345" y="1160"/>
                    </a:lnTo>
                    <a:lnTo>
                      <a:pt x="2287" y="1191"/>
                    </a:lnTo>
                    <a:lnTo>
                      <a:pt x="2231" y="1219"/>
                    </a:lnTo>
                    <a:lnTo>
                      <a:pt x="2176" y="1247"/>
                    </a:lnTo>
                    <a:lnTo>
                      <a:pt x="2123" y="1271"/>
                    </a:lnTo>
                    <a:lnTo>
                      <a:pt x="2072" y="1294"/>
                    </a:lnTo>
                    <a:lnTo>
                      <a:pt x="2026" y="1314"/>
                    </a:lnTo>
                    <a:lnTo>
                      <a:pt x="1982" y="1330"/>
                    </a:lnTo>
                    <a:lnTo>
                      <a:pt x="1943" y="1343"/>
                    </a:lnTo>
                    <a:lnTo>
                      <a:pt x="1908" y="1352"/>
                    </a:lnTo>
                    <a:lnTo>
                      <a:pt x="1885" y="1356"/>
                    </a:lnTo>
                    <a:lnTo>
                      <a:pt x="1855" y="1358"/>
                    </a:lnTo>
                    <a:lnTo>
                      <a:pt x="1818" y="1358"/>
                    </a:lnTo>
                    <a:lnTo>
                      <a:pt x="1774" y="1355"/>
                    </a:lnTo>
                    <a:lnTo>
                      <a:pt x="1725" y="1351"/>
                    </a:lnTo>
                    <a:lnTo>
                      <a:pt x="1669" y="1346"/>
                    </a:lnTo>
                    <a:lnTo>
                      <a:pt x="1610" y="1339"/>
                    </a:lnTo>
                    <a:lnTo>
                      <a:pt x="1546" y="1332"/>
                    </a:lnTo>
                    <a:lnTo>
                      <a:pt x="1479" y="1324"/>
                    </a:lnTo>
                    <a:lnTo>
                      <a:pt x="1409" y="1314"/>
                    </a:lnTo>
                    <a:lnTo>
                      <a:pt x="1337" y="1303"/>
                    </a:lnTo>
                    <a:lnTo>
                      <a:pt x="1262" y="1293"/>
                    </a:lnTo>
                    <a:lnTo>
                      <a:pt x="1187" y="1281"/>
                    </a:lnTo>
                    <a:lnTo>
                      <a:pt x="1112" y="1270"/>
                    </a:lnTo>
                    <a:lnTo>
                      <a:pt x="1036" y="1257"/>
                    </a:lnTo>
                    <a:lnTo>
                      <a:pt x="961" y="1245"/>
                    </a:lnTo>
                    <a:lnTo>
                      <a:pt x="887" y="1232"/>
                    </a:lnTo>
                    <a:lnTo>
                      <a:pt x="816" y="1219"/>
                    </a:lnTo>
                    <a:lnTo>
                      <a:pt x="747" y="1208"/>
                    </a:lnTo>
                    <a:lnTo>
                      <a:pt x="681" y="1196"/>
                    </a:lnTo>
                    <a:lnTo>
                      <a:pt x="619" y="1185"/>
                    </a:lnTo>
                    <a:lnTo>
                      <a:pt x="560" y="1174"/>
                    </a:lnTo>
                    <a:lnTo>
                      <a:pt x="507" y="1164"/>
                    </a:lnTo>
                    <a:lnTo>
                      <a:pt x="460" y="1155"/>
                    </a:lnTo>
                    <a:lnTo>
                      <a:pt x="418" y="1147"/>
                    </a:lnTo>
                    <a:lnTo>
                      <a:pt x="383" y="1141"/>
                    </a:lnTo>
                    <a:lnTo>
                      <a:pt x="356" y="1136"/>
                    </a:lnTo>
                    <a:lnTo>
                      <a:pt x="337" y="1130"/>
                    </a:lnTo>
                    <a:lnTo>
                      <a:pt x="302" y="1127"/>
                    </a:lnTo>
                    <a:lnTo>
                      <a:pt x="266" y="1130"/>
                    </a:lnTo>
                    <a:lnTo>
                      <a:pt x="231" y="1140"/>
                    </a:lnTo>
                    <a:lnTo>
                      <a:pt x="197" y="1154"/>
                    </a:lnTo>
                    <a:lnTo>
                      <a:pt x="164" y="1172"/>
                    </a:lnTo>
                    <a:lnTo>
                      <a:pt x="131" y="1192"/>
                    </a:lnTo>
                    <a:lnTo>
                      <a:pt x="100" y="1214"/>
                    </a:lnTo>
                    <a:lnTo>
                      <a:pt x="73" y="1238"/>
                    </a:lnTo>
                    <a:lnTo>
                      <a:pt x="57" y="1249"/>
                    </a:lnTo>
                    <a:lnTo>
                      <a:pt x="42" y="1256"/>
                    </a:lnTo>
                    <a:lnTo>
                      <a:pt x="32" y="1257"/>
                    </a:lnTo>
                    <a:lnTo>
                      <a:pt x="23" y="1254"/>
                    </a:lnTo>
                    <a:lnTo>
                      <a:pt x="15" y="1249"/>
                    </a:lnTo>
                    <a:lnTo>
                      <a:pt x="10" y="1243"/>
                    </a:lnTo>
                    <a:lnTo>
                      <a:pt x="6" y="1234"/>
                    </a:lnTo>
                    <a:lnTo>
                      <a:pt x="2" y="1226"/>
                    </a:lnTo>
                    <a:lnTo>
                      <a:pt x="1" y="1218"/>
                    </a:lnTo>
                    <a:lnTo>
                      <a:pt x="1" y="1212"/>
                    </a:lnTo>
                    <a:lnTo>
                      <a:pt x="0" y="1209"/>
                    </a:lnTo>
                    <a:lnTo>
                      <a:pt x="5" y="1141"/>
                    </a:lnTo>
                    <a:lnTo>
                      <a:pt x="10" y="1065"/>
                    </a:lnTo>
                    <a:lnTo>
                      <a:pt x="15" y="983"/>
                    </a:lnTo>
                    <a:lnTo>
                      <a:pt x="20" y="896"/>
                    </a:lnTo>
                    <a:lnTo>
                      <a:pt x="27" y="807"/>
                    </a:lnTo>
                    <a:lnTo>
                      <a:pt x="32" y="715"/>
                    </a:lnTo>
                    <a:lnTo>
                      <a:pt x="38" y="622"/>
                    </a:lnTo>
                    <a:lnTo>
                      <a:pt x="44" y="532"/>
                    </a:lnTo>
                    <a:lnTo>
                      <a:pt x="50" y="443"/>
                    </a:lnTo>
                    <a:lnTo>
                      <a:pt x="55" y="359"/>
                    </a:lnTo>
                    <a:lnTo>
                      <a:pt x="60" y="279"/>
                    </a:lnTo>
                    <a:lnTo>
                      <a:pt x="64" y="207"/>
                    </a:lnTo>
                    <a:lnTo>
                      <a:pt x="69" y="142"/>
                    </a:lnTo>
                    <a:lnTo>
                      <a:pt x="72" y="124"/>
                    </a:lnTo>
                    <a:lnTo>
                      <a:pt x="77" y="110"/>
                    </a:lnTo>
                    <a:lnTo>
                      <a:pt x="86" y="100"/>
                    </a:lnTo>
                    <a:lnTo>
                      <a:pt x="98" y="93"/>
                    </a:lnTo>
                    <a:lnTo>
                      <a:pt x="112" y="88"/>
                    </a:lnTo>
                    <a:lnTo>
                      <a:pt x="128" y="84"/>
                    </a:lnTo>
                    <a:lnTo>
                      <a:pt x="147" y="82"/>
                    </a:lnTo>
                    <a:lnTo>
                      <a:pt x="168" y="78"/>
                    </a:lnTo>
                    <a:lnTo>
                      <a:pt x="210" y="71"/>
                    </a:lnTo>
                    <a:lnTo>
                      <a:pt x="258" y="64"/>
                    </a:lnTo>
                    <a:lnTo>
                      <a:pt x="310" y="56"/>
                    </a:lnTo>
                    <a:lnTo>
                      <a:pt x="365" y="47"/>
                    </a:lnTo>
                    <a:lnTo>
                      <a:pt x="422" y="39"/>
                    </a:lnTo>
                    <a:lnTo>
                      <a:pt x="482" y="31"/>
                    </a:lnTo>
                    <a:lnTo>
                      <a:pt x="540" y="24"/>
                    </a:lnTo>
                    <a:lnTo>
                      <a:pt x="598" y="17"/>
                    </a:lnTo>
                    <a:lnTo>
                      <a:pt x="653" y="11"/>
                    </a:lnTo>
                    <a:lnTo>
                      <a:pt x="705" y="6"/>
                    </a:lnTo>
                    <a:lnTo>
                      <a:pt x="753" y="3"/>
                    </a:lnTo>
                    <a:lnTo>
                      <a:pt x="797" y="0"/>
                    </a:lnTo>
                    <a:lnTo>
                      <a:pt x="8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Freeform 70"/>
              <p:cNvSpPr>
                <a:spLocks noEditPoints="1"/>
              </p:cNvSpPr>
              <p:nvPr/>
            </p:nvSpPr>
            <p:spPr bwMode="auto">
              <a:xfrm>
                <a:off x="1087438" y="5029200"/>
                <a:ext cx="388938" cy="500062"/>
              </a:xfrm>
              <a:custGeom>
                <a:avLst/>
                <a:gdLst>
                  <a:gd name="T0" fmla="*/ 508 w 979"/>
                  <a:gd name="T1" fmla="*/ 755 h 1261"/>
                  <a:gd name="T2" fmla="*/ 470 w 979"/>
                  <a:gd name="T3" fmla="*/ 759 h 1261"/>
                  <a:gd name="T4" fmla="*/ 437 w 979"/>
                  <a:gd name="T5" fmla="*/ 769 h 1261"/>
                  <a:gd name="T6" fmla="*/ 406 w 979"/>
                  <a:gd name="T7" fmla="*/ 786 h 1261"/>
                  <a:gd name="T8" fmla="*/ 379 w 979"/>
                  <a:gd name="T9" fmla="*/ 808 h 1261"/>
                  <a:gd name="T10" fmla="*/ 357 w 979"/>
                  <a:gd name="T11" fmla="*/ 835 h 1261"/>
                  <a:gd name="T12" fmla="*/ 340 w 979"/>
                  <a:gd name="T13" fmla="*/ 865 h 1261"/>
                  <a:gd name="T14" fmla="*/ 329 w 979"/>
                  <a:gd name="T15" fmla="*/ 899 h 1261"/>
                  <a:gd name="T16" fmla="*/ 326 w 979"/>
                  <a:gd name="T17" fmla="*/ 936 h 1261"/>
                  <a:gd name="T18" fmla="*/ 329 w 979"/>
                  <a:gd name="T19" fmla="*/ 972 h 1261"/>
                  <a:gd name="T20" fmla="*/ 340 w 979"/>
                  <a:gd name="T21" fmla="*/ 1006 h 1261"/>
                  <a:gd name="T22" fmla="*/ 357 w 979"/>
                  <a:gd name="T23" fmla="*/ 1037 h 1261"/>
                  <a:gd name="T24" fmla="*/ 379 w 979"/>
                  <a:gd name="T25" fmla="*/ 1065 h 1261"/>
                  <a:gd name="T26" fmla="*/ 406 w 979"/>
                  <a:gd name="T27" fmla="*/ 1086 h 1261"/>
                  <a:gd name="T28" fmla="*/ 437 w 979"/>
                  <a:gd name="T29" fmla="*/ 1103 h 1261"/>
                  <a:gd name="T30" fmla="*/ 470 w 979"/>
                  <a:gd name="T31" fmla="*/ 1114 h 1261"/>
                  <a:gd name="T32" fmla="*/ 508 w 979"/>
                  <a:gd name="T33" fmla="*/ 1117 h 1261"/>
                  <a:gd name="T34" fmla="*/ 544 w 979"/>
                  <a:gd name="T35" fmla="*/ 1114 h 1261"/>
                  <a:gd name="T36" fmla="*/ 578 w 979"/>
                  <a:gd name="T37" fmla="*/ 1103 h 1261"/>
                  <a:gd name="T38" fmla="*/ 609 w 979"/>
                  <a:gd name="T39" fmla="*/ 1086 h 1261"/>
                  <a:gd name="T40" fmla="*/ 636 w 979"/>
                  <a:gd name="T41" fmla="*/ 1065 h 1261"/>
                  <a:gd name="T42" fmla="*/ 658 w 979"/>
                  <a:gd name="T43" fmla="*/ 1037 h 1261"/>
                  <a:gd name="T44" fmla="*/ 674 w 979"/>
                  <a:gd name="T45" fmla="*/ 1006 h 1261"/>
                  <a:gd name="T46" fmla="*/ 685 w 979"/>
                  <a:gd name="T47" fmla="*/ 972 h 1261"/>
                  <a:gd name="T48" fmla="*/ 689 w 979"/>
                  <a:gd name="T49" fmla="*/ 936 h 1261"/>
                  <a:gd name="T50" fmla="*/ 685 w 979"/>
                  <a:gd name="T51" fmla="*/ 899 h 1261"/>
                  <a:gd name="T52" fmla="*/ 674 w 979"/>
                  <a:gd name="T53" fmla="*/ 865 h 1261"/>
                  <a:gd name="T54" fmla="*/ 658 w 979"/>
                  <a:gd name="T55" fmla="*/ 835 h 1261"/>
                  <a:gd name="T56" fmla="*/ 636 w 979"/>
                  <a:gd name="T57" fmla="*/ 808 h 1261"/>
                  <a:gd name="T58" fmla="*/ 609 w 979"/>
                  <a:gd name="T59" fmla="*/ 786 h 1261"/>
                  <a:gd name="T60" fmla="*/ 578 w 979"/>
                  <a:gd name="T61" fmla="*/ 769 h 1261"/>
                  <a:gd name="T62" fmla="*/ 544 w 979"/>
                  <a:gd name="T63" fmla="*/ 759 h 1261"/>
                  <a:gd name="T64" fmla="*/ 508 w 979"/>
                  <a:gd name="T65" fmla="*/ 755 h 1261"/>
                  <a:gd name="T66" fmla="*/ 238 w 979"/>
                  <a:gd name="T67" fmla="*/ 0 h 1261"/>
                  <a:gd name="T68" fmla="*/ 894 w 979"/>
                  <a:gd name="T69" fmla="*/ 33 h 1261"/>
                  <a:gd name="T70" fmla="*/ 919 w 979"/>
                  <a:gd name="T71" fmla="*/ 38 h 1261"/>
                  <a:gd name="T72" fmla="*/ 939 w 979"/>
                  <a:gd name="T73" fmla="*/ 48 h 1261"/>
                  <a:gd name="T74" fmla="*/ 957 w 979"/>
                  <a:gd name="T75" fmla="*/ 63 h 1261"/>
                  <a:gd name="T76" fmla="*/ 970 w 979"/>
                  <a:gd name="T77" fmla="*/ 83 h 1261"/>
                  <a:gd name="T78" fmla="*/ 978 w 979"/>
                  <a:gd name="T79" fmla="*/ 105 h 1261"/>
                  <a:gd name="T80" fmla="*/ 979 w 979"/>
                  <a:gd name="T81" fmla="*/ 129 h 1261"/>
                  <a:gd name="T82" fmla="*/ 899 w 979"/>
                  <a:gd name="T83" fmla="*/ 1172 h 1261"/>
                  <a:gd name="T84" fmla="*/ 894 w 979"/>
                  <a:gd name="T85" fmla="*/ 1196 h 1261"/>
                  <a:gd name="T86" fmla="*/ 883 w 979"/>
                  <a:gd name="T87" fmla="*/ 1218 h 1261"/>
                  <a:gd name="T88" fmla="*/ 867 w 979"/>
                  <a:gd name="T89" fmla="*/ 1236 h 1261"/>
                  <a:gd name="T90" fmla="*/ 848 w 979"/>
                  <a:gd name="T91" fmla="*/ 1249 h 1261"/>
                  <a:gd name="T92" fmla="*/ 824 w 979"/>
                  <a:gd name="T93" fmla="*/ 1258 h 1261"/>
                  <a:gd name="T94" fmla="*/ 800 w 979"/>
                  <a:gd name="T95" fmla="*/ 1261 h 1261"/>
                  <a:gd name="T96" fmla="*/ 72 w 979"/>
                  <a:gd name="T97" fmla="*/ 1261 h 1261"/>
                  <a:gd name="T98" fmla="*/ 49 w 979"/>
                  <a:gd name="T99" fmla="*/ 1257 h 1261"/>
                  <a:gd name="T100" fmla="*/ 28 w 979"/>
                  <a:gd name="T101" fmla="*/ 1246 h 1261"/>
                  <a:gd name="T102" fmla="*/ 14 w 979"/>
                  <a:gd name="T103" fmla="*/ 1232 h 1261"/>
                  <a:gd name="T104" fmla="*/ 4 w 979"/>
                  <a:gd name="T105" fmla="*/ 1213 h 1261"/>
                  <a:gd name="T106" fmla="*/ 0 w 979"/>
                  <a:gd name="T107" fmla="*/ 1191 h 1261"/>
                  <a:gd name="T108" fmla="*/ 3 w 979"/>
                  <a:gd name="T109" fmla="*/ 1168 h 1261"/>
                  <a:gd name="T110" fmla="*/ 123 w 979"/>
                  <a:gd name="T111" fmla="*/ 85 h 1261"/>
                  <a:gd name="T112" fmla="*/ 132 w 979"/>
                  <a:gd name="T113" fmla="*/ 62 h 1261"/>
                  <a:gd name="T114" fmla="*/ 146 w 979"/>
                  <a:gd name="T115" fmla="*/ 42 h 1261"/>
                  <a:gd name="T116" fmla="*/ 165 w 979"/>
                  <a:gd name="T117" fmla="*/ 23 h 1261"/>
                  <a:gd name="T118" fmla="*/ 187 w 979"/>
                  <a:gd name="T119" fmla="*/ 11 h 1261"/>
                  <a:gd name="T120" fmla="*/ 212 w 979"/>
                  <a:gd name="T121" fmla="*/ 3 h 1261"/>
                  <a:gd name="T122" fmla="*/ 238 w 979"/>
                  <a:gd name="T123" fmla="*/ 0 h 1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79" h="1261">
                    <a:moveTo>
                      <a:pt x="508" y="755"/>
                    </a:moveTo>
                    <a:lnTo>
                      <a:pt x="470" y="759"/>
                    </a:lnTo>
                    <a:lnTo>
                      <a:pt x="437" y="769"/>
                    </a:lnTo>
                    <a:lnTo>
                      <a:pt x="406" y="786"/>
                    </a:lnTo>
                    <a:lnTo>
                      <a:pt x="379" y="808"/>
                    </a:lnTo>
                    <a:lnTo>
                      <a:pt x="357" y="835"/>
                    </a:lnTo>
                    <a:lnTo>
                      <a:pt x="340" y="865"/>
                    </a:lnTo>
                    <a:lnTo>
                      <a:pt x="329" y="899"/>
                    </a:lnTo>
                    <a:lnTo>
                      <a:pt x="326" y="936"/>
                    </a:lnTo>
                    <a:lnTo>
                      <a:pt x="329" y="972"/>
                    </a:lnTo>
                    <a:lnTo>
                      <a:pt x="340" y="1006"/>
                    </a:lnTo>
                    <a:lnTo>
                      <a:pt x="357" y="1037"/>
                    </a:lnTo>
                    <a:lnTo>
                      <a:pt x="379" y="1065"/>
                    </a:lnTo>
                    <a:lnTo>
                      <a:pt x="406" y="1086"/>
                    </a:lnTo>
                    <a:lnTo>
                      <a:pt x="437" y="1103"/>
                    </a:lnTo>
                    <a:lnTo>
                      <a:pt x="470" y="1114"/>
                    </a:lnTo>
                    <a:lnTo>
                      <a:pt x="508" y="1117"/>
                    </a:lnTo>
                    <a:lnTo>
                      <a:pt x="544" y="1114"/>
                    </a:lnTo>
                    <a:lnTo>
                      <a:pt x="578" y="1103"/>
                    </a:lnTo>
                    <a:lnTo>
                      <a:pt x="609" y="1086"/>
                    </a:lnTo>
                    <a:lnTo>
                      <a:pt x="636" y="1065"/>
                    </a:lnTo>
                    <a:lnTo>
                      <a:pt x="658" y="1037"/>
                    </a:lnTo>
                    <a:lnTo>
                      <a:pt x="674" y="1006"/>
                    </a:lnTo>
                    <a:lnTo>
                      <a:pt x="685" y="972"/>
                    </a:lnTo>
                    <a:lnTo>
                      <a:pt x="689" y="936"/>
                    </a:lnTo>
                    <a:lnTo>
                      <a:pt x="685" y="899"/>
                    </a:lnTo>
                    <a:lnTo>
                      <a:pt x="674" y="865"/>
                    </a:lnTo>
                    <a:lnTo>
                      <a:pt x="658" y="835"/>
                    </a:lnTo>
                    <a:lnTo>
                      <a:pt x="636" y="808"/>
                    </a:lnTo>
                    <a:lnTo>
                      <a:pt x="609" y="786"/>
                    </a:lnTo>
                    <a:lnTo>
                      <a:pt x="578" y="769"/>
                    </a:lnTo>
                    <a:lnTo>
                      <a:pt x="544" y="759"/>
                    </a:lnTo>
                    <a:lnTo>
                      <a:pt x="508" y="755"/>
                    </a:lnTo>
                    <a:close/>
                    <a:moveTo>
                      <a:pt x="238" y="0"/>
                    </a:moveTo>
                    <a:lnTo>
                      <a:pt x="894" y="33"/>
                    </a:lnTo>
                    <a:lnTo>
                      <a:pt x="919" y="38"/>
                    </a:lnTo>
                    <a:lnTo>
                      <a:pt x="939" y="48"/>
                    </a:lnTo>
                    <a:lnTo>
                      <a:pt x="957" y="63"/>
                    </a:lnTo>
                    <a:lnTo>
                      <a:pt x="970" y="83"/>
                    </a:lnTo>
                    <a:lnTo>
                      <a:pt x="978" y="105"/>
                    </a:lnTo>
                    <a:lnTo>
                      <a:pt x="979" y="129"/>
                    </a:lnTo>
                    <a:lnTo>
                      <a:pt x="899" y="1172"/>
                    </a:lnTo>
                    <a:lnTo>
                      <a:pt x="894" y="1196"/>
                    </a:lnTo>
                    <a:lnTo>
                      <a:pt x="883" y="1218"/>
                    </a:lnTo>
                    <a:lnTo>
                      <a:pt x="867" y="1236"/>
                    </a:lnTo>
                    <a:lnTo>
                      <a:pt x="848" y="1249"/>
                    </a:lnTo>
                    <a:lnTo>
                      <a:pt x="824" y="1258"/>
                    </a:lnTo>
                    <a:lnTo>
                      <a:pt x="800" y="1261"/>
                    </a:lnTo>
                    <a:lnTo>
                      <a:pt x="72" y="1261"/>
                    </a:lnTo>
                    <a:lnTo>
                      <a:pt x="49" y="1257"/>
                    </a:lnTo>
                    <a:lnTo>
                      <a:pt x="28" y="1246"/>
                    </a:lnTo>
                    <a:lnTo>
                      <a:pt x="14" y="1232"/>
                    </a:lnTo>
                    <a:lnTo>
                      <a:pt x="4" y="1213"/>
                    </a:lnTo>
                    <a:lnTo>
                      <a:pt x="0" y="1191"/>
                    </a:lnTo>
                    <a:lnTo>
                      <a:pt x="3" y="1168"/>
                    </a:lnTo>
                    <a:lnTo>
                      <a:pt x="123" y="85"/>
                    </a:lnTo>
                    <a:lnTo>
                      <a:pt x="132" y="62"/>
                    </a:lnTo>
                    <a:lnTo>
                      <a:pt x="146" y="42"/>
                    </a:lnTo>
                    <a:lnTo>
                      <a:pt x="165" y="23"/>
                    </a:lnTo>
                    <a:lnTo>
                      <a:pt x="187" y="11"/>
                    </a:lnTo>
                    <a:lnTo>
                      <a:pt x="212" y="3"/>
                    </a:lnTo>
                    <a:lnTo>
                      <a:pt x="2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0" name="Freeform 9"/>
            <p:cNvSpPr>
              <a:spLocks/>
            </p:cNvSpPr>
            <p:nvPr/>
          </p:nvSpPr>
          <p:spPr bwMode="auto">
            <a:xfrm>
              <a:off x="4464232" y="1143000"/>
              <a:ext cx="909319" cy="1643611"/>
            </a:xfrm>
            <a:custGeom>
              <a:avLst/>
              <a:gdLst>
                <a:gd name="T0" fmla="*/ 665 w 665"/>
                <a:gd name="T1" fmla="*/ 0 h 1202"/>
                <a:gd name="T2" fmla="*/ 665 w 665"/>
                <a:gd name="T3" fmla="*/ 793 h 1202"/>
                <a:gd name="T4" fmla="*/ 0 w 665"/>
                <a:gd name="T5" fmla="*/ 1202 h 1202"/>
                <a:gd name="T6" fmla="*/ 0 w 665"/>
                <a:gd name="T7" fmla="*/ 389 h 1202"/>
                <a:gd name="T8" fmla="*/ 665 w 665"/>
                <a:gd name="T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5" h="1202">
                  <a:moveTo>
                    <a:pt x="665" y="0"/>
                  </a:moveTo>
                  <a:lnTo>
                    <a:pt x="665" y="793"/>
                  </a:lnTo>
                  <a:lnTo>
                    <a:pt x="0" y="1202"/>
                  </a:lnTo>
                  <a:lnTo>
                    <a:pt x="0" y="3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reeform 11"/>
            <p:cNvSpPr>
              <a:spLocks/>
            </p:cNvSpPr>
            <p:nvPr/>
          </p:nvSpPr>
          <p:spPr bwMode="auto">
            <a:xfrm>
              <a:off x="3498849" y="2798918"/>
              <a:ext cx="958547" cy="1670959"/>
            </a:xfrm>
            <a:custGeom>
              <a:avLst/>
              <a:gdLst>
                <a:gd name="T0" fmla="*/ 701 w 701"/>
                <a:gd name="T1" fmla="*/ 0 h 1222"/>
                <a:gd name="T2" fmla="*/ 701 w 701"/>
                <a:gd name="T3" fmla="*/ 793 h 1222"/>
                <a:gd name="T4" fmla="*/ 0 w 701"/>
                <a:gd name="T5" fmla="*/ 1222 h 1222"/>
                <a:gd name="T6" fmla="*/ 0 w 701"/>
                <a:gd name="T7" fmla="*/ 407 h 1222"/>
                <a:gd name="T8" fmla="*/ 701 w 701"/>
                <a:gd name="T9" fmla="*/ 0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1" h="1222">
                  <a:moveTo>
                    <a:pt x="701" y="0"/>
                  </a:moveTo>
                  <a:lnTo>
                    <a:pt x="701" y="793"/>
                  </a:lnTo>
                  <a:lnTo>
                    <a:pt x="0" y="1222"/>
                  </a:lnTo>
                  <a:lnTo>
                    <a:pt x="0" y="407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3707825" y="3365884"/>
              <a:ext cx="540596" cy="537028"/>
              <a:chOff x="2513013" y="3803651"/>
              <a:chExt cx="481013" cy="477838"/>
            </a:xfrm>
            <a:solidFill>
              <a:schemeClr val="bg2">
                <a:lumMod val="50000"/>
              </a:schemeClr>
            </a:solidFill>
          </p:grpSpPr>
          <p:sp>
            <p:nvSpPr>
              <p:cNvPr id="103" name="Freeform 30"/>
              <p:cNvSpPr>
                <a:spLocks/>
              </p:cNvSpPr>
              <p:nvPr/>
            </p:nvSpPr>
            <p:spPr bwMode="auto">
              <a:xfrm>
                <a:off x="2513013" y="3803651"/>
                <a:ext cx="481013" cy="477838"/>
              </a:xfrm>
              <a:custGeom>
                <a:avLst/>
                <a:gdLst>
                  <a:gd name="T0" fmla="*/ 1666 w 3331"/>
                  <a:gd name="T1" fmla="*/ 0 h 3310"/>
                  <a:gd name="T2" fmla="*/ 1874 w 3331"/>
                  <a:gd name="T3" fmla="*/ 13 h 3310"/>
                  <a:gd name="T4" fmla="*/ 2075 w 3331"/>
                  <a:gd name="T5" fmla="*/ 51 h 3310"/>
                  <a:gd name="T6" fmla="*/ 2268 w 3331"/>
                  <a:gd name="T7" fmla="*/ 112 h 3310"/>
                  <a:gd name="T8" fmla="*/ 2448 w 3331"/>
                  <a:gd name="T9" fmla="*/ 195 h 3310"/>
                  <a:gd name="T10" fmla="*/ 2616 w 3331"/>
                  <a:gd name="T11" fmla="*/ 297 h 3310"/>
                  <a:gd name="T12" fmla="*/ 2771 w 3331"/>
                  <a:gd name="T13" fmla="*/ 418 h 3310"/>
                  <a:gd name="T14" fmla="*/ 2911 w 3331"/>
                  <a:gd name="T15" fmla="*/ 557 h 3310"/>
                  <a:gd name="T16" fmla="*/ 3033 w 3331"/>
                  <a:gd name="T17" fmla="*/ 710 h 3310"/>
                  <a:gd name="T18" fmla="*/ 3136 w 3331"/>
                  <a:gd name="T19" fmla="*/ 877 h 3310"/>
                  <a:gd name="T20" fmla="*/ 3219 w 3331"/>
                  <a:gd name="T21" fmla="*/ 1057 h 3310"/>
                  <a:gd name="T22" fmla="*/ 3280 w 3331"/>
                  <a:gd name="T23" fmla="*/ 1247 h 3310"/>
                  <a:gd name="T24" fmla="*/ 3319 w 3331"/>
                  <a:gd name="T25" fmla="*/ 1447 h 3310"/>
                  <a:gd name="T26" fmla="*/ 3331 w 3331"/>
                  <a:gd name="T27" fmla="*/ 1655 h 3310"/>
                  <a:gd name="T28" fmla="*/ 3320 w 3331"/>
                  <a:gd name="T29" fmla="*/ 1713 h 3310"/>
                  <a:gd name="T30" fmla="*/ 3287 w 3331"/>
                  <a:gd name="T31" fmla="*/ 1761 h 3310"/>
                  <a:gd name="T32" fmla="*/ 3239 w 3331"/>
                  <a:gd name="T33" fmla="*/ 1793 h 3310"/>
                  <a:gd name="T34" fmla="*/ 3180 w 3331"/>
                  <a:gd name="T35" fmla="*/ 1805 h 3310"/>
                  <a:gd name="T36" fmla="*/ 1817 w 3331"/>
                  <a:gd name="T37" fmla="*/ 3159 h 3310"/>
                  <a:gd name="T38" fmla="*/ 1805 w 3331"/>
                  <a:gd name="T39" fmla="*/ 3217 h 3310"/>
                  <a:gd name="T40" fmla="*/ 1772 w 3331"/>
                  <a:gd name="T41" fmla="*/ 3265 h 3310"/>
                  <a:gd name="T42" fmla="*/ 1724 w 3331"/>
                  <a:gd name="T43" fmla="*/ 3297 h 3310"/>
                  <a:gd name="T44" fmla="*/ 1666 w 3331"/>
                  <a:gd name="T45" fmla="*/ 3310 h 3310"/>
                  <a:gd name="T46" fmla="*/ 1457 w 3331"/>
                  <a:gd name="T47" fmla="*/ 3296 h 3310"/>
                  <a:gd name="T48" fmla="*/ 1256 w 3331"/>
                  <a:gd name="T49" fmla="*/ 3259 h 3310"/>
                  <a:gd name="T50" fmla="*/ 1065 w 3331"/>
                  <a:gd name="T51" fmla="*/ 3197 h 3310"/>
                  <a:gd name="T52" fmla="*/ 884 w 3331"/>
                  <a:gd name="T53" fmla="*/ 3115 h 3310"/>
                  <a:gd name="T54" fmla="*/ 715 w 3331"/>
                  <a:gd name="T55" fmla="*/ 3012 h 3310"/>
                  <a:gd name="T56" fmla="*/ 560 w 3331"/>
                  <a:gd name="T57" fmla="*/ 2892 h 3310"/>
                  <a:gd name="T58" fmla="*/ 421 w 3331"/>
                  <a:gd name="T59" fmla="*/ 2753 h 3310"/>
                  <a:gd name="T60" fmla="*/ 299 w 3331"/>
                  <a:gd name="T61" fmla="*/ 2599 h 3310"/>
                  <a:gd name="T62" fmla="*/ 196 w 3331"/>
                  <a:gd name="T63" fmla="*/ 2432 h 3310"/>
                  <a:gd name="T64" fmla="*/ 113 w 3331"/>
                  <a:gd name="T65" fmla="*/ 2252 h 3310"/>
                  <a:gd name="T66" fmla="*/ 51 w 3331"/>
                  <a:gd name="T67" fmla="*/ 2062 h 3310"/>
                  <a:gd name="T68" fmla="*/ 14 w 3331"/>
                  <a:gd name="T69" fmla="*/ 1862 h 3310"/>
                  <a:gd name="T70" fmla="*/ 0 w 3331"/>
                  <a:gd name="T71" fmla="*/ 1655 h 3310"/>
                  <a:gd name="T72" fmla="*/ 14 w 3331"/>
                  <a:gd name="T73" fmla="*/ 1447 h 3310"/>
                  <a:gd name="T74" fmla="*/ 51 w 3331"/>
                  <a:gd name="T75" fmla="*/ 1247 h 3310"/>
                  <a:gd name="T76" fmla="*/ 113 w 3331"/>
                  <a:gd name="T77" fmla="*/ 1057 h 3310"/>
                  <a:gd name="T78" fmla="*/ 196 w 3331"/>
                  <a:gd name="T79" fmla="*/ 877 h 3310"/>
                  <a:gd name="T80" fmla="*/ 299 w 3331"/>
                  <a:gd name="T81" fmla="*/ 710 h 3310"/>
                  <a:gd name="T82" fmla="*/ 421 w 3331"/>
                  <a:gd name="T83" fmla="*/ 557 h 3310"/>
                  <a:gd name="T84" fmla="*/ 560 w 3331"/>
                  <a:gd name="T85" fmla="*/ 418 h 3310"/>
                  <a:gd name="T86" fmla="*/ 715 w 3331"/>
                  <a:gd name="T87" fmla="*/ 297 h 3310"/>
                  <a:gd name="T88" fmla="*/ 884 w 3331"/>
                  <a:gd name="T89" fmla="*/ 195 h 3310"/>
                  <a:gd name="T90" fmla="*/ 1065 w 3331"/>
                  <a:gd name="T91" fmla="*/ 112 h 3310"/>
                  <a:gd name="T92" fmla="*/ 1256 w 3331"/>
                  <a:gd name="T93" fmla="*/ 51 h 3310"/>
                  <a:gd name="T94" fmla="*/ 1457 w 3331"/>
                  <a:gd name="T95" fmla="*/ 13 h 3310"/>
                  <a:gd name="T96" fmla="*/ 1666 w 3331"/>
                  <a:gd name="T97" fmla="*/ 0 h 3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31" h="3310">
                    <a:moveTo>
                      <a:pt x="1666" y="0"/>
                    </a:moveTo>
                    <a:lnTo>
                      <a:pt x="1666" y="0"/>
                    </a:lnTo>
                    <a:lnTo>
                      <a:pt x="1771" y="3"/>
                    </a:lnTo>
                    <a:lnTo>
                      <a:pt x="1874" y="13"/>
                    </a:lnTo>
                    <a:lnTo>
                      <a:pt x="1976" y="29"/>
                    </a:lnTo>
                    <a:lnTo>
                      <a:pt x="2075" y="51"/>
                    </a:lnTo>
                    <a:lnTo>
                      <a:pt x="2172" y="78"/>
                    </a:lnTo>
                    <a:lnTo>
                      <a:pt x="2268" y="112"/>
                    </a:lnTo>
                    <a:lnTo>
                      <a:pt x="2359" y="150"/>
                    </a:lnTo>
                    <a:lnTo>
                      <a:pt x="2448" y="195"/>
                    </a:lnTo>
                    <a:lnTo>
                      <a:pt x="2534" y="244"/>
                    </a:lnTo>
                    <a:lnTo>
                      <a:pt x="2616" y="297"/>
                    </a:lnTo>
                    <a:lnTo>
                      <a:pt x="2696" y="355"/>
                    </a:lnTo>
                    <a:lnTo>
                      <a:pt x="2771" y="418"/>
                    </a:lnTo>
                    <a:lnTo>
                      <a:pt x="2844" y="485"/>
                    </a:lnTo>
                    <a:lnTo>
                      <a:pt x="2911" y="557"/>
                    </a:lnTo>
                    <a:lnTo>
                      <a:pt x="2973" y="632"/>
                    </a:lnTo>
                    <a:lnTo>
                      <a:pt x="3033" y="710"/>
                    </a:lnTo>
                    <a:lnTo>
                      <a:pt x="3086" y="792"/>
                    </a:lnTo>
                    <a:lnTo>
                      <a:pt x="3136" y="877"/>
                    </a:lnTo>
                    <a:lnTo>
                      <a:pt x="3181" y="965"/>
                    </a:lnTo>
                    <a:lnTo>
                      <a:pt x="3219" y="1057"/>
                    </a:lnTo>
                    <a:lnTo>
                      <a:pt x="3253" y="1152"/>
                    </a:lnTo>
                    <a:lnTo>
                      <a:pt x="3280" y="1247"/>
                    </a:lnTo>
                    <a:lnTo>
                      <a:pt x="3302" y="1346"/>
                    </a:lnTo>
                    <a:lnTo>
                      <a:pt x="3319" y="1447"/>
                    </a:lnTo>
                    <a:lnTo>
                      <a:pt x="3328" y="1550"/>
                    </a:lnTo>
                    <a:lnTo>
                      <a:pt x="3331" y="1655"/>
                    </a:lnTo>
                    <a:lnTo>
                      <a:pt x="3328" y="1685"/>
                    </a:lnTo>
                    <a:lnTo>
                      <a:pt x="3320" y="1713"/>
                    </a:lnTo>
                    <a:lnTo>
                      <a:pt x="3305" y="1738"/>
                    </a:lnTo>
                    <a:lnTo>
                      <a:pt x="3287" y="1761"/>
                    </a:lnTo>
                    <a:lnTo>
                      <a:pt x="3264" y="1779"/>
                    </a:lnTo>
                    <a:lnTo>
                      <a:pt x="3239" y="1793"/>
                    </a:lnTo>
                    <a:lnTo>
                      <a:pt x="3210" y="1802"/>
                    </a:lnTo>
                    <a:lnTo>
                      <a:pt x="3180" y="1805"/>
                    </a:lnTo>
                    <a:lnTo>
                      <a:pt x="1817" y="1805"/>
                    </a:lnTo>
                    <a:lnTo>
                      <a:pt x="1817" y="3159"/>
                    </a:lnTo>
                    <a:lnTo>
                      <a:pt x="1814" y="3189"/>
                    </a:lnTo>
                    <a:lnTo>
                      <a:pt x="1805" y="3217"/>
                    </a:lnTo>
                    <a:lnTo>
                      <a:pt x="1791" y="3243"/>
                    </a:lnTo>
                    <a:lnTo>
                      <a:pt x="1772" y="3265"/>
                    </a:lnTo>
                    <a:lnTo>
                      <a:pt x="1750" y="3284"/>
                    </a:lnTo>
                    <a:lnTo>
                      <a:pt x="1724" y="3297"/>
                    </a:lnTo>
                    <a:lnTo>
                      <a:pt x="1696" y="3307"/>
                    </a:lnTo>
                    <a:lnTo>
                      <a:pt x="1666" y="3310"/>
                    </a:lnTo>
                    <a:lnTo>
                      <a:pt x="1561" y="3305"/>
                    </a:lnTo>
                    <a:lnTo>
                      <a:pt x="1457" y="3296"/>
                    </a:lnTo>
                    <a:lnTo>
                      <a:pt x="1356" y="3281"/>
                    </a:lnTo>
                    <a:lnTo>
                      <a:pt x="1256" y="3259"/>
                    </a:lnTo>
                    <a:lnTo>
                      <a:pt x="1159" y="3231"/>
                    </a:lnTo>
                    <a:lnTo>
                      <a:pt x="1065" y="3197"/>
                    </a:lnTo>
                    <a:lnTo>
                      <a:pt x="973" y="3159"/>
                    </a:lnTo>
                    <a:lnTo>
                      <a:pt x="884" y="3115"/>
                    </a:lnTo>
                    <a:lnTo>
                      <a:pt x="798" y="3066"/>
                    </a:lnTo>
                    <a:lnTo>
                      <a:pt x="715" y="3012"/>
                    </a:lnTo>
                    <a:lnTo>
                      <a:pt x="635" y="2954"/>
                    </a:lnTo>
                    <a:lnTo>
                      <a:pt x="560" y="2892"/>
                    </a:lnTo>
                    <a:lnTo>
                      <a:pt x="489" y="2824"/>
                    </a:lnTo>
                    <a:lnTo>
                      <a:pt x="421" y="2753"/>
                    </a:lnTo>
                    <a:lnTo>
                      <a:pt x="358" y="2678"/>
                    </a:lnTo>
                    <a:lnTo>
                      <a:pt x="299" y="2599"/>
                    </a:lnTo>
                    <a:lnTo>
                      <a:pt x="245" y="2517"/>
                    </a:lnTo>
                    <a:lnTo>
                      <a:pt x="196" y="2432"/>
                    </a:lnTo>
                    <a:lnTo>
                      <a:pt x="152" y="2343"/>
                    </a:lnTo>
                    <a:lnTo>
                      <a:pt x="113" y="2252"/>
                    </a:lnTo>
                    <a:lnTo>
                      <a:pt x="80" y="2158"/>
                    </a:lnTo>
                    <a:lnTo>
                      <a:pt x="51" y="2062"/>
                    </a:lnTo>
                    <a:lnTo>
                      <a:pt x="29" y="1963"/>
                    </a:lnTo>
                    <a:lnTo>
                      <a:pt x="14" y="1862"/>
                    </a:lnTo>
                    <a:lnTo>
                      <a:pt x="3" y="1759"/>
                    </a:lnTo>
                    <a:lnTo>
                      <a:pt x="0" y="1655"/>
                    </a:lnTo>
                    <a:lnTo>
                      <a:pt x="3" y="1550"/>
                    </a:lnTo>
                    <a:lnTo>
                      <a:pt x="14" y="1447"/>
                    </a:lnTo>
                    <a:lnTo>
                      <a:pt x="29" y="1346"/>
                    </a:lnTo>
                    <a:lnTo>
                      <a:pt x="51" y="1247"/>
                    </a:lnTo>
                    <a:lnTo>
                      <a:pt x="80" y="1152"/>
                    </a:lnTo>
                    <a:lnTo>
                      <a:pt x="113" y="1057"/>
                    </a:lnTo>
                    <a:lnTo>
                      <a:pt x="152" y="965"/>
                    </a:lnTo>
                    <a:lnTo>
                      <a:pt x="196" y="877"/>
                    </a:lnTo>
                    <a:lnTo>
                      <a:pt x="245" y="792"/>
                    </a:lnTo>
                    <a:lnTo>
                      <a:pt x="299" y="710"/>
                    </a:lnTo>
                    <a:lnTo>
                      <a:pt x="358" y="632"/>
                    </a:lnTo>
                    <a:lnTo>
                      <a:pt x="421" y="557"/>
                    </a:lnTo>
                    <a:lnTo>
                      <a:pt x="489" y="485"/>
                    </a:lnTo>
                    <a:lnTo>
                      <a:pt x="560" y="418"/>
                    </a:lnTo>
                    <a:lnTo>
                      <a:pt x="635" y="355"/>
                    </a:lnTo>
                    <a:lnTo>
                      <a:pt x="715" y="297"/>
                    </a:lnTo>
                    <a:lnTo>
                      <a:pt x="798" y="244"/>
                    </a:lnTo>
                    <a:lnTo>
                      <a:pt x="884" y="195"/>
                    </a:lnTo>
                    <a:lnTo>
                      <a:pt x="973" y="150"/>
                    </a:lnTo>
                    <a:lnTo>
                      <a:pt x="1065" y="112"/>
                    </a:lnTo>
                    <a:lnTo>
                      <a:pt x="1159" y="78"/>
                    </a:lnTo>
                    <a:lnTo>
                      <a:pt x="1256" y="51"/>
                    </a:lnTo>
                    <a:lnTo>
                      <a:pt x="1356" y="29"/>
                    </a:lnTo>
                    <a:lnTo>
                      <a:pt x="1457" y="13"/>
                    </a:lnTo>
                    <a:lnTo>
                      <a:pt x="1561" y="3"/>
                    </a:lnTo>
                    <a:lnTo>
                      <a:pt x="16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Freeform 31"/>
              <p:cNvSpPr>
                <a:spLocks noEditPoints="1"/>
              </p:cNvSpPr>
              <p:nvPr/>
            </p:nvSpPr>
            <p:spPr bwMode="auto">
              <a:xfrm>
                <a:off x="2797176" y="4086226"/>
                <a:ext cx="195263" cy="193675"/>
              </a:xfrm>
              <a:custGeom>
                <a:avLst/>
                <a:gdLst>
                  <a:gd name="T0" fmla="*/ 152 w 1354"/>
                  <a:gd name="T1" fmla="*/ 1183 h 1344"/>
                  <a:gd name="T2" fmla="*/ 323 w 1354"/>
                  <a:gd name="T3" fmla="*/ 1139 h 1344"/>
                  <a:gd name="T4" fmla="*/ 484 w 1354"/>
                  <a:gd name="T5" fmla="*/ 1075 h 1344"/>
                  <a:gd name="T6" fmla="*/ 634 w 1354"/>
                  <a:gd name="T7" fmla="*/ 990 h 1344"/>
                  <a:gd name="T8" fmla="*/ 771 w 1354"/>
                  <a:gd name="T9" fmla="*/ 886 h 1344"/>
                  <a:gd name="T10" fmla="*/ 892 w 1354"/>
                  <a:gd name="T11" fmla="*/ 764 h 1344"/>
                  <a:gd name="T12" fmla="*/ 997 w 1354"/>
                  <a:gd name="T13" fmla="*/ 629 h 1344"/>
                  <a:gd name="T14" fmla="*/ 1083 w 1354"/>
                  <a:gd name="T15" fmla="*/ 480 h 1344"/>
                  <a:gd name="T16" fmla="*/ 1149 w 1354"/>
                  <a:gd name="T17" fmla="*/ 320 h 1344"/>
                  <a:gd name="T18" fmla="*/ 1192 w 1354"/>
                  <a:gd name="T19" fmla="*/ 149 h 1344"/>
                  <a:gd name="T20" fmla="*/ 77 w 1354"/>
                  <a:gd name="T21" fmla="*/ 0 h 1344"/>
                  <a:gd name="T22" fmla="*/ 1295 w 1354"/>
                  <a:gd name="T23" fmla="*/ 1 h 1344"/>
                  <a:gd name="T24" fmla="*/ 1324 w 1354"/>
                  <a:gd name="T25" fmla="*/ 14 h 1344"/>
                  <a:gd name="T26" fmla="*/ 1345 w 1354"/>
                  <a:gd name="T27" fmla="*/ 37 h 1344"/>
                  <a:gd name="T28" fmla="*/ 1354 w 1354"/>
                  <a:gd name="T29" fmla="*/ 67 h 1344"/>
                  <a:gd name="T30" fmla="*/ 1340 w 1354"/>
                  <a:gd name="T31" fmla="*/ 176 h 1344"/>
                  <a:gd name="T32" fmla="*/ 1295 w 1354"/>
                  <a:gd name="T33" fmla="*/ 356 h 1344"/>
                  <a:gd name="T34" fmla="*/ 1228 w 1354"/>
                  <a:gd name="T35" fmla="*/ 527 h 1344"/>
                  <a:gd name="T36" fmla="*/ 1139 w 1354"/>
                  <a:gd name="T37" fmla="*/ 686 h 1344"/>
                  <a:gd name="T38" fmla="*/ 1033 w 1354"/>
                  <a:gd name="T39" fmla="*/ 833 h 1344"/>
                  <a:gd name="T40" fmla="*/ 908 w 1354"/>
                  <a:gd name="T41" fmla="*/ 965 h 1344"/>
                  <a:gd name="T42" fmla="*/ 768 w 1354"/>
                  <a:gd name="T43" fmla="*/ 1080 h 1344"/>
                  <a:gd name="T44" fmla="*/ 614 w 1354"/>
                  <a:gd name="T45" fmla="*/ 1177 h 1344"/>
                  <a:gd name="T46" fmla="*/ 447 w 1354"/>
                  <a:gd name="T47" fmla="*/ 1255 h 1344"/>
                  <a:gd name="T48" fmla="*/ 270 w 1354"/>
                  <a:gd name="T49" fmla="*/ 1311 h 1344"/>
                  <a:gd name="T50" fmla="*/ 85 w 1354"/>
                  <a:gd name="T51" fmla="*/ 1344 h 1344"/>
                  <a:gd name="T52" fmla="*/ 77 w 1354"/>
                  <a:gd name="T53" fmla="*/ 1344 h 1344"/>
                  <a:gd name="T54" fmla="*/ 41 w 1354"/>
                  <a:gd name="T55" fmla="*/ 1336 h 1344"/>
                  <a:gd name="T56" fmla="*/ 12 w 1354"/>
                  <a:gd name="T57" fmla="*/ 1309 h 1344"/>
                  <a:gd name="T58" fmla="*/ 0 w 1354"/>
                  <a:gd name="T59" fmla="*/ 1269 h 1344"/>
                  <a:gd name="T60" fmla="*/ 3 w 1354"/>
                  <a:gd name="T61" fmla="*/ 55 h 1344"/>
                  <a:gd name="T62" fmla="*/ 23 w 1354"/>
                  <a:gd name="T63" fmla="*/ 21 h 1344"/>
                  <a:gd name="T64" fmla="*/ 56 w 1354"/>
                  <a:gd name="T65" fmla="*/ 2 h 1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54" h="1344">
                    <a:moveTo>
                      <a:pt x="152" y="149"/>
                    </a:moveTo>
                    <a:lnTo>
                      <a:pt x="152" y="1183"/>
                    </a:lnTo>
                    <a:lnTo>
                      <a:pt x="239" y="1164"/>
                    </a:lnTo>
                    <a:lnTo>
                      <a:pt x="323" y="1139"/>
                    </a:lnTo>
                    <a:lnTo>
                      <a:pt x="404" y="1110"/>
                    </a:lnTo>
                    <a:lnTo>
                      <a:pt x="484" y="1075"/>
                    </a:lnTo>
                    <a:lnTo>
                      <a:pt x="560" y="1034"/>
                    </a:lnTo>
                    <a:lnTo>
                      <a:pt x="634" y="990"/>
                    </a:lnTo>
                    <a:lnTo>
                      <a:pt x="704" y="940"/>
                    </a:lnTo>
                    <a:lnTo>
                      <a:pt x="771" y="886"/>
                    </a:lnTo>
                    <a:lnTo>
                      <a:pt x="834" y="826"/>
                    </a:lnTo>
                    <a:lnTo>
                      <a:pt x="892" y="764"/>
                    </a:lnTo>
                    <a:lnTo>
                      <a:pt x="947" y="698"/>
                    </a:lnTo>
                    <a:lnTo>
                      <a:pt x="997" y="629"/>
                    </a:lnTo>
                    <a:lnTo>
                      <a:pt x="1042" y="556"/>
                    </a:lnTo>
                    <a:lnTo>
                      <a:pt x="1083" y="480"/>
                    </a:lnTo>
                    <a:lnTo>
                      <a:pt x="1118" y="401"/>
                    </a:lnTo>
                    <a:lnTo>
                      <a:pt x="1149" y="320"/>
                    </a:lnTo>
                    <a:lnTo>
                      <a:pt x="1173" y="236"/>
                    </a:lnTo>
                    <a:lnTo>
                      <a:pt x="1192" y="149"/>
                    </a:lnTo>
                    <a:lnTo>
                      <a:pt x="152" y="149"/>
                    </a:lnTo>
                    <a:close/>
                    <a:moveTo>
                      <a:pt x="77" y="0"/>
                    </a:moveTo>
                    <a:lnTo>
                      <a:pt x="1280" y="0"/>
                    </a:lnTo>
                    <a:lnTo>
                      <a:pt x="1295" y="1"/>
                    </a:lnTo>
                    <a:lnTo>
                      <a:pt x="1310" y="6"/>
                    </a:lnTo>
                    <a:lnTo>
                      <a:pt x="1324" y="14"/>
                    </a:lnTo>
                    <a:lnTo>
                      <a:pt x="1336" y="25"/>
                    </a:lnTo>
                    <a:lnTo>
                      <a:pt x="1345" y="37"/>
                    </a:lnTo>
                    <a:lnTo>
                      <a:pt x="1351" y="52"/>
                    </a:lnTo>
                    <a:lnTo>
                      <a:pt x="1354" y="67"/>
                    </a:lnTo>
                    <a:lnTo>
                      <a:pt x="1354" y="83"/>
                    </a:lnTo>
                    <a:lnTo>
                      <a:pt x="1340" y="176"/>
                    </a:lnTo>
                    <a:lnTo>
                      <a:pt x="1322" y="267"/>
                    </a:lnTo>
                    <a:lnTo>
                      <a:pt x="1295" y="356"/>
                    </a:lnTo>
                    <a:lnTo>
                      <a:pt x="1265" y="443"/>
                    </a:lnTo>
                    <a:lnTo>
                      <a:pt x="1228" y="527"/>
                    </a:lnTo>
                    <a:lnTo>
                      <a:pt x="1186" y="608"/>
                    </a:lnTo>
                    <a:lnTo>
                      <a:pt x="1139" y="686"/>
                    </a:lnTo>
                    <a:lnTo>
                      <a:pt x="1088" y="761"/>
                    </a:lnTo>
                    <a:lnTo>
                      <a:pt x="1033" y="833"/>
                    </a:lnTo>
                    <a:lnTo>
                      <a:pt x="972" y="900"/>
                    </a:lnTo>
                    <a:lnTo>
                      <a:pt x="908" y="965"/>
                    </a:lnTo>
                    <a:lnTo>
                      <a:pt x="840" y="1024"/>
                    </a:lnTo>
                    <a:lnTo>
                      <a:pt x="768" y="1080"/>
                    </a:lnTo>
                    <a:lnTo>
                      <a:pt x="692" y="1131"/>
                    </a:lnTo>
                    <a:lnTo>
                      <a:pt x="614" y="1177"/>
                    </a:lnTo>
                    <a:lnTo>
                      <a:pt x="531" y="1218"/>
                    </a:lnTo>
                    <a:lnTo>
                      <a:pt x="447" y="1255"/>
                    </a:lnTo>
                    <a:lnTo>
                      <a:pt x="359" y="1286"/>
                    </a:lnTo>
                    <a:lnTo>
                      <a:pt x="270" y="1311"/>
                    </a:lnTo>
                    <a:lnTo>
                      <a:pt x="178" y="1331"/>
                    </a:lnTo>
                    <a:lnTo>
                      <a:pt x="85" y="1344"/>
                    </a:lnTo>
                    <a:lnTo>
                      <a:pt x="81" y="1344"/>
                    </a:lnTo>
                    <a:lnTo>
                      <a:pt x="77" y="1344"/>
                    </a:lnTo>
                    <a:lnTo>
                      <a:pt x="58" y="1342"/>
                    </a:lnTo>
                    <a:lnTo>
                      <a:pt x="41" y="1336"/>
                    </a:lnTo>
                    <a:lnTo>
                      <a:pt x="25" y="1326"/>
                    </a:lnTo>
                    <a:lnTo>
                      <a:pt x="12" y="1309"/>
                    </a:lnTo>
                    <a:lnTo>
                      <a:pt x="3" y="1290"/>
                    </a:lnTo>
                    <a:lnTo>
                      <a:pt x="0" y="1269"/>
                    </a:lnTo>
                    <a:lnTo>
                      <a:pt x="0" y="74"/>
                    </a:lnTo>
                    <a:lnTo>
                      <a:pt x="3" y="55"/>
                    </a:lnTo>
                    <a:lnTo>
                      <a:pt x="11" y="37"/>
                    </a:lnTo>
                    <a:lnTo>
                      <a:pt x="23" y="21"/>
                    </a:lnTo>
                    <a:lnTo>
                      <a:pt x="38" y="10"/>
                    </a:lnTo>
                    <a:lnTo>
                      <a:pt x="56" y="2"/>
                    </a:lnTo>
                    <a:lnTo>
                      <a:pt x="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4694371" y="1694060"/>
              <a:ext cx="449042" cy="541492"/>
              <a:chOff x="1730375" y="4081463"/>
              <a:chExt cx="1565275" cy="1887537"/>
            </a:xfrm>
            <a:solidFill>
              <a:schemeClr val="bg2">
                <a:lumMod val="50000"/>
              </a:schemeClr>
            </a:solidFill>
          </p:grpSpPr>
          <p:sp>
            <p:nvSpPr>
              <p:cNvPr id="112" name="Freeform 52"/>
              <p:cNvSpPr>
                <a:spLocks/>
              </p:cNvSpPr>
              <p:nvPr/>
            </p:nvSpPr>
            <p:spPr bwMode="auto">
              <a:xfrm>
                <a:off x="2552700" y="5295900"/>
                <a:ext cx="103188" cy="168275"/>
              </a:xfrm>
              <a:custGeom>
                <a:avLst/>
                <a:gdLst>
                  <a:gd name="T0" fmla="*/ 0 w 195"/>
                  <a:gd name="T1" fmla="*/ 0 h 319"/>
                  <a:gd name="T2" fmla="*/ 41 w 195"/>
                  <a:gd name="T3" fmla="*/ 11 h 319"/>
                  <a:gd name="T4" fmla="*/ 82 w 195"/>
                  <a:gd name="T5" fmla="*/ 25 h 319"/>
                  <a:gd name="T6" fmla="*/ 121 w 195"/>
                  <a:gd name="T7" fmla="*/ 42 h 319"/>
                  <a:gd name="T8" fmla="*/ 138 w 195"/>
                  <a:gd name="T9" fmla="*/ 52 h 319"/>
                  <a:gd name="T10" fmla="*/ 154 w 195"/>
                  <a:gd name="T11" fmla="*/ 63 h 319"/>
                  <a:gd name="T12" fmla="*/ 168 w 195"/>
                  <a:gd name="T13" fmla="*/ 77 h 319"/>
                  <a:gd name="T14" fmla="*/ 179 w 195"/>
                  <a:gd name="T15" fmla="*/ 91 h 319"/>
                  <a:gd name="T16" fmla="*/ 187 w 195"/>
                  <a:gd name="T17" fmla="*/ 107 h 319"/>
                  <a:gd name="T18" fmla="*/ 192 w 195"/>
                  <a:gd name="T19" fmla="*/ 125 h 319"/>
                  <a:gd name="T20" fmla="*/ 195 w 195"/>
                  <a:gd name="T21" fmla="*/ 149 h 319"/>
                  <a:gd name="T22" fmla="*/ 194 w 195"/>
                  <a:gd name="T23" fmla="*/ 176 h 319"/>
                  <a:gd name="T24" fmla="*/ 189 w 195"/>
                  <a:gd name="T25" fmla="*/ 200 h 319"/>
                  <a:gd name="T26" fmla="*/ 178 w 195"/>
                  <a:gd name="T27" fmla="*/ 224 h 319"/>
                  <a:gd name="T28" fmla="*/ 164 w 195"/>
                  <a:gd name="T29" fmla="*/ 246 h 319"/>
                  <a:gd name="T30" fmla="*/ 145 w 195"/>
                  <a:gd name="T31" fmla="*/ 264 h 319"/>
                  <a:gd name="T32" fmla="*/ 124 w 195"/>
                  <a:gd name="T33" fmla="*/ 280 h 319"/>
                  <a:gd name="T34" fmla="*/ 101 w 195"/>
                  <a:gd name="T35" fmla="*/ 292 h 319"/>
                  <a:gd name="T36" fmla="*/ 76 w 195"/>
                  <a:gd name="T37" fmla="*/ 301 h 319"/>
                  <a:gd name="T38" fmla="*/ 51 w 195"/>
                  <a:gd name="T39" fmla="*/ 309 h 319"/>
                  <a:gd name="T40" fmla="*/ 25 w 195"/>
                  <a:gd name="T41" fmla="*/ 314 h 319"/>
                  <a:gd name="T42" fmla="*/ 0 w 195"/>
                  <a:gd name="T43" fmla="*/ 319 h 319"/>
                  <a:gd name="T44" fmla="*/ 0 w 195"/>
                  <a:gd name="T4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5" h="319">
                    <a:moveTo>
                      <a:pt x="0" y="0"/>
                    </a:moveTo>
                    <a:lnTo>
                      <a:pt x="41" y="11"/>
                    </a:lnTo>
                    <a:lnTo>
                      <a:pt x="82" y="25"/>
                    </a:lnTo>
                    <a:lnTo>
                      <a:pt x="121" y="42"/>
                    </a:lnTo>
                    <a:lnTo>
                      <a:pt x="138" y="52"/>
                    </a:lnTo>
                    <a:lnTo>
                      <a:pt x="154" y="63"/>
                    </a:lnTo>
                    <a:lnTo>
                      <a:pt x="168" y="77"/>
                    </a:lnTo>
                    <a:lnTo>
                      <a:pt x="179" y="91"/>
                    </a:lnTo>
                    <a:lnTo>
                      <a:pt x="187" y="107"/>
                    </a:lnTo>
                    <a:lnTo>
                      <a:pt x="192" y="125"/>
                    </a:lnTo>
                    <a:lnTo>
                      <a:pt x="195" y="149"/>
                    </a:lnTo>
                    <a:lnTo>
                      <a:pt x="194" y="176"/>
                    </a:lnTo>
                    <a:lnTo>
                      <a:pt x="189" y="200"/>
                    </a:lnTo>
                    <a:lnTo>
                      <a:pt x="178" y="224"/>
                    </a:lnTo>
                    <a:lnTo>
                      <a:pt x="164" y="246"/>
                    </a:lnTo>
                    <a:lnTo>
                      <a:pt x="145" y="264"/>
                    </a:lnTo>
                    <a:lnTo>
                      <a:pt x="124" y="280"/>
                    </a:lnTo>
                    <a:lnTo>
                      <a:pt x="101" y="292"/>
                    </a:lnTo>
                    <a:lnTo>
                      <a:pt x="76" y="301"/>
                    </a:lnTo>
                    <a:lnTo>
                      <a:pt x="51" y="309"/>
                    </a:lnTo>
                    <a:lnTo>
                      <a:pt x="25" y="314"/>
                    </a:lnTo>
                    <a:lnTo>
                      <a:pt x="0" y="31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Freeform 53"/>
              <p:cNvSpPr>
                <a:spLocks/>
              </p:cNvSpPr>
              <p:nvPr/>
            </p:nvSpPr>
            <p:spPr bwMode="auto">
              <a:xfrm>
                <a:off x="2374900" y="5024438"/>
                <a:ext cx="84138" cy="152400"/>
              </a:xfrm>
              <a:custGeom>
                <a:avLst/>
                <a:gdLst>
                  <a:gd name="T0" fmla="*/ 160 w 160"/>
                  <a:gd name="T1" fmla="*/ 0 h 289"/>
                  <a:gd name="T2" fmla="*/ 160 w 160"/>
                  <a:gd name="T3" fmla="*/ 289 h 289"/>
                  <a:gd name="T4" fmla="*/ 130 w 160"/>
                  <a:gd name="T5" fmla="*/ 280 h 289"/>
                  <a:gd name="T6" fmla="*/ 103 w 160"/>
                  <a:gd name="T7" fmla="*/ 270 h 289"/>
                  <a:gd name="T8" fmla="*/ 74 w 160"/>
                  <a:gd name="T9" fmla="*/ 256 h 289"/>
                  <a:gd name="T10" fmla="*/ 46 w 160"/>
                  <a:gd name="T11" fmla="*/ 240 h 289"/>
                  <a:gd name="T12" fmla="*/ 31 w 160"/>
                  <a:gd name="T13" fmla="*/ 228 h 289"/>
                  <a:gd name="T14" fmla="*/ 18 w 160"/>
                  <a:gd name="T15" fmla="*/ 215 h 289"/>
                  <a:gd name="T16" fmla="*/ 8 w 160"/>
                  <a:gd name="T17" fmla="*/ 197 h 289"/>
                  <a:gd name="T18" fmla="*/ 2 w 160"/>
                  <a:gd name="T19" fmla="*/ 178 h 289"/>
                  <a:gd name="T20" fmla="*/ 0 w 160"/>
                  <a:gd name="T21" fmla="*/ 156 h 289"/>
                  <a:gd name="T22" fmla="*/ 0 w 160"/>
                  <a:gd name="T23" fmla="*/ 135 h 289"/>
                  <a:gd name="T24" fmla="*/ 5 w 160"/>
                  <a:gd name="T25" fmla="*/ 116 h 289"/>
                  <a:gd name="T26" fmla="*/ 11 w 160"/>
                  <a:gd name="T27" fmla="*/ 96 h 289"/>
                  <a:gd name="T28" fmla="*/ 22 w 160"/>
                  <a:gd name="T29" fmla="*/ 79 h 289"/>
                  <a:gd name="T30" fmla="*/ 38 w 160"/>
                  <a:gd name="T31" fmla="*/ 58 h 289"/>
                  <a:gd name="T32" fmla="*/ 60 w 160"/>
                  <a:gd name="T33" fmla="*/ 41 h 289"/>
                  <a:gd name="T34" fmla="*/ 83 w 160"/>
                  <a:gd name="T35" fmla="*/ 27 h 289"/>
                  <a:gd name="T36" fmla="*/ 108 w 160"/>
                  <a:gd name="T37" fmla="*/ 15 h 289"/>
                  <a:gd name="T38" fmla="*/ 134 w 160"/>
                  <a:gd name="T39" fmla="*/ 6 h 289"/>
                  <a:gd name="T40" fmla="*/ 160 w 160"/>
                  <a:gd name="T41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0" h="289">
                    <a:moveTo>
                      <a:pt x="160" y="0"/>
                    </a:moveTo>
                    <a:lnTo>
                      <a:pt x="160" y="289"/>
                    </a:lnTo>
                    <a:lnTo>
                      <a:pt x="130" y="280"/>
                    </a:lnTo>
                    <a:lnTo>
                      <a:pt x="103" y="270"/>
                    </a:lnTo>
                    <a:lnTo>
                      <a:pt x="74" y="256"/>
                    </a:lnTo>
                    <a:lnTo>
                      <a:pt x="46" y="240"/>
                    </a:lnTo>
                    <a:lnTo>
                      <a:pt x="31" y="228"/>
                    </a:lnTo>
                    <a:lnTo>
                      <a:pt x="18" y="215"/>
                    </a:lnTo>
                    <a:lnTo>
                      <a:pt x="8" y="197"/>
                    </a:lnTo>
                    <a:lnTo>
                      <a:pt x="2" y="178"/>
                    </a:lnTo>
                    <a:lnTo>
                      <a:pt x="0" y="156"/>
                    </a:lnTo>
                    <a:lnTo>
                      <a:pt x="0" y="135"/>
                    </a:lnTo>
                    <a:lnTo>
                      <a:pt x="5" y="116"/>
                    </a:lnTo>
                    <a:lnTo>
                      <a:pt x="11" y="96"/>
                    </a:lnTo>
                    <a:lnTo>
                      <a:pt x="22" y="79"/>
                    </a:lnTo>
                    <a:lnTo>
                      <a:pt x="38" y="58"/>
                    </a:lnTo>
                    <a:lnTo>
                      <a:pt x="60" y="41"/>
                    </a:lnTo>
                    <a:lnTo>
                      <a:pt x="83" y="27"/>
                    </a:lnTo>
                    <a:lnTo>
                      <a:pt x="108" y="15"/>
                    </a:lnTo>
                    <a:lnTo>
                      <a:pt x="134" y="6"/>
                    </a:lnTo>
                    <a:lnTo>
                      <a:pt x="1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Freeform 54"/>
              <p:cNvSpPr>
                <a:spLocks noEditPoints="1"/>
              </p:cNvSpPr>
              <p:nvPr/>
            </p:nvSpPr>
            <p:spPr bwMode="auto">
              <a:xfrm>
                <a:off x="1730375" y="4081463"/>
                <a:ext cx="1565275" cy="1887537"/>
              </a:xfrm>
              <a:custGeom>
                <a:avLst/>
                <a:gdLst>
                  <a:gd name="T0" fmla="*/ 1380 w 2957"/>
                  <a:gd name="T1" fmla="*/ 1487 h 3568"/>
                  <a:gd name="T2" fmla="*/ 1175 w 2957"/>
                  <a:gd name="T3" fmla="*/ 1680 h 3568"/>
                  <a:gd name="T4" fmla="*/ 1044 w 2957"/>
                  <a:gd name="T5" fmla="*/ 1901 h 3568"/>
                  <a:gd name="T6" fmla="*/ 1103 w 2957"/>
                  <a:gd name="T7" fmla="*/ 2111 h 3568"/>
                  <a:gd name="T8" fmla="*/ 1338 w 2957"/>
                  <a:gd name="T9" fmla="*/ 2242 h 3568"/>
                  <a:gd name="T10" fmla="*/ 1244 w 2957"/>
                  <a:gd name="T11" fmla="*/ 2515 h 3568"/>
                  <a:gd name="T12" fmla="*/ 1167 w 2957"/>
                  <a:gd name="T13" fmla="*/ 2383 h 3568"/>
                  <a:gd name="T14" fmla="*/ 1044 w 2957"/>
                  <a:gd name="T15" fmla="*/ 2417 h 3568"/>
                  <a:gd name="T16" fmla="*/ 1070 w 2957"/>
                  <a:gd name="T17" fmla="*/ 2567 h 3568"/>
                  <a:gd name="T18" fmla="*/ 1292 w 2957"/>
                  <a:gd name="T19" fmla="*/ 2757 h 3568"/>
                  <a:gd name="T20" fmla="*/ 1411 w 2957"/>
                  <a:gd name="T21" fmla="*/ 2951 h 3568"/>
                  <a:gd name="T22" fmla="*/ 1536 w 2957"/>
                  <a:gd name="T23" fmla="*/ 2934 h 3568"/>
                  <a:gd name="T24" fmla="*/ 1683 w 2957"/>
                  <a:gd name="T25" fmla="*/ 2762 h 3568"/>
                  <a:gd name="T26" fmla="*/ 1901 w 2957"/>
                  <a:gd name="T27" fmla="*/ 2569 h 3568"/>
                  <a:gd name="T28" fmla="*/ 1886 w 2957"/>
                  <a:gd name="T29" fmla="*/ 2301 h 3568"/>
                  <a:gd name="T30" fmla="*/ 1893 w 2957"/>
                  <a:gd name="T31" fmla="*/ 2313 h 3568"/>
                  <a:gd name="T32" fmla="*/ 1881 w 2957"/>
                  <a:gd name="T33" fmla="*/ 2292 h 3568"/>
                  <a:gd name="T34" fmla="*/ 1882 w 2957"/>
                  <a:gd name="T35" fmla="*/ 2293 h 3568"/>
                  <a:gd name="T36" fmla="*/ 1793 w 2957"/>
                  <a:gd name="T37" fmla="*/ 2204 h 3568"/>
                  <a:gd name="T38" fmla="*/ 1553 w 2957"/>
                  <a:gd name="T39" fmla="*/ 1780 h 3568"/>
                  <a:gd name="T40" fmla="*/ 1722 w 2957"/>
                  <a:gd name="T41" fmla="*/ 1884 h 3568"/>
                  <a:gd name="T42" fmla="*/ 1796 w 2957"/>
                  <a:gd name="T43" fmla="*/ 1980 h 3568"/>
                  <a:gd name="T44" fmla="*/ 1906 w 2957"/>
                  <a:gd name="T45" fmla="*/ 1917 h 3568"/>
                  <a:gd name="T46" fmla="*/ 1844 w 2957"/>
                  <a:gd name="T47" fmla="*/ 1749 h 3568"/>
                  <a:gd name="T48" fmla="*/ 1587 w 2957"/>
                  <a:gd name="T49" fmla="*/ 1607 h 3568"/>
                  <a:gd name="T50" fmla="*/ 1502 w 2957"/>
                  <a:gd name="T51" fmla="*/ 1426 h 3568"/>
                  <a:gd name="T52" fmla="*/ 1002 w 2957"/>
                  <a:gd name="T53" fmla="*/ 26 h 3568"/>
                  <a:gd name="T54" fmla="*/ 1240 w 2957"/>
                  <a:gd name="T55" fmla="*/ 121 h 3568"/>
                  <a:gd name="T56" fmla="*/ 1484 w 2957"/>
                  <a:gd name="T57" fmla="*/ 114 h 3568"/>
                  <a:gd name="T58" fmla="*/ 1784 w 2957"/>
                  <a:gd name="T59" fmla="*/ 33 h 3568"/>
                  <a:gd name="T60" fmla="*/ 2018 w 2957"/>
                  <a:gd name="T61" fmla="*/ 17 h 3568"/>
                  <a:gd name="T62" fmla="*/ 2028 w 2957"/>
                  <a:gd name="T63" fmla="*/ 170 h 3568"/>
                  <a:gd name="T64" fmla="*/ 1922 w 2957"/>
                  <a:gd name="T65" fmla="*/ 440 h 3568"/>
                  <a:gd name="T66" fmla="*/ 1731 w 2957"/>
                  <a:gd name="T67" fmla="*/ 714 h 3568"/>
                  <a:gd name="T68" fmla="*/ 1887 w 2957"/>
                  <a:gd name="T69" fmla="*/ 896 h 3568"/>
                  <a:gd name="T70" fmla="*/ 2200 w 2957"/>
                  <a:gd name="T71" fmla="*/ 1151 h 3568"/>
                  <a:gd name="T72" fmla="*/ 2493 w 2957"/>
                  <a:gd name="T73" fmla="*/ 1483 h 3568"/>
                  <a:gd name="T74" fmla="*/ 2735 w 2957"/>
                  <a:gd name="T75" fmla="*/ 1863 h 3568"/>
                  <a:gd name="T76" fmla="*/ 2899 w 2957"/>
                  <a:gd name="T77" fmla="*/ 2263 h 3568"/>
                  <a:gd name="T78" fmla="*/ 2957 w 2957"/>
                  <a:gd name="T79" fmla="*/ 2655 h 3568"/>
                  <a:gd name="T80" fmla="*/ 2880 w 2957"/>
                  <a:gd name="T81" fmla="*/ 3010 h 3568"/>
                  <a:gd name="T82" fmla="*/ 2639 w 2957"/>
                  <a:gd name="T83" fmla="*/ 3299 h 3568"/>
                  <a:gd name="T84" fmla="*/ 2207 w 2957"/>
                  <a:gd name="T85" fmla="*/ 3495 h 3568"/>
                  <a:gd name="T86" fmla="*/ 1553 w 2957"/>
                  <a:gd name="T87" fmla="*/ 3568 h 3568"/>
                  <a:gd name="T88" fmla="*/ 823 w 2957"/>
                  <a:gd name="T89" fmla="*/ 3501 h 3568"/>
                  <a:gd name="T90" fmla="*/ 351 w 2957"/>
                  <a:gd name="T91" fmla="*/ 3302 h 3568"/>
                  <a:gd name="T92" fmla="*/ 88 w 2957"/>
                  <a:gd name="T93" fmla="*/ 3001 h 3568"/>
                  <a:gd name="T94" fmla="*/ 0 w 2957"/>
                  <a:gd name="T95" fmla="*/ 2629 h 3568"/>
                  <a:gd name="T96" fmla="*/ 56 w 2957"/>
                  <a:gd name="T97" fmla="*/ 2219 h 3568"/>
                  <a:gd name="T98" fmla="*/ 223 w 2957"/>
                  <a:gd name="T99" fmla="*/ 1803 h 3568"/>
                  <a:gd name="T100" fmla="*/ 470 w 2957"/>
                  <a:gd name="T101" fmla="*/ 1413 h 3568"/>
                  <a:gd name="T102" fmla="*/ 764 w 2957"/>
                  <a:gd name="T103" fmla="*/ 1082 h 3568"/>
                  <a:gd name="T104" fmla="*/ 1072 w 2957"/>
                  <a:gd name="T105" fmla="*/ 843 h 3568"/>
                  <a:gd name="T106" fmla="*/ 968 w 2957"/>
                  <a:gd name="T107" fmla="*/ 625 h 3568"/>
                  <a:gd name="T108" fmla="*/ 792 w 2957"/>
                  <a:gd name="T109" fmla="*/ 331 h 3568"/>
                  <a:gd name="T110" fmla="*/ 761 w 2957"/>
                  <a:gd name="T111" fmla="*/ 88 h 3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57" h="3568">
                    <a:moveTo>
                      <a:pt x="1462" y="1419"/>
                    </a:moveTo>
                    <a:lnTo>
                      <a:pt x="1443" y="1421"/>
                    </a:lnTo>
                    <a:lnTo>
                      <a:pt x="1424" y="1428"/>
                    </a:lnTo>
                    <a:lnTo>
                      <a:pt x="1407" y="1440"/>
                    </a:lnTo>
                    <a:lnTo>
                      <a:pt x="1395" y="1454"/>
                    </a:lnTo>
                    <a:lnTo>
                      <a:pt x="1385" y="1470"/>
                    </a:lnTo>
                    <a:lnTo>
                      <a:pt x="1380" y="1487"/>
                    </a:lnTo>
                    <a:lnTo>
                      <a:pt x="1378" y="1505"/>
                    </a:lnTo>
                    <a:lnTo>
                      <a:pt x="1378" y="1603"/>
                    </a:lnTo>
                    <a:lnTo>
                      <a:pt x="1334" y="1611"/>
                    </a:lnTo>
                    <a:lnTo>
                      <a:pt x="1292" y="1622"/>
                    </a:lnTo>
                    <a:lnTo>
                      <a:pt x="1251" y="1638"/>
                    </a:lnTo>
                    <a:lnTo>
                      <a:pt x="1212" y="1657"/>
                    </a:lnTo>
                    <a:lnTo>
                      <a:pt x="1175" y="1680"/>
                    </a:lnTo>
                    <a:lnTo>
                      <a:pt x="1141" y="1708"/>
                    </a:lnTo>
                    <a:lnTo>
                      <a:pt x="1113" y="1737"/>
                    </a:lnTo>
                    <a:lnTo>
                      <a:pt x="1088" y="1771"/>
                    </a:lnTo>
                    <a:lnTo>
                      <a:pt x="1069" y="1807"/>
                    </a:lnTo>
                    <a:lnTo>
                      <a:pt x="1057" y="1837"/>
                    </a:lnTo>
                    <a:lnTo>
                      <a:pt x="1049" y="1869"/>
                    </a:lnTo>
                    <a:lnTo>
                      <a:pt x="1044" y="1901"/>
                    </a:lnTo>
                    <a:lnTo>
                      <a:pt x="1043" y="1934"/>
                    </a:lnTo>
                    <a:lnTo>
                      <a:pt x="1045" y="1966"/>
                    </a:lnTo>
                    <a:lnTo>
                      <a:pt x="1049" y="1998"/>
                    </a:lnTo>
                    <a:lnTo>
                      <a:pt x="1058" y="2029"/>
                    </a:lnTo>
                    <a:lnTo>
                      <a:pt x="1070" y="2060"/>
                    </a:lnTo>
                    <a:lnTo>
                      <a:pt x="1085" y="2087"/>
                    </a:lnTo>
                    <a:lnTo>
                      <a:pt x="1103" y="2111"/>
                    </a:lnTo>
                    <a:lnTo>
                      <a:pt x="1124" y="2133"/>
                    </a:lnTo>
                    <a:lnTo>
                      <a:pt x="1148" y="2153"/>
                    </a:lnTo>
                    <a:lnTo>
                      <a:pt x="1181" y="2177"/>
                    </a:lnTo>
                    <a:lnTo>
                      <a:pt x="1218" y="2197"/>
                    </a:lnTo>
                    <a:lnTo>
                      <a:pt x="1257" y="2215"/>
                    </a:lnTo>
                    <a:lnTo>
                      <a:pt x="1296" y="2229"/>
                    </a:lnTo>
                    <a:lnTo>
                      <a:pt x="1338" y="2242"/>
                    </a:lnTo>
                    <a:lnTo>
                      <a:pt x="1378" y="2253"/>
                    </a:lnTo>
                    <a:lnTo>
                      <a:pt x="1378" y="2600"/>
                    </a:lnTo>
                    <a:lnTo>
                      <a:pt x="1347" y="2590"/>
                    </a:lnTo>
                    <a:lnTo>
                      <a:pt x="1318" y="2576"/>
                    </a:lnTo>
                    <a:lnTo>
                      <a:pt x="1291" y="2560"/>
                    </a:lnTo>
                    <a:lnTo>
                      <a:pt x="1266" y="2539"/>
                    </a:lnTo>
                    <a:lnTo>
                      <a:pt x="1244" y="2515"/>
                    </a:lnTo>
                    <a:lnTo>
                      <a:pt x="1227" y="2489"/>
                    </a:lnTo>
                    <a:lnTo>
                      <a:pt x="1214" y="2461"/>
                    </a:lnTo>
                    <a:lnTo>
                      <a:pt x="1209" y="2446"/>
                    </a:lnTo>
                    <a:lnTo>
                      <a:pt x="1204" y="2430"/>
                    </a:lnTo>
                    <a:lnTo>
                      <a:pt x="1196" y="2412"/>
                    </a:lnTo>
                    <a:lnTo>
                      <a:pt x="1184" y="2396"/>
                    </a:lnTo>
                    <a:lnTo>
                      <a:pt x="1167" y="2383"/>
                    </a:lnTo>
                    <a:lnTo>
                      <a:pt x="1149" y="2374"/>
                    </a:lnTo>
                    <a:lnTo>
                      <a:pt x="1129" y="2371"/>
                    </a:lnTo>
                    <a:lnTo>
                      <a:pt x="1108" y="2371"/>
                    </a:lnTo>
                    <a:lnTo>
                      <a:pt x="1088" y="2376"/>
                    </a:lnTo>
                    <a:lnTo>
                      <a:pt x="1071" y="2386"/>
                    </a:lnTo>
                    <a:lnTo>
                      <a:pt x="1056" y="2400"/>
                    </a:lnTo>
                    <a:lnTo>
                      <a:pt x="1044" y="2417"/>
                    </a:lnTo>
                    <a:lnTo>
                      <a:pt x="1037" y="2433"/>
                    </a:lnTo>
                    <a:lnTo>
                      <a:pt x="1034" y="2450"/>
                    </a:lnTo>
                    <a:lnTo>
                      <a:pt x="1034" y="2466"/>
                    </a:lnTo>
                    <a:lnTo>
                      <a:pt x="1036" y="2481"/>
                    </a:lnTo>
                    <a:lnTo>
                      <a:pt x="1041" y="2497"/>
                    </a:lnTo>
                    <a:lnTo>
                      <a:pt x="1051" y="2528"/>
                    </a:lnTo>
                    <a:lnTo>
                      <a:pt x="1070" y="2567"/>
                    </a:lnTo>
                    <a:lnTo>
                      <a:pt x="1092" y="2604"/>
                    </a:lnTo>
                    <a:lnTo>
                      <a:pt x="1118" y="2638"/>
                    </a:lnTo>
                    <a:lnTo>
                      <a:pt x="1148" y="2668"/>
                    </a:lnTo>
                    <a:lnTo>
                      <a:pt x="1180" y="2696"/>
                    </a:lnTo>
                    <a:lnTo>
                      <a:pt x="1215" y="2719"/>
                    </a:lnTo>
                    <a:lnTo>
                      <a:pt x="1253" y="2740"/>
                    </a:lnTo>
                    <a:lnTo>
                      <a:pt x="1292" y="2757"/>
                    </a:lnTo>
                    <a:lnTo>
                      <a:pt x="1332" y="2770"/>
                    </a:lnTo>
                    <a:lnTo>
                      <a:pt x="1378" y="2780"/>
                    </a:lnTo>
                    <a:lnTo>
                      <a:pt x="1378" y="2882"/>
                    </a:lnTo>
                    <a:lnTo>
                      <a:pt x="1380" y="2902"/>
                    </a:lnTo>
                    <a:lnTo>
                      <a:pt x="1386" y="2921"/>
                    </a:lnTo>
                    <a:lnTo>
                      <a:pt x="1397" y="2937"/>
                    </a:lnTo>
                    <a:lnTo>
                      <a:pt x="1411" y="2951"/>
                    </a:lnTo>
                    <a:lnTo>
                      <a:pt x="1429" y="2962"/>
                    </a:lnTo>
                    <a:lnTo>
                      <a:pt x="1448" y="2968"/>
                    </a:lnTo>
                    <a:lnTo>
                      <a:pt x="1468" y="2969"/>
                    </a:lnTo>
                    <a:lnTo>
                      <a:pt x="1488" y="2966"/>
                    </a:lnTo>
                    <a:lnTo>
                      <a:pt x="1507" y="2960"/>
                    </a:lnTo>
                    <a:lnTo>
                      <a:pt x="1523" y="2948"/>
                    </a:lnTo>
                    <a:lnTo>
                      <a:pt x="1536" y="2934"/>
                    </a:lnTo>
                    <a:lnTo>
                      <a:pt x="1545" y="2919"/>
                    </a:lnTo>
                    <a:lnTo>
                      <a:pt x="1551" y="2900"/>
                    </a:lnTo>
                    <a:lnTo>
                      <a:pt x="1553" y="2882"/>
                    </a:lnTo>
                    <a:lnTo>
                      <a:pt x="1553" y="2788"/>
                    </a:lnTo>
                    <a:lnTo>
                      <a:pt x="1597" y="2783"/>
                    </a:lnTo>
                    <a:lnTo>
                      <a:pt x="1641" y="2775"/>
                    </a:lnTo>
                    <a:lnTo>
                      <a:pt x="1683" y="2762"/>
                    </a:lnTo>
                    <a:lnTo>
                      <a:pt x="1725" y="2746"/>
                    </a:lnTo>
                    <a:lnTo>
                      <a:pt x="1764" y="2727"/>
                    </a:lnTo>
                    <a:lnTo>
                      <a:pt x="1800" y="2701"/>
                    </a:lnTo>
                    <a:lnTo>
                      <a:pt x="1832" y="2673"/>
                    </a:lnTo>
                    <a:lnTo>
                      <a:pt x="1860" y="2642"/>
                    </a:lnTo>
                    <a:lnTo>
                      <a:pt x="1883" y="2607"/>
                    </a:lnTo>
                    <a:lnTo>
                      <a:pt x="1901" y="2569"/>
                    </a:lnTo>
                    <a:lnTo>
                      <a:pt x="1914" y="2529"/>
                    </a:lnTo>
                    <a:lnTo>
                      <a:pt x="1922" y="2488"/>
                    </a:lnTo>
                    <a:lnTo>
                      <a:pt x="1924" y="2450"/>
                    </a:lnTo>
                    <a:lnTo>
                      <a:pt x="1921" y="2411"/>
                    </a:lnTo>
                    <a:lnTo>
                      <a:pt x="1914" y="2373"/>
                    </a:lnTo>
                    <a:lnTo>
                      <a:pt x="1902" y="2336"/>
                    </a:lnTo>
                    <a:lnTo>
                      <a:pt x="1886" y="2301"/>
                    </a:lnTo>
                    <a:lnTo>
                      <a:pt x="1887" y="2304"/>
                    </a:lnTo>
                    <a:lnTo>
                      <a:pt x="1889" y="2306"/>
                    </a:lnTo>
                    <a:lnTo>
                      <a:pt x="1890" y="2308"/>
                    </a:lnTo>
                    <a:lnTo>
                      <a:pt x="1891" y="2310"/>
                    </a:lnTo>
                    <a:lnTo>
                      <a:pt x="1893" y="2312"/>
                    </a:lnTo>
                    <a:lnTo>
                      <a:pt x="1893" y="2312"/>
                    </a:lnTo>
                    <a:lnTo>
                      <a:pt x="1893" y="2313"/>
                    </a:lnTo>
                    <a:lnTo>
                      <a:pt x="1893" y="2312"/>
                    </a:lnTo>
                    <a:lnTo>
                      <a:pt x="1891" y="2311"/>
                    </a:lnTo>
                    <a:lnTo>
                      <a:pt x="1890" y="2309"/>
                    </a:lnTo>
                    <a:lnTo>
                      <a:pt x="1888" y="2305"/>
                    </a:lnTo>
                    <a:lnTo>
                      <a:pt x="1886" y="2300"/>
                    </a:lnTo>
                    <a:lnTo>
                      <a:pt x="1883" y="2296"/>
                    </a:lnTo>
                    <a:lnTo>
                      <a:pt x="1881" y="2292"/>
                    </a:lnTo>
                    <a:lnTo>
                      <a:pt x="1880" y="2289"/>
                    </a:lnTo>
                    <a:lnTo>
                      <a:pt x="1878" y="2288"/>
                    </a:lnTo>
                    <a:lnTo>
                      <a:pt x="1878" y="2287"/>
                    </a:lnTo>
                    <a:lnTo>
                      <a:pt x="1878" y="2288"/>
                    </a:lnTo>
                    <a:lnTo>
                      <a:pt x="1880" y="2288"/>
                    </a:lnTo>
                    <a:lnTo>
                      <a:pt x="1881" y="2291"/>
                    </a:lnTo>
                    <a:lnTo>
                      <a:pt x="1882" y="2293"/>
                    </a:lnTo>
                    <a:lnTo>
                      <a:pt x="1883" y="2295"/>
                    </a:lnTo>
                    <a:lnTo>
                      <a:pt x="1884" y="2297"/>
                    </a:lnTo>
                    <a:lnTo>
                      <a:pt x="1886" y="2300"/>
                    </a:lnTo>
                    <a:lnTo>
                      <a:pt x="1866" y="2272"/>
                    </a:lnTo>
                    <a:lnTo>
                      <a:pt x="1845" y="2246"/>
                    </a:lnTo>
                    <a:lnTo>
                      <a:pt x="1820" y="2223"/>
                    </a:lnTo>
                    <a:lnTo>
                      <a:pt x="1793" y="2204"/>
                    </a:lnTo>
                    <a:lnTo>
                      <a:pt x="1765" y="2185"/>
                    </a:lnTo>
                    <a:lnTo>
                      <a:pt x="1734" y="2170"/>
                    </a:lnTo>
                    <a:lnTo>
                      <a:pt x="1703" y="2157"/>
                    </a:lnTo>
                    <a:lnTo>
                      <a:pt x="1654" y="2140"/>
                    </a:lnTo>
                    <a:lnTo>
                      <a:pt x="1603" y="2125"/>
                    </a:lnTo>
                    <a:lnTo>
                      <a:pt x="1553" y="2113"/>
                    </a:lnTo>
                    <a:lnTo>
                      <a:pt x="1553" y="1780"/>
                    </a:lnTo>
                    <a:lnTo>
                      <a:pt x="1585" y="1787"/>
                    </a:lnTo>
                    <a:lnTo>
                      <a:pt x="1616" y="1797"/>
                    </a:lnTo>
                    <a:lnTo>
                      <a:pt x="1645" y="1810"/>
                    </a:lnTo>
                    <a:lnTo>
                      <a:pt x="1674" y="1827"/>
                    </a:lnTo>
                    <a:lnTo>
                      <a:pt x="1696" y="1847"/>
                    </a:lnTo>
                    <a:lnTo>
                      <a:pt x="1715" y="1871"/>
                    </a:lnTo>
                    <a:lnTo>
                      <a:pt x="1722" y="1884"/>
                    </a:lnTo>
                    <a:lnTo>
                      <a:pt x="1729" y="1898"/>
                    </a:lnTo>
                    <a:lnTo>
                      <a:pt x="1734" y="1913"/>
                    </a:lnTo>
                    <a:lnTo>
                      <a:pt x="1739" y="1927"/>
                    </a:lnTo>
                    <a:lnTo>
                      <a:pt x="1748" y="1946"/>
                    </a:lnTo>
                    <a:lnTo>
                      <a:pt x="1761" y="1961"/>
                    </a:lnTo>
                    <a:lnTo>
                      <a:pt x="1778" y="1973"/>
                    </a:lnTo>
                    <a:lnTo>
                      <a:pt x="1796" y="1980"/>
                    </a:lnTo>
                    <a:lnTo>
                      <a:pt x="1817" y="1984"/>
                    </a:lnTo>
                    <a:lnTo>
                      <a:pt x="1837" y="1983"/>
                    </a:lnTo>
                    <a:lnTo>
                      <a:pt x="1857" y="1976"/>
                    </a:lnTo>
                    <a:lnTo>
                      <a:pt x="1874" y="1965"/>
                    </a:lnTo>
                    <a:lnTo>
                      <a:pt x="1888" y="1951"/>
                    </a:lnTo>
                    <a:lnTo>
                      <a:pt x="1900" y="1933"/>
                    </a:lnTo>
                    <a:lnTo>
                      <a:pt x="1906" y="1917"/>
                    </a:lnTo>
                    <a:lnTo>
                      <a:pt x="1908" y="1900"/>
                    </a:lnTo>
                    <a:lnTo>
                      <a:pt x="1907" y="1883"/>
                    </a:lnTo>
                    <a:lnTo>
                      <a:pt x="1903" y="1868"/>
                    </a:lnTo>
                    <a:lnTo>
                      <a:pt x="1899" y="1851"/>
                    </a:lnTo>
                    <a:lnTo>
                      <a:pt x="1886" y="1820"/>
                    </a:lnTo>
                    <a:lnTo>
                      <a:pt x="1868" y="1783"/>
                    </a:lnTo>
                    <a:lnTo>
                      <a:pt x="1844" y="1749"/>
                    </a:lnTo>
                    <a:lnTo>
                      <a:pt x="1817" y="1719"/>
                    </a:lnTo>
                    <a:lnTo>
                      <a:pt x="1784" y="1691"/>
                    </a:lnTo>
                    <a:lnTo>
                      <a:pt x="1748" y="1666"/>
                    </a:lnTo>
                    <a:lnTo>
                      <a:pt x="1710" y="1646"/>
                    </a:lnTo>
                    <a:lnTo>
                      <a:pt x="1670" y="1630"/>
                    </a:lnTo>
                    <a:lnTo>
                      <a:pt x="1629" y="1617"/>
                    </a:lnTo>
                    <a:lnTo>
                      <a:pt x="1587" y="1607"/>
                    </a:lnTo>
                    <a:lnTo>
                      <a:pt x="1553" y="1602"/>
                    </a:lnTo>
                    <a:lnTo>
                      <a:pt x="1553" y="1505"/>
                    </a:lnTo>
                    <a:lnTo>
                      <a:pt x="1551" y="1486"/>
                    </a:lnTo>
                    <a:lnTo>
                      <a:pt x="1543" y="1467"/>
                    </a:lnTo>
                    <a:lnTo>
                      <a:pt x="1533" y="1450"/>
                    </a:lnTo>
                    <a:lnTo>
                      <a:pt x="1519" y="1437"/>
                    </a:lnTo>
                    <a:lnTo>
                      <a:pt x="1502" y="1426"/>
                    </a:lnTo>
                    <a:lnTo>
                      <a:pt x="1483" y="1420"/>
                    </a:lnTo>
                    <a:lnTo>
                      <a:pt x="1462" y="1419"/>
                    </a:lnTo>
                    <a:close/>
                    <a:moveTo>
                      <a:pt x="882" y="0"/>
                    </a:moveTo>
                    <a:lnTo>
                      <a:pt x="910" y="1"/>
                    </a:lnTo>
                    <a:lnTo>
                      <a:pt x="940" y="7"/>
                    </a:lnTo>
                    <a:lnTo>
                      <a:pt x="970" y="15"/>
                    </a:lnTo>
                    <a:lnTo>
                      <a:pt x="1002" y="26"/>
                    </a:lnTo>
                    <a:lnTo>
                      <a:pt x="1034" y="38"/>
                    </a:lnTo>
                    <a:lnTo>
                      <a:pt x="1067" y="52"/>
                    </a:lnTo>
                    <a:lnTo>
                      <a:pt x="1101" y="67"/>
                    </a:lnTo>
                    <a:lnTo>
                      <a:pt x="1135" y="82"/>
                    </a:lnTo>
                    <a:lnTo>
                      <a:pt x="1170" y="97"/>
                    </a:lnTo>
                    <a:lnTo>
                      <a:pt x="1204" y="110"/>
                    </a:lnTo>
                    <a:lnTo>
                      <a:pt x="1240" y="121"/>
                    </a:lnTo>
                    <a:lnTo>
                      <a:pt x="1275" y="130"/>
                    </a:lnTo>
                    <a:lnTo>
                      <a:pt x="1310" y="136"/>
                    </a:lnTo>
                    <a:lnTo>
                      <a:pt x="1345" y="139"/>
                    </a:lnTo>
                    <a:lnTo>
                      <a:pt x="1381" y="137"/>
                    </a:lnTo>
                    <a:lnTo>
                      <a:pt x="1411" y="131"/>
                    </a:lnTo>
                    <a:lnTo>
                      <a:pt x="1446" y="124"/>
                    </a:lnTo>
                    <a:lnTo>
                      <a:pt x="1484" y="114"/>
                    </a:lnTo>
                    <a:lnTo>
                      <a:pt x="1523" y="103"/>
                    </a:lnTo>
                    <a:lnTo>
                      <a:pt x="1565" y="91"/>
                    </a:lnTo>
                    <a:lnTo>
                      <a:pt x="1607" y="79"/>
                    </a:lnTo>
                    <a:lnTo>
                      <a:pt x="1652" y="67"/>
                    </a:lnTo>
                    <a:lnTo>
                      <a:pt x="1696" y="54"/>
                    </a:lnTo>
                    <a:lnTo>
                      <a:pt x="1741" y="43"/>
                    </a:lnTo>
                    <a:lnTo>
                      <a:pt x="1784" y="33"/>
                    </a:lnTo>
                    <a:lnTo>
                      <a:pt x="1826" y="23"/>
                    </a:lnTo>
                    <a:lnTo>
                      <a:pt x="1868" y="16"/>
                    </a:lnTo>
                    <a:lnTo>
                      <a:pt x="1907" y="11"/>
                    </a:lnTo>
                    <a:lnTo>
                      <a:pt x="1943" y="9"/>
                    </a:lnTo>
                    <a:lnTo>
                      <a:pt x="1977" y="9"/>
                    </a:lnTo>
                    <a:lnTo>
                      <a:pt x="2006" y="12"/>
                    </a:lnTo>
                    <a:lnTo>
                      <a:pt x="2018" y="17"/>
                    </a:lnTo>
                    <a:lnTo>
                      <a:pt x="2028" y="28"/>
                    </a:lnTo>
                    <a:lnTo>
                      <a:pt x="2035" y="42"/>
                    </a:lnTo>
                    <a:lnTo>
                      <a:pt x="2039" y="61"/>
                    </a:lnTo>
                    <a:lnTo>
                      <a:pt x="2040" y="84"/>
                    </a:lnTo>
                    <a:lnTo>
                      <a:pt x="2038" y="110"/>
                    </a:lnTo>
                    <a:lnTo>
                      <a:pt x="2035" y="138"/>
                    </a:lnTo>
                    <a:lnTo>
                      <a:pt x="2028" y="170"/>
                    </a:lnTo>
                    <a:lnTo>
                      <a:pt x="2019" y="204"/>
                    </a:lnTo>
                    <a:lnTo>
                      <a:pt x="2007" y="240"/>
                    </a:lnTo>
                    <a:lnTo>
                      <a:pt x="1994" y="278"/>
                    </a:lnTo>
                    <a:lnTo>
                      <a:pt x="1979" y="318"/>
                    </a:lnTo>
                    <a:lnTo>
                      <a:pt x="1962" y="358"/>
                    </a:lnTo>
                    <a:lnTo>
                      <a:pt x="1942" y="399"/>
                    </a:lnTo>
                    <a:lnTo>
                      <a:pt x="1922" y="440"/>
                    </a:lnTo>
                    <a:lnTo>
                      <a:pt x="1899" y="483"/>
                    </a:lnTo>
                    <a:lnTo>
                      <a:pt x="1875" y="524"/>
                    </a:lnTo>
                    <a:lnTo>
                      <a:pt x="1849" y="564"/>
                    </a:lnTo>
                    <a:lnTo>
                      <a:pt x="1821" y="604"/>
                    </a:lnTo>
                    <a:lnTo>
                      <a:pt x="1793" y="642"/>
                    </a:lnTo>
                    <a:lnTo>
                      <a:pt x="1762" y="679"/>
                    </a:lnTo>
                    <a:lnTo>
                      <a:pt x="1731" y="714"/>
                    </a:lnTo>
                    <a:lnTo>
                      <a:pt x="1698" y="746"/>
                    </a:lnTo>
                    <a:lnTo>
                      <a:pt x="1665" y="777"/>
                    </a:lnTo>
                    <a:lnTo>
                      <a:pt x="1708" y="796"/>
                    </a:lnTo>
                    <a:lnTo>
                      <a:pt x="1753" y="817"/>
                    </a:lnTo>
                    <a:lnTo>
                      <a:pt x="1797" y="842"/>
                    </a:lnTo>
                    <a:lnTo>
                      <a:pt x="1842" y="868"/>
                    </a:lnTo>
                    <a:lnTo>
                      <a:pt x="1887" y="896"/>
                    </a:lnTo>
                    <a:lnTo>
                      <a:pt x="1932" y="926"/>
                    </a:lnTo>
                    <a:lnTo>
                      <a:pt x="1977" y="959"/>
                    </a:lnTo>
                    <a:lnTo>
                      <a:pt x="2021" y="993"/>
                    </a:lnTo>
                    <a:lnTo>
                      <a:pt x="2067" y="1030"/>
                    </a:lnTo>
                    <a:lnTo>
                      <a:pt x="2111" y="1069"/>
                    </a:lnTo>
                    <a:lnTo>
                      <a:pt x="2156" y="1109"/>
                    </a:lnTo>
                    <a:lnTo>
                      <a:pt x="2200" y="1151"/>
                    </a:lnTo>
                    <a:lnTo>
                      <a:pt x="2244" y="1194"/>
                    </a:lnTo>
                    <a:lnTo>
                      <a:pt x="2287" y="1240"/>
                    </a:lnTo>
                    <a:lnTo>
                      <a:pt x="2329" y="1285"/>
                    </a:lnTo>
                    <a:lnTo>
                      <a:pt x="2372" y="1333"/>
                    </a:lnTo>
                    <a:lnTo>
                      <a:pt x="2413" y="1382"/>
                    </a:lnTo>
                    <a:lnTo>
                      <a:pt x="2453" y="1432"/>
                    </a:lnTo>
                    <a:lnTo>
                      <a:pt x="2493" y="1483"/>
                    </a:lnTo>
                    <a:lnTo>
                      <a:pt x="2531" y="1535"/>
                    </a:lnTo>
                    <a:lnTo>
                      <a:pt x="2568" y="1588"/>
                    </a:lnTo>
                    <a:lnTo>
                      <a:pt x="2605" y="1642"/>
                    </a:lnTo>
                    <a:lnTo>
                      <a:pt x="2639" y="1696"/>
                    </a:lnTo>
                    <a:lnTo>
                      <a:pt x="2673" y="1752"/>
                    </a:lnTo>
                    <a:lnTo>
                      <a:pt x="2704" y="1807"/>
                    </a:lnTo>
                    <a:lnTo>
                      <a:pt x="2735" y="1863"/>
                    </a:lnTo>
                    <a:lnTo>
                      <a:pt x="2764" y="1920"/>
                    </a:lnTo>
                    <a:lnTo>
                      <a:pt x="2791" y="1977"/>
                    </a:lnTo>
                    <a:lnTo>
                      <a:pt x="2817" y="2034"/>
                    </a:lnTo>
                    <a:lnTo>
                      <a:pt x="2841" y="2091"/>
                    </a:lnTo>
                    <a:lnTo>
                      <a:pt x="2863" y="2148"/>
                    </a:lnTo>
                    <a:lnTo>
                      <a:pt x="2882" y="2206"/>
                    </a:lnTo>
                    <a:lnTo>
                      <a:pt x="2899" y="2263"/>
                    </a:lnTo>
                    <a:lnTo>
                      <a:pt x="2915" y="2321"/>
                    </a:lnTo>
                    <a:lnTo>
                      <a:pt x="2929" y="2377"/>
                    </a:lnTo>
                    <a:lnTo>
                      <a:pt x="2940" y="2434"/>
                    </a:lnTo>
                    <a:lnTo>
                      <a:pt x="2947" y="2490"/>
                    </a:lnTo>
                    <a:lnTo>
                      <a:pt x="2954" y="2545"/>
                    </a:lnTo>
                    <a:lnTo>
                      <a:pt x="2957" y="2601"/>
                    </a:lnTo>
                    <a:lnTo>
                      <a:pt x="2957" y="2655"/>
                    </a:lnTo>
                    <a:lnTo>
                      <a:pt x="2956" y="2709"/>
                    </a:lnTo>
                    <a:lnTo>
                      <a:pt x="2950" y="2761"/>
                    </a:lnTo>
                    <a:lnTo>
                      <a:pt x="2943" y="2813"/>
                    </a:lnTo>
                    <a:lnTo>
                      <a:pt x="2932" y="2864"/>
                    </a:lnTo>
                    <a:lnTo>
                      <a:pt x="2918" y="2914"/>
                    </a:lnTo>
                    <a:lnTo>
                      <a:pt x="2901" y="2963"/>
                    </a:lnTo>
                    <a:lnTo>
                      <a:pt x="2880" y="3010"/>
                    </a:lnTo>
                    <a:lnTo>
                      <a:pt x="2856" y="3056"/>
                    </a:lnTo>
                    <a:lnTo>
                      <a:pt x="2829" y="3101"/>
                    </a:lnTo>
                    <a:lnTo>
                      <a:pt x="2799" y="3144"/>
                    </a:lnTo>
                    <a:lnTo>
                      <a:pt x="2764" y="3185"/>
                    </a:lnTo>
                    <a:lnTo>
                      <a:pt x="2726" y="3225"/>
                    </a:lnTo>
                    <a:lnTo>
                      <a:pt x="2685" y="3263"/>
                    </a:lnTo>
                    <a:lnTo>
                      <a:pt x="2639" y="3299"/>
                    </a:lnTo>
                    <a:lnTo>
                      <a:pt x="2589" y="3334"/>
                    </a:lnTo>
                    <a:lnTo>
                      <a:pt x="2536" y="3366"/>
                    </a:lnTo>
                    <a:lnTo>
                      <a:pt x="2479" y="3397"/>
                    </a:lnTo>
                    <a:lnTo>
                      <a:pt x="2417" y="3425"/>
                    </a:lnTo>
                    <a:lnTo>
                      <a:pt x="2351" y="3450"/>
                    </a:lnTo>
                    <a:lnTo>
                      <a:pt x="2282" y="3474"/>
                    </a:lnTo>
                    <a:lnTo>
                      <a:pt x="2207" y="3495"/>
                    </a:lnTo>
                    <a:lnTo>
                      <a:pt x="2128" y="3514"/>
                    </a:lnTo>
                    <a:lnTo>
                      <a:pt x="2043" y="3530"/>
                    </a:lnTo>
                    <a:lnTo>
                      <a:pt x="1955" y="3543"/>
                    </a:lnTo>
                    <a:lnTo>
                      <a:pt x="1862" y="3554"/>
                    </a:lnTo>
                    <a:lnTo>
                      <a:pt x="1765" y="3562"/>
                    </a:lnTo>
                    <a:lnTo>
                      <a:pt x="1662" y="3567"/>
                    </a:lnTo>
                    <a:lnTo>
                      <a:pt x="1553" y="3568"/>
                    </a:lnTo>
                    <a:lnTo>
                      <a:pt x="1441" y="3567"/>
                    </a:lnTo>
                    <a:lnTo>
                      <a:pt x="1322" y="3563"/>
                    </a:lnTo>
                    <a:lnTo>
                      <a:pt x="1199" y="3555"/>
                    </a:lnTo>
                    <a:lnTo>
                      <a:pt x="1097" y="3546"/>
                    </a:lnTo>
                    <a:lnTo>
                      <a:pt x="1000" y="3535"/>
                    </a:lnTo>
                    <a:lnTo>
                      <a:pt x="909" y="3519"/>
                    </a:lnTo>
                    <a:lnTo>
                      <a:pt x="823" y="3501"/>
                    </a:lnTo>
                    <a:lnTo>
                      <a:pt x="741" y="3480"/>
                    </a:lnTo>
                    <a:lnTo>
                      <a:pt x="666" y="3456"/>
                    </a:lnTo>
                    <a:lnTo>
                      <a:pt x="593" y="3430"/>
                    </a:lnTo>
                    <a:lnTo>
                      <a:pt x="526" y="3402"/>
                    </a:lnTo>
                    <a:lnTo>
                      <a:pt x="463" y="3371"/>
                    </a:lnTo>
                    <a:lnTo>
                      <a:pt x="405" y="3338"/>
                    </a:lnTo>
                    <a:lnTo>
                      <a:pt x="351" y="3302"/>
                    </a:lnTo>
                    <a:lnTo>
                      <a:pt x="301" y="3266"/>
                    </a:lnTo>
                    <a:lnTo>
                      <a:pt x="256" y="3225"/>
                    </a:lnTo>
                    <a:lnTo>
                      <a:pt x="215" y="3184"/>
                    </a:lnTo>
                    <a:lnTo>
                      <a:pt x="177" y="3141"/>
                    </a:lnTo>
                    <a:lnTo>
                      <a:pt x="143" y="3096"/>
                    </a:lnTo>
                    <a:lnTo>
                      <a:pt x="114" y="3050"/>
                    </a:lnTo>
                    <a:lnTo>
                      <a:pt x="88" y="3001"/>
                    </a:lnTo>
                    <a:lnTo>
                      <a:pt x="65" y="2952"/>
                    </a:lnTo>
                    <a:lnTo>
                      <a:pt x="46" y="2901"/>
                    </a:lnTo>
                    <a:lnTo>
                      <a:pt x="30" y="2848"/>
                    </a:lnTo>
                    <a:lnTo>
                      <a:pt x="17" y="2795"/>
                    </a:lnTo>
                    <a:lnTo>
                      <a:pt x="9" y="2741"/>
                    </a:lnTo>
                    <a:lnTo>
                      <a:pt x="3" y="2685"/>
                    </a:lnTo>
                    <a:lnTo>
                      <a:pt x="0" y="2629"/>
                    </a:lnTo>
                    <a:lnTo>
                      <a:pt x="0" y="2573"/>
                    </a:lnTo>
                    <a:lnTo>
                      <a:pt x="2" y="2514"/>
                    </a:lnTo>
                    <a:lnTo>
                      <a:pt x="9" y="2456"/>
                    </a:lnTo>
                    <a:lnTo>
                      <a:pt x="16" y="2397"/>
                    </a:lnTo>
                    <a:lnTo>
                      <a:pt x="27" y="2338"/>
                    </a:lnTo>
                    <a:lnTo>
                      <a:pt x="40" y="2279"/>
                    </a:lnTo>
                    <a:lnTo>
                      <a:pt x="56" y="2219"/>
                    </a:lnTo>
                    <a:lnTo>
                      <a:pt x="74" y="2159"/>
                    </a:lnTo>
                    <a:lnTo>
                      <a:pt x="94" y="2100"/>
                    </a:lnTo>
                    <a:lnTo>
                      <a:pt x="116" y="2039"/>
                    </a:lnTo>
                    <a:lnTo>
                      <a:pt x="141" y="1979"/>
                    </a:lnTo>
                    <a:lnTo>
                      <a:pt x="167" y="1921"/>
                    </a:lnTo>
                    <a:lnTo>
                      <a:pt x="194" y="1861"/>
                    </a:lnTo>
                    <a:lnTo>
                      <a:pt x="223" y="1803"/>
                    </a:lnTo>
                    <a:lnTo>
                      <a:pt x="255" y="1745"/>
                    </a:lnTo>
                    <a:lnTo>
                      <a:pt x="287" y="1688"/>
                    </a:lnTo>
                    <a:lnTo>
                      <a:pt x="322" y="1630"/>
                    </a:lnTo>
                    <a:lnTo>
                      <a:pt x="358" y="1575"/>
                    </a:lnTo>
                    <a:lnTo>
                      <a:pt x="393" y="1519"/>
                    </a:lnTo>
                    <a:lnTo>
                      <a:pt x="431" y="1466"/>
                    </a:lnTo>
                    <a:lnTo>
                      <a:pt x="470" y="1413"/>
                    </a:lnTo>
                    <a:lnTo>
                      <a:pt x="511" y="1361"/>
                    </a:lnTo>
                    <a:lnTo>
                      <a:pt x="551" y="1311"/>
                    </a:lnTo>
                    <a:lnTo>
                      <a:pt x="593" y="1262"/>
                    </a:lnTo>
                    <a:lnTo>
                      <a:pt x="635" y="1215"/>
                    </a:lnTo>
                    <a:lnTo>
                      <a:pt x="677" y="1169"/>
                    </a:lnTo>
                    <a:lnTo>
                      <a:pt x="721" y="1125"/>
                    </a:lnTo>
                    <a:lnTo>
                      <a:pt x="764" y="1082"/>
                    </a:lnTo>
                    <a:lnTo>
                      <a:pt x="808" y="1041"/>
                    </a:lnTo>
                    <a:lnTo>
                      <a:pt x="852" y="1003"/>
                    </a:lnTo>
                    <a:lnTo>
                      <a:pt x="896" y="966"/>
                    </a:lnTo>
                    <a:lnTo>
                      <a:pt x="941" y="932"/>
                    </a:lnTo>
                    <a:lnTo>
                      <a:pt x="984" y="900"/>
                    </a:lnTo>
                    <a:lnTo>
                      <a:pt x="1029" y="870"/>
                    </a:lnTo>
                    <a:lnTo>
                      <a:pt x="1072" y="843"/>
                    </a:lnTo>
                    <a:lnTo>
                      <a:pt x="1115" y="818"/>
                    </a:lnTo>
                    <a:lnTo>
                      <a:pt x="1158" y="796"/>
                    </a:lnTo>
                    <a:lnTo>
                      <a:pt x="1116" y="767"/>
                    </a:lnTo>
                    <a:lnTo>
                      <a:pt x="1076" y="735"/>
                    </a:lnTo>
                    <a:lnTo>
                      <a:pt x="1038" y="701"/>
                    </a:lnTo>
                    <a:lnTo>
                      <a:pt x="1003" y="664"/>
                    </a:lnTo>
                    <a:lnTo>
                      <a:pt x="968" y="625"/>
                    </a:lnTo>
                    <a:lnTo>
                      <a:pt x="935" y="585"/>
                    </a:lnTo>
                    <a:lnTo>
                      <a:pt x="906" y="543"/>
                    </a:lnTo>
                    <a:lnTo>
                      <a:pt x="878" y="501"/>
                    </a:lnTo>
                    <a:lnTo>
                      <a:pt x="853" y="458"/>
                    </a:lnTo>
                    <a:lnTo>
                      <a:pt x="830" y="415"/>
                    </a:lnTo>
                    <a:lnTo>
                      <a:pt x="810" y="373"/>
                    </a:lnTo>
                    <a:lnTo>
                      <a:pt x="792" y="331"/>
                    </a:lnTo>
                    <a:lnTo>
                      <a:pt x="778" y="291"/>
                    </a:lnTo>
                    <a:lnTo>
                      <a:pt x="767" y="251"/>
                    </a:lnTo>
                    <a:lnTo>
                      <a:pt x="759" y="214"/>
                    </a:lnTo>
                    <a:lnTo>
                      <a:pt x="754" y="178"/>
                    </a:lnTo>
                    <a:lnTo>
                      <a:pt x="753" y="145"/>
                    </a:lnTo>
                    <a:lnTo>
                      <a:pt x="755" y="115"/>
                    </a:lnTo>
                    <a:lnTo>
                      <a:pt x="761" y="88"/>
                    </a:lnTo>
                    <a:lnTo>
                      <a:pt x="771" y="65"/>
                    </a:lnTo>
                    <a:lnTo>
                      <a:pt x="785" y="46"/>
                    </a:lnTo>
                    <a:lnTo>
                      <a:pt x="806" y="25"/>
                    </a:lnTo>
                    <a:lnTo>
                      <a:pt x="830" y="12"/>
                    </a:lnTo>
                    <a:lnTo>
                      <a:pt x="856" y="3"/>
                    </a:lnTo>
                    <a:lnTo>
                      <a:pt x="88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Freeform 55"/>
              <p:cNvSpPr>
                <a:spLocks/>
              </p:cNvSpPr>
              <p:nvPr/>
            </p:nvSpPr>
            <p:spPr bwMode="auto">
              <a:xfrm>
                <a:off x="2644775" y="5414963"/>
                <a:ext cx="1588" cy="1587"/>
              </a:xfrm>
              <a:custGeom>
                <a:avLst/>
                <a:gdLst>
                  <a:gd name="T0" fmla="*/ 1 w 1"/>
                  <a:gd name="T1" fmla="*/ 0 h 3"/>
                  <a:gd name="T2" fmla="*/ 1 w 1"/>
                  <a:gd name="T3" fmla="*/ 2 h 3"/>
                  <a:gd name="T4" fmla="*/ 0 w 1"/>
                  <a:gd name="T5" fmla="*/ 3 h 3"/>
                  <a:gd name="T6" fmla="*/ 1 w 1"/>
                  <a:gd name="T7" fmla="*/ 2 h 3"/>
                  <a:gd name="T8" fmla="*/ 1 w 1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lnTo>
                      <a:pt x="1" y="2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5270952" y="2647377"/>
              <a:ext cx="915731" cy="1007892"/>
              <a:chOff x="2444750" y="3662363"/>
              <a:chExt cx="741363" cy="815975"/>
            </a:xfrm>
          </p:grpSpPr>
          <p:sp>
            <p:nvSpPr>
              <p:cNvPr id="126" name="Freeform 36"/>
              <p:cNvSpPr>
                <a:spLocks noEditPoints="1"/>
              </p:cNvSpPr>
              <p:nvPr/>
            </p:nvSpPr>
            <p:spPr bwMode="auto">
              <a:xfrm>
                <a:off x="2565400" y="3787775"/>
                <a:ext cx="500063" cy="690563"/>
              </a:xfrm>
              <a:custGeom>
                <a:avLst/>
                <a:gdLst>
                  <a:gd name="T0" fmla="*/ 815 w 2202"/>
                  <a:gd name="T1" fmla="*/ 326 h 3044"/>
                  <a:gd name="T2" fmla="*/ 520 w 2202"/>
                  <a:gd name="T3" fmla="*/ 507 h 3044"/>
                  <a:gd name="T4" fmla="*/ 330 w 2202"/>
                  <a:gd name="T5" fmla="*/ 786 h 3044"/>
                  <a:gd name="T6" fmla="*/ 281 w 2202"/>
                  <a:gd name="T7" fmla="*/ 1124 h 3044"/>
                  <a:gd name="T8" fmla="*/ 340 w 2202"/>
                  <a:gd name="T9" fmla="*/ 1395 h 3044"/>
                  <a:gd name="T10" fmla="*/ 450 w 2202"/>
                  <a:gd name="T11" fmla="*/ 1600 h 3044"/>
                  <a:gd name="T12" fmla="*/ 576 w 2202"/>
                  <a:gd name="T13" fmla="*/ 1790 h 3044"/>
                  <a:gd name="T14" fmla="*/ 654 w 2202"/>
                  <a:gd name="T15" fmla="*/ 2004 h 3044"/>
                  <a:gd name="T16" fmla="*/ 702 w 2202"/>
                  <a:gd name="T17" fmla="*/ 2151 h 3044"/>
                  <a:gd name="T18" fmla="*/ 1461 w 2202"/>
                  <a:gd name="T19" fmla="*/ 2187 h 3044"/>
                  <a:gd name="T20" fmla="*/ 1542 w 2202"/>
                  <a:gd name="T21" fmla="*/ 2079 h 3044"/>
                  <a:gd name="T22" fmla="*/ 1584 w 2202"/>
                  <a:gd name="T23" fmla="*/ 1871 h 3044"/>
                  <a:gd name="T24" fmla="*/ 1704 w 2202"/>
                  <a:gd name="T25" fmla="*/ 1672 h 3044"/>
                  <a:gd name="T26" fmla="*/ 1821 w 2202"/>
                  <a:gd name="T27" fmla="*/ 1484 h 3044"/>
                  <a:gd name="T28" fmla="*/ 1906 w 2202"/>
                  <a:gd name="T29" fmla="*/ 1243 h 3044"/>
                  <a:gd name="T30" fmla="*/ 1911 w 2202"/>
                  <a:gd name="T31" fmla="*/ 918 h 3044"/>
                  <a:gd name="T32" fmla="*/ 1773 w 2202"/>
                  <a:gd name="T33" fmla="*/ 609 h 3044"/>
                  <a:gd name="T34" fmla="*/ 1516 w 2202"/>
                  <a:gd name="T35" fmla="*/ 384 h 3044"/>
                  <a:gd name="T36" fmla="*/ 1176 w 2202"/>
                  <a:gd name="T37" fmla="*/ 281 h 3044"/>
                  <a:gd name="T38" fmla="*/ 1365 w 2202"/>
                  <a:gd name="T39" fmla="*/ 32 h 3044"/>
                  <a:gd name="T40" fmla="*/ 1750 w 2202"/>
                  <a:gd name="T41" fmla="*/ 205 h 3044"/>
                  <a:gd name="T42" fmla="*/ 2037 w 2202"/>
                  <a:gd name="T43" fmla="*/ 501 h 3044"/>
                  <a:gd name="T44" fmla="*/ 2187 w 2202"/>
                  <a:gd name="T45" fmla="*/ 887 h 3044"/>
                  <a:gd name="T46" fmla="*/ 2185 w 2202"/>
                  <a:gd name="T47" fmla="*/ 1268 h 3044"/>
                  <a:gd name="T48" fmla="*/ 2100 w 2202"/>
                  <a:gd name="T49" fmla="*/ 1548 h 3044"/>
                  <a:gd name="T50" fmla="*/ 1981 w 2202"/>
                  <a:gd name="T51" fmla="*/ 1758 h 3044"/>
                  <a:gd name="T52" fmla="*/ 1861 w 2202"/>
                  <a:gd name="T53" fmla="*/ 1940 h 3044"/>
                  <a:gd name="T54" fmla="*/ 1820 w 2202"/>
                  <a:gd name="T55" fmla="*/ 2103 h 3044"/>
                  <a:gd name="T56" fmla="*/ 1706 w 2202"/>
                  <a:gd name="T57" fmla="*/ 2337 h 3044"/>
                  <a:gd name="T58" fmla="*/ 1614 w 2202"/>
                  <a:gd name="T59" fmla="*/ 2494 h 3044"/>
                  <a:gd name="T60" fmla="*/ 1606 w 2202"/>
                  <a:gd name="T61" fmla="*/ 2641 h 3044"/>
                  <a:gd name="T62" fmla="*/ 1603 w 2202"/>
                  <a:gd name="T63" fmla="*/ 2709 h 3044"/>
                  <a:gd name="T64" fmla="*/ 1570 w 2202"/>
                  <a:gd name="T65" fmla="*/ 2800 h 3044"/>
                  <a:gd name="T66" fmla="*/ 1455 w 2202"/>
                  <a:gd name="T67" fmla="*/ 2899 h 3044"/>
                  <a:gd name="T68" fmla="*/ 1285 w 2202"/>
                  <a:gd name="T69" fmla="*/ 3021 h 3044"/>
                  <a:gd name="T70" fmla="*/ 967 w 2202"/>
                  <a:gd name="T71" fmla="*/ 3042 h 3044"/>
                  <a:gd name="T72" fmla="*/ 827 w 2202"/>
                  <a:gd name="T73" fmla="*/ 2933 h 3044"/>
                  <a:gd name="T74" fmla="*/ 659 w 2202"/>
                  <a:gd name="T75" fmla="*/ 2834 h 3044"/>
                  <a:gd name="T76" fmla="*/ 603 w 2202"/>
                  <a:gd name="T77" fmla="*/ 2728 h 3044"/>
                  <a:gd name="T78" fmla="*/ 599 w 2202"/>
                  <a:gd name="T79" fmla="*/ 2681 h 3044"/>
                  <a:gd name="T80" fmla="*/ 592 w 2202"/>
                  <a:gd name="T81" fmla="*/ 2555 h 3044"/>
                  <a:gd name="T82" fmla="*/ 584 w 2202"/>
                  <a:gd name="T83" fmla="*/ 2415 h 3044"/>
                  <a:gd name="T84" fmla="*/ 409 w 2202"/>
                  <a:gd name="T85" fmla="*/ 2202 h 3044"/>
                  <a:gd name="T86" fmla="*/ 369 w 2202"/>
                  <a:gd name="T87" fmla="*/ 1999 h 3044"/>
                  <a:gd name="T88" fmla="*/ 269 w 2202"/>
                  <a:gd name="T89" fmla="*/ 1828 h 3044"/>
                  <a:gd name="T90" fmla="*/ 149 w 2202"/>
                  <a:gd name="T91" fmla="*/ 1640 h 3044"/>
                  <a:gd name="T92" fmla="*/ 45 w 2202"/>
                  <a:gd name="T93" fmla="*/ 1390 h 3044"/>
                  <a:gd name="T94" fmla="*/ 0 w 2202"/>
                  <a:gd name="T95" fmla="*/ 1059 h 3044"/>
                  <a:gd name="T96" fmla="*/ 87 w 2202"/>
                  <a:gd name="T97" fmla="*/ 647 h 3044"/>
                  <a:gd name="T98" fmla="*/ 323 w 2202"/>
                  <a:gd name="T99" fmla="*/ 311 h 3044"/>
                  <a:gd name="T100" fmla="*/ 674 w 2202"/>
                  <a:gd name="T101" fmla="*/ 84 h 3044"/>
                  <a:gd name="T102" fmla="*/ 1101 w 2202"/>
                  <a:gd name="T103" fmla="*/ 0 h 3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202" h="3044">
                    <a:moveTo>
                      <a:pt x="1101" y="277"/>
                    </a:moveTo>
                    <a:lnTo>
                      <a:pt x="1026" y="281"/>
                    </a:lnTo>
                    <a:lnTo>
                      <a:pt x="953" y="290"/>
                    </a:lnTo>
                    <a:lnTo>
                      <a:pt x="883" y="306"/>
                    </a:lnTo>
                    <a:lnTo>
                      <a:pt x="815" y="326"/>
                    </a:lnTo>
                    <a:lnTo>
                      <a:pt x="749" y="353"/>
                    </a:lnTo>
                    <a:lnTo>
                      <a:pt x="686" y="385"/>
                    </a:lnTo>
                    <a:lnTo>
                      <a:pt x="627" y="421"/>
                    </a:lnTo>
                    <a:lnTo>
                      <a:pt x="572" y="462"/>
                    </a:lnTo>
                    <a:lnTo>
                      <a:pt x="520" y="507"/>
                    </a:lnTo>
                    <a:lnTo>
                      <a:pt x="472" y="555"/>
                    </a:lnTo>
                    <a:lnTo>
                      <a:pt x="430" y="609"/>
                    </a:lnTo>
                    <a:lnTo>
                      <a:pt x="392" y="665"/>
                    </a:lnTo>
                    <a:lnTo>
                      <a:pt x="359" y="724"/>
                    </a:lnTo>
                    <a:lnTo>
                      <a:pt x="330" y="786"/>
                    </a:lnTo>
                    <a:lnTo>
                      <a:pt x="309" y="852"/>
                    </a:lnTo>
                    <a:lnTo>
                      <a:pt x="293" y="918"/>
                    </a:lnTo>
                    <a:lnTo>
                      <a:pt x="282" y="987"/>
                    </a:lnTo>
                    <a:lnTo>
                      <a:pt x="279" y="1059"/>
                    </a:lnTo>
                    <a:lnTo>
                      <a:pt x="281" y="1124"/>
                    </a:lnTo>
                    <a:lnTo>
                      <a:pt x="287" y="1185"/>
                    </a:lnTo>
                    <a:lnTo>
                      <a:pt x="296" y="1243"/>
                    </a:lnTo>
                    <a:lnTo>
                      <a:pt x="309" y="1297"/>
                    </a:lnTo>
                    <a:lnTo>
                      <a:pt x="323" y="1348"/>
                    </a:lnTo>
                    <a:lnTo>
                      <a:pt x="340" y="1395"/>
                    </a:lnTo>
                    <a:lnTo>
                      <a:pt x="360" y="1441"/>
                    </a:lnTo>
                    <a:lnTo>
                      <a:pt x="381" y="1484"/>
                    </a:lnTo>
                    <a:lnTo>
                      <a:pt x="403" y="1524"/>
                    </a:lnTo>
                    <a:lnTo>
                      <a:pt x="427" y="1563"/>
                    </a:lnTo>
                    <a:lnTo>
                      <a:pt x="450" y="1600"/>
                    </a:lnTo>
                    <a:lnTo>
                      <a:pt x="475" y="1636"/>
                    </a:lnTo>
                    <a:lnTo>
                      <a:pt x="497" y="1671"/>
                    </a:lnTo>
                    <a:lnTo>
                      <a:pt x="525" y="1711"/>
                    </a:lnTo>
                    <a:lnTo>
                      <a:pt x="551" y="1750"/>
                    </a:lnTo>
                    <a:lnTo>
                      <a:pt x="576" y="1790"/>
                    </a:lnTo>
                    <a:lnTo>
                      <a:pt x="599" y="1830"/>
                    </a:lnTo>
                    <a:lnTo>
                      <a:pt x="618" y="1871"/>
                    </a:lnTo>
                    <a:lnTo>
                      <a:pt x="634" y="1913"/>
                    </a:lnTo>
                    <a:lnTo>
                      <a:pt x="646" y="1957"/>
                    </a:lnTo>
                    <a:lnTo>
                      <a:pt x="654" y="2004"/>
                    </a:lnTo>
                    <a:lnTo>
                      <a:pt x="657" y="2052"/>
                    </a:lnTo>
                    <a:lnTo>
                      <a:pt x="660" y="2079"/>
                    </a:lnTo>
                    <a:lnTo>
                      <a:pt x="670" y="2105"/>
                    </a:lnTo>
                    <a:lnTo>
                      <a:pt x="684" y="2129"/>
                    </a:lnTo>
                    <a:lnTo>
                      <a:pt x="702" y="2151"/>
                    </a:lnTo>
                    <a:lnTo>
                      <a:pt x="721" y="2170"/>
                    </a:lnTo>
                    <a:lnTo>
                      <a:pt x="742" y="2187"/>
                    </a:lnTo>
                    <a:lnTo>
                      <a:pt x="761" y="2202"/>
                    </a:lnTo>
                    <a:lnTo>
                      <a:pt x="1441" y="2202"/>
                    </a:lnTo>
                    <a:lnTo>
                      <a:pt x="1461" y="2187"/>
                    </a:lnTo>
                    <a:lnTo>
                      <a:pt x="1481" y="2170"/>
                    </a:lnTo>
                    <a:lnTo>
                      <a:pt x="1501" y="2151"/>
                    </a:lnTo>
                    <a:lnTo>
                      <a:pt x="1518" y="2129"/>
                    </a:lnTo>
                    <a:lnTo>
                      <a:pt x="1532" y="2105"/>
                    </a:lnTo>
                    <a:lnTo>
                      <a:pt x="1542" y="2079"/>
                    </a:lnTo>
                    <a:lnTo>
                      <a:pt x="1546" y="2052"/>
                    </a:lnTo>
                    <a:lnTo>
                      <a:pt x="1548" y="2004"/>
                    </a:lnTo>
                    <a:lnTo>
                      <a:pt x="1556" y="1957"/>
                    </a:lnTo>
                    <a:lnTo>
                      <a:pt x="1569" y="1913"/>
                    </a:lnTo>
                    <a:lnTo>
                      <a:pt x="1584" y="1871"/>
                    </a:lnTo>
                    <a:lnTo>
                      <a:pt x="1604" y="1831"/>
                    </a:lnTo>
                    <a:lnTo>
                      <a:pt x="1627" y="1790"/>
                    </a:lnTo>
                    <a:lnTo>
                      <a:pt x="1650" y="1750"/>
                    </a:lnTo>
                    <a:lnTo>
                      <a:pt x="1677" y="1712"/>
                    </a:lnTo>
                    <a:lnTo>
                      <a:pt x="1704" y="1672"/>
                    </a:lnTo>
                    <a:lnTo>
                      <a:pt x="1728" y="1637"/>
                    </a:lnTo>
                    <a:lnTo>
                      <a:pt x="1752" y="1601"/>
                    </a:lnTo>
                    <a:lnTo>
                      <a:pt x="1775" y="1564"/>
                    </a:lnTo>
                    <a:lnTo>
                      <a:pt x="1799" y="1524"/>
                    </a:lnTo>
                    <a:lnTo>
                      <a:pt x="1821" y="1484"/>
                    </a:lnTo>
                    <a:lnTo>
                      <a:pt x="1843" y="1441"/>
                    </a:lnTo>
                    <a:lnTo>
                      <a:pt x="1862" y="1395"/>
                    </a:lnTo>
                    <a:lnTo>
                      <a:pt x="1879" y="1348"/>
                    </a:lnTo>
                    <a:lnTo>
                      <a:pt x="1894" y="1297"/>
                    </a:lnTo>
                    <a:lnTo>
                      <a:pt x="1906" y="1243"/>
                    </a:lnTo>
                    <a:lnTo>
                      <a:pt x="1915" y="1185"/>
                    </a:lnTo>
                    <a:lnTo>
                      <a:pt x="1921" y="1124"/>
                    </a:lnTo>
                    <a:lnTo>
                      <a:pt x="1923" y="1059"/>
                    </a:lnTo>
                    <a:lnTo>
                      <a:pt x="1920" y="987"/>
                    </a:lnTo>
                    <a:lnTo>
                      <a:pt x="1911" y="918"/>
                    </a:lnTo>
                    <a:lnTo>
                      <a:pt x="1894" y="851"/>
                    </a:lnTo>
                    <a:lnTo>
                      <a:pt x="1872" y="786"/>
                    </a:lnTo>
                    <a:lnTo>
                      <a:pt x="1845" y="724"/>
                    </a:lnTo>
                    <a:lnTo>
                      <a:pt x="1811" y="664"/>
                    </a:lnTo>
                    <a:lnTo>
                      <a:pt x="1773" y="609"/>
                    </a:lnTo>
                    <a:lnTo>
                      <a:pt x="1730" y="555"/>
                    </a:lnTo>
                    <a:lnTo>
                      <a:pt x="1682" y="507"/>
                    </a:lnTo>
                    <a:lnTo>
                      <a:pt x="1631" y="462"/>
                    </a:lnTo>
                    <a:lnTo>
                      <a:pt x="1575" y="420"/>
                    </a:lnTo>
                    <a:lnTo>
                      <a:pt x="1516" y="384"/>
                    </a:lnTo>
                    <a:lnTo>
                      <a:pt x="1454" y="353"/>
                    </a:lnTo>
                    <a:lnTo>
                      <a:pt x="1388" y="326"/>
                    </a:lnTo>
                    <a:lnTo>
                      <a:pt x="1319" y="306"/>
                    </a:lnTo>
                    <a:lnTo>
                      <a:pt x="1249" y="290"/>
                    </a:lnTo>
                    <a:lnTo>
                      <a:pt x="1176" y="281"/>
                    </a:lnTo>
                    <a:lnTo>
                      <a:pt x="1101" y="277"/>
                    </a:lnTo>
                    <a:close/>
                    <a:moveTo>
                      <a:pt x="1101" y="0"/>
                    </a:moveTo>
                    <a:lnTo>
                      <a:pt x="1191" y="4"/>
                    </a:lnTo>
                    <a:lnTo>
                      <a:pt x="1280" y="15"/>
                    </a:lnTo>
                    <a:lnTo>
                      <a:pt x="1365" y="32"/>
                    </a:lnTo>
                    <a:lnTo>
                      <a:pt x="1449" y="55"/>
                    </a:lnTo>
                    <a:lnTo>
                      <a:pt x="1529" y="84"/>
                    </a:lnTo>
                    <a:lnTo>
                      <a:pt x="1606" y="119"/>
                    </a:lnTo>
                    <a:lnTo>
                      <a:pt x="1680" y="160"/>
                    </a:lnTo>
                    <a:lnTo>
                      <a:pt x="1750" y="205"/>
                    </a:lnTo>
                    <a:lnTo>
                      <a:pt x="1816" y="256"/>
                    </a:lnTo>
                    <a:lnTo>
                      <a:pt x="1879" y="311"/>
                    </a:lnTo>
                    <a:lnTo>
                      <a:pt x="1936" y="370"/>
                    </a:lnTo>
                    <a:lnTo>
                      <a:pt x="1989" y="434"/>
                    </a:lnTo>
                    <a:lnTo>
                      <a:pt x="2037" y="501"/>
                    </a:lnTo>
                    <a:lnTo>
                      <a:pt x="2079" y="572"/>
                    </a:lnTo>
                    <a:lnTo>
                      <a:pt x="2115" y="647"/>
                    </a:lnTo>
                    <a:lnTo>
                      <a:pt x="2145" y="725"/>
                    </a:lnTo>
                    <a:lnTo>
                      <a:pt x="2170" y="804"/>
                    </a:lnTo>
                    <a:lnTo>
                      <a:pt x="2187" y="887"/>
                    </a:lnTo>
                    <a:lnTo>
                      <a:pt x="2198" y="971"/>
                    </a:lnTo>
                    <a:lnTo>
                      <a:pt x="2202" y="1059"/>
                    </a:lnTo>
                    <a:lnTo>
                      <a:pt x="2200" y="1132"/>
                    </a:lnTo>
                    <a:lnTo>
                      <a:pt x="2194" y="1202"/>
                    </a:lnTo>
                    <a:lnTo>
                      <a:pt x="2185" y="1268"/>
                    </a:lnTo>
                    <a:lnTo>
                      <a:pt x="2172" y="1331"/>
                    </a:lnTo>
                    <a:lnTo>
                      <a:pt x="2158" y="1390"/>
                    </a:lnTo>
                    <a:lnTo>
                      <a:pt x="2140" y="1445"/>
                    </a:lnTo>
                    <a:lnTo>
                      <a:pt x="2120" y="1498"/>
                    </a:lnTo>
                    <a:lnTo>
                      <a:pt x="2100" y="1548"/>
                    </a:lnTo>
                    <a:lnTo>
                      <a:pt x="2077" y="1594"/>
                    </a:lnTo>
                    <a:lnTo>
                      <a:pt x="2054" y="1639"/>
                    </a:lnTo>
                    <a:lnTo>
                      <a:pt x="2029" y="1682"/>
                    </a:lnTo>
                    <a:lnTo>
                      <a:pt x="2005" y="1721"/>
                    </a:lnTo>
                    <a:lnTo>
                      <a:pt x="1981" y="1758"/>
                    </a:lnTo>
                    <a:lnTo>
                      <a:pt x="1957" y="1793"/>
                    </a:lnTo>
                    <a:lnTo>
                      <a:pt x="1934" y="1827"/>
                    </a:lnTo>
                    <a:lnTo>
                      <a:pt x="1906" y="1869"/>
                    </a:lnTo>
                    <a:lnTo>
                      <a:pt x="1881" y="1907"/>
                    </a:lnTo>
                    <a:lnTo>
                      <a:pt x="1861" y="1940"/>
                    </a:lnTo>
                    <a:lnTo>
                      <a:pt x="1845" y="1971"/>
                    </a:lnTo>
                    <a:lnTo>
                      <a:pt x="1833" y="1999"/>
                    </a:lnTo>
                    <a:lnTo>
                      <a:pt x="1826" y="2026"/>
                    </a:lnTo>
                    <a:lnTo>
                      <a:pt x="1823" y="2052"/>
                    </a:lnTo>
                    <a:lnTo>
                      <a:pt x="1820" y="2103"/>
                    </a:lnTo>
                    <a:lnTo>
                      <a:pt x="1810" y="2153"/>
                    </a:lnTo>
                    <a:lnTo>
                      <a:pt x="1794" y="2202"/>
                    </a:lnTo>
                    <a:lnTo>
                      <a:pt x="1770" y="2249"/>
                    </a:lnTo>
                    <a:lnTo>
                      <a:pt x="1741" y="2294"/>
                    </a:lnTo>
                    <a:lnTo>
                      <a:pt x="1706" y="2337"/>
                    </a:lnTo>
                    <a:lnTo>
                      <a:pt x="1665" y="2378"/>
                    </a:lnTo>
                    <a:lnTo>
                      <a:pt x="1619" y="2415"/>
                    </a:lnTo>
                    <a:lnTo>
                      <a:pt x="1617" y="2438"/>
                    </a:lnTo>
                    <a:lnTo>
                      <a:pt x="1616" y="2465"/>
                    </a:lnTo>
                    <a:lnTo>
                      <a:pt x="1614" y="2494"/>
                    </a:lnTo>
                    <a:lnTo>
                      <a:pt x="1613" y="2525"/>
                    </a:lnTo>
                    <a:lnTo>
                      <a:pt x="1611" y="2555"/>
                    </a:lnTo>
                    <a:lnTo>
                      <a:pt x="1609" y="2586"/>
                    </a:lnTo>
                    <a:lnTo>
                      <a:pt x="1607" y="2615"/>
                    </a:lnTo>
                    <a:lnTo>
                      <a:pt x="1606" y="2641"/>
                    </a:lnTo>
                    <a:lnTo>
                      <a:pt x="1605" y="2663"/>
                    </a:lnTo>
                    <a:lnTo>
                      <a:pt x="1604" y="2681"/>
                    </a:lnTo>
                    <a:lnTo>
                      <a:pt x="1604" y="2692"/>
                    </a:lnTo>
                    <a:lnTo>
                      <a:pt x="1603" y="2696"/>
                    </a:lnTo>
                    <a:lnTo>
                      <a:pt x="1603" y="2709"/>
                    </a:lnTo>
                    <a:lnTo>
                      <a:pt x="1600" y="2725"/>
                    </a:lnTo>
                    <a:lnTo>
                      <a:pt x="1596" y="2742"/>
                    </a:lnTo>
                    <a:lnTo>
                      <a:pt x="1590" y="2760"/>
                    </a:lnTo>
                    <a:lnTo>
                      <a:pt x="1581" y="2780"/>
                    </a:lnTo>
                    <a:lnTo>
                      <a:pt x="1570" y="2800"/>
                    </a:lnTo>
                    <a:lnTo>
                      <a:pt x="1555" y="2820"/>
                    </a:lnTo>
                    <a:lnTo>
                      <a:pt x="1537" y="2842"/>
                    </a:lnTo>
                    <a:lnTo>
                      <a:pt x="1514" y="2861"/>
                    </a:lnTo>
                    <a:lnTo>
                      <a:pt x="1487" y="2881"/>
                    </a:lnTo>
                    <a:lnTo>
                      <a:pt x="1455" y="2899"/>
                    </a:lnTo>
                    <a:lnTo>
                      <a:pt x="1418" y="2917"/>
                    </a:lnTo>
                    <a:lnTo>
                      <a:pt x="1375" y="2933"/>
                    </a:lnTo>
                    <a:lnTo>
                      <a:pt x="1350" y="2965"/>
                    </a:lnTo>
                    <a:lnTo>
                      <a:pt x="1319" y="2994"/>
                    </a:lnTo>
                    <a:lnTo>
                      <a:pt x="1285" y="3021"/>
                    </a:lnTo>
                    <a:lnTo>
                      <a:pt x="1262" y="3034"/>
                    </a:lnTo>
                    <a:lnTo>
                      <a:pt x="1235" y="3042"/>
                    </a:lnTo>
                    <a:lnTo>
                      <a:pt x="1208" y="3044"/>
                    </a:lnTo>
                    <a:lnTo>
                      <a:pt x="994" y="3044"/>
                    </a:lnTo>
                    <a:lnTo>
                      <a:pt x="967" y="3042"/>
                    </a:lnTo>
                    <a:lnTo>
                      <a:pt x="941" y="3034"/>
                    </a:lnTo>
                    <a:lnTo>
                      <a:pt x="917" y="3021"/>
                    </a:lnTo>
                    <a:lnTo>
                      <a:pt x="883" y="2994"/>
                    </a:lnTo>
                    <a:lnTo>
                      <a:pt x="852" y="2965"/>
                    </a:lnTo>
                    <a:lnTo>
                      <a:pt x="827" y="2933"/>
                    </a:lnTo>
                    <a:lnTo>
                      <a:pt x="782" y="2915"/>
                    </a:lnTo>
                    <a:lnTo>
                      <a:pt x="743" y="2897"/>
                    </a:lnTo>
                    <a:lnTo>
                      <a:pt x="709" y="2877"/>
                    </a:lnTo>
                    <a:lnTo>
                      <a:pt x="682" y="2855"/>
                    </a:lnTo>
                    <a:lnTo>
                      <a:pt x="659" y="2834"/>
                    </a:lnTo>
                    <a:lnTo>
                      <a:pt x="641" y="2811"/>
                    </a:lnTo>
                    <a:lnTo>
                      <a:pt x="627" y="2790"/>
                    </a:lnTo>
                    <a:lnTo>
                      <a:pt x="616" y="2768"/>
                    </a:lnTo>
                    <a:lnTo>
                      <a:pt x="609" y="2748"/>
                    </a:lnTo>
                    <a:lnTo>
                      <a:pt x="603" y="2728"/>
                    </a:lnTo>
                    <a:lnTo>
                      <a:pt x="601" y="2712"/>
                    </a:lnTo>
                    <a:lnTo>
                      <a:pt x="600" y="2696"/>
                    </a:lnTo>
                    <a:lnTo>
                      <a:pt x="600" y="2696"/>
                    </a:lnTo>
                    <a:lnTo>
                      <a:pt x="600" y="2692"/>
                    </a:lnTo>
                    <a:lnTo>
                      <a:pt x="599" y="2681"/>
                    </a:lnTo>
                    <a:lnTo>
                      <a:pt x="597" y="2663"/>
                    </a:lnTo>
                    <a:lnTo>
                      <a:pt x="596" y="2641"/>
                    </a:lnTo>
                    <a:lnTo>
                      <a:pt x="595" y="2615"/>
                    </a:lnTo>
                    <a:lnTo>
                      <a:pt x="593" y="2586"/>
                    </a:lnTo>
                    <a:lnTo>
                      <a:pt x="592" y="2555"/>
                    </a:lnTo>
                    <a:lnTo>
                      <a:pt x="589" y="2525"/>
                    </a:lnTo>
                    <a:lnTo>
                      <a:pt x="588" y="2494"/>
                    </a:lnTo>
                    <a:lnTo>
                      <a:pt x="586" y="2465"/>
                    </a:lnTo>
                    <a:lnTo>
                      <a:pt x="585" y="2438"/>
                    </a:lnTo>
                    <a:lnTo>
                      <a:pt x="584" y="2415"/>
                    </a:lnTo>
                    <a:lnTo>
                      <a:pt x="537" y="2378"/>
                    </a:lnTo>
                    <a:lnTo>
                      <a:pt x="496" y="2337"/>
                    </a:lnTo>
                    <a:lnTo>
                      <a:pt x="461" y="2294"/>
                    </a:lnTo>
                    <a:lnTo>
                      <a:pt x="433" y="2249"/>
                    </a:lnTo>
                    <a:lnTo>
                      <a:pt x="409" y="2202"/>
                    </a:lnTo>
                    <a:lnTo>
                      <a:pt x="393" y="2153"/>
                    </a:lnTo>
                    <a:lnTo>
                      <a:pt x="383" y="2103"/>
                    </a:lnTo>
                    <a:lnTo>
                      <a:pt x="379" y="2052"/>
                    </a:lnTo>
                    <a:lnTo>
                      <a:pt x="377" y="2026"/>
                    </a:lnTo>
                    <a:lnTo>
                      <a:pt x="369" y="1999"/>
                    </a:lnTo>
                    <a:lnTo>
                      <a:pt x="357" y="1971"/>
                    </a:lnTo>
                    <a:lnTo>
                      <a:pt x="342" y="1940"/>
                    </a:lnTo>
                    <a:lnTo>
                      <a:pt x="321" y="1907"/>
                    </a:lnTo>
                    <a:lnTo>
                      <a:pt x="297" y="1869"/>
                    </a:lnTo>
                    <a:lnTo>
                      <a:pt x="269" y="1828"/>
                    </a:lnTo>
                    <a:lnTo>
                      <a:pt x="246" y="1795"/>
                    </a:lnTo>
                    <a:lnTo>
                      <a:pt x="222" y="1758"/>
                    </a:lnTo>
                    <a:lnTo>
                      <a:pt x="197" y="1721"/>
                    </a:lnTo>
                    <a:lnTo>
                      <a:pt x="173" y="1682"/>
                    </a:lnTo>
                    <a:lnTo>
                      <a:pt x="149" y="1640"/>
                    </a:lnTo>
                    <a:lnTo>
                      <a:pt x="126" y="1594"/>
                    </a:lnTo>
                    <a:lnTo>
                      <a:pt x="103" y="1548"/>
                    </a:lnTo>
                    <a:lnTo>
                      <a:pt x="82" y="1498"/>
                    </a:lnTo>
                    <a:lnTo>
                      <a:pt x="62" y="1445"/>
                    </a:lnTo>
                    <a:lnTo>
                      <a:pt x="45" y="1390"/>
                    </a:lnTo>
                    <a:lnTo>
                      <a:pt x="30" y="1331"/>
                    </a:lnTo>
                    <a:lnTo>
                      <a:pt x="18" y="1268"/>
                    </a:lnTo>
                    <a:lnTo>
                      <a:pt x="8" y="1202"/>
                    </a:lnTo>
                    <a:lnTo>
                      <a:pt x="3" y="1132"/>
                    </a:lnTo>
                    <a:lnTo>
                      <a:pt x="0" y="1059"/>
                    </a:lnTo>
                    <a:lnTo>
                      <a:pt x="4" y="971"/>
                    </a:lnTo>
                    <a:lnTo>
                      <a:pt x="15" y="887"/>
                    </a:lnTo>
                    <a:lnTo>
                      <a:pt x="32" y="804"/>
                    </a:lnTo>
                    <a:lnTo>
                      <a:pt x="57" y="725"/>
                    </a:lnTo>
                    <a:lnTo>
                      <a:pt x="87" y="647"/>
                    </a:lnTo>
                    <a:lnTo>
                      <a:pt x="123" y="572"/>
                    </a:lnTo>
                    <a:lnTo>
                      <a:pt x="165" y="501"/>
                    </a:lnTo>
                    <a:lnTo>
                      <a:pt x="213" y="434"/>
                    </a:lnTo>
                    <a:lnTo>
                      <a:pt x="267" y="370"/>
                    </a:lnTo>
                    <a:lnTo>
                      <a:pt x="323" y="311"/>
                    </a:lnTo>
                    <a:lnTo>
                      <a:pt x="386" y="256"/>
                    </a:lnTo>
                    <a:lnTo>
                      <a:pt x="452" y="205"/>
                    </a:lnTo>
                    <a:lnTo>
                      <a:pt x="522" y="160"/>
                    </a:lnTo>
                    <a:lnTo>
                      <a:pt x="596" y="119"/>
                    </a:lnTo>
                    <a:lnTo>
                      <a:pt x="674" y="84"/>
                    </a:lnTo>
                    <a:lnTo>
                      <a:pt x="754" y="55"/>
                    </a:lnTo>
                    <a:lnTo>
                      <a:pt x="837" y="32"/>
                    </a:lnTo>
                    <a:lnTo>
                      <a:pt x="923" y="15"/>
                    </a:lnTo>
                    <a:lnTo>
                      <a:pt x="1011" y="4"/>
                    </a:lnTo>
                    <a:lnTo>
                      <a:pt x="110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Freeform 37"/>
              <p:cNvSpPr>
                <a:spLocks/>
              </p:cNvSpPr>
              <p:nvPr/>
            </p:nvSpPr>
            <p:spPr bwMode="auto">
              <a:xfrm>
                <a:off x="2800350" y="3662363"/>
                <a:ext cx="31750" cy="79375"/>
              </a:xfrm>
              <a:custGeom>
                <a:avLst/>
                <a:gdLst>
                  <a:gd name="T0" fmla="*/ 69 w 139"/>
                  <a:gd name="T1" fmla="*/ 0 h 345"/>
                  <a:gd name="T2" fmla="*/ 69 w 139"/>
                  <a:gd name="T3" fmla="*/ 0 h 345"/>
                  <a:gd name="T4" fmla="*/ 87 w 139"/>
                  <a:gd name="T5" fmla="*/ 3 h 345"/>
                  <a:gd name="T6" fmla="*/ 104 w 139"/>
                  <a:gd name="T7" fmla="*/ 9 h 345"/>
                  <a:gd name="T8" fmla="*/ 118 w 139"/>
                  <a:gd name="T9" fmla="*/ 21 h 345"/>
                  <a:gd name="T10" fmla="*/ 129 w 139"/>
                  <a:gd name="T11" fmla="*/ 34 h 345"/>
                  <a:gd name="T12" fmla="*/ 136 w 139"/>
                  <a:gd name="T13" fmla="*/ 51 h 345"/>
                  <a:gd name="T14" fmla="*/ 139 w 139"/>
                  <a:gd name="T15" fmla="*/ 69 h 345"/>
                  <a:gd name="T16" fmla="*/ 139 w 139"/>
                  <a:gd name="T17" fmla="*/ 276 h 345"/>
                  <a:gd name="T18" fmla="*/ 136 w 139"/>
                  <a:gd name="T19" fmla="*/ 296 h 345"/>
                  <a:gd name="T20" fmla="*/ 129 w 139"/>
                  <a:gd name="T21" fmla="*/ 311 h 345"/>
                  <a:gd name="T22" fmla="*/ 118 w 139"/>
                  <a:gd name="T23" fmla="*/ 326 h 345"/>
                  <a:gd name="T24" fmla="*/ 104 w 139"/>
                  <a:gd name="T25" fmla="*/ 336 h 345"/>
                  <a:gd name="T26" fmla="*/ 87 w 139"/>
                  <a:gd name="T27" fmla="*/ 343 h 345"/>
                  <a:gd name="T28" fmla="*/ 69 w 139"/>
                  <a:gd name="T29" fmla="*/ 345 h 345"/>
                  <a:gd name="T30" fmla="*/ 51 w 139"/>
                  <a:gd name="T31" fmla="*/ 343 h 345"/>
                  <a:gd name="T32" fmla="*/ 34 w 139"/>
                  <a:gd name="T33" fmla="*/ 336 h 345"/>
                  <a:gd name="T34" fmla="*/ 20 w 139"/>
                  <a:gd name="T35" fmla="*/ 326 h 345"/>
                  <a:gd name="T36" fmla="*/ 9 w 139"/>
                  <a:gd name="T37" fmla="*/ 311 h 345"/>
                  <a:gd name="T38" fmla="*/ 2 w 139"/>
                  <a:gd name="T39" fmla="*/ 296 h 345"/>
                  <a:gd name="T40" fmla="*/ 0 w 139"/>
                  <a:gd name="T41" fmla="*/ 276 h 345"/>
                  <a:gd name="T42" fmla="*/ 0 w 139"/>
                  <a:gd name="T43" fmla="*/ 69 h 345"/>
                  <a:gd name="T44" fmla="*/ 2 w 139"/>
                  <a:gd name="T45" fmla="*/ 51 h 345"/>
                  <a:gd name="T46" fmla="*/ 9 w 139"/>
                  <a:gd name="T47" fmla="*/ 34 h 345"/>
                  <a:gd name="T48" fmla="*/ 20 w 139"/>
                  <a:gd name="T49" fmla="*/ 21 h 345"/>
                  <a:gd name="T50" fmla="*/ 34 w 139"/>
                  <a:gd name="T51" fmla="*/ 9 h 345"/>
                  <a:gd name="T52" fmla="*/ 51 w 139"/>
                  <a:gd name="T53" fmla="*/ 3 h 345"/>
                  <a:gd name="T54" fmla="*/ 69 w 139"/>
                  <a:gd name="T55" fmla="*/ 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9" h="345">
                    <a:moveTo>
                      <a:pt x="69" y="0"/>
                    </a:moveTo>
                    <a:lnTo>
                      <a:pt x="69" y="0"/>
                    </a:lnTo>
                    <a:lnTo>
                      <a:pt x="87" y="3"/>
                    </a:lnTo>
                    <a:lnTo>
                      <a:pt x="104" y="9"/>
                    </a:lnTo>
                    <a:lnTo>
                      <a:pt x="118" y="21"/>
                    </a:lnTo>
                    <a:lnTo>
                      <a:pt x="129" y="34"/>
                    </a:lnTo>
                    <a:lnTo>
                      <a:pt x="136" y="51"/>
                    </a:lnTo>
                    <a:lnTo>
                      <a:pt x="139" y="69"/>
                    </a:lnTo>
                    <a:lnTo>
                      <a:pt x="139" y="276"/>
                    </a:lnTo>
                    <a:lnTo>
                      <a:pt x="136" y="296"/>
                    </a:lnTo>
                    <a:lnTo>
                      <a:pt x="129" y="311"/>
                    </a:lnTo>
                    <a:lnTo>
                      <a:pt x="118" y="326"/>
                    </a:lnTo>
                    <a:lnTo>
                      <a:pt x="104" y="336"/>
                    </a:lnTo>
                    <a:lnTo>
                      <a:pt x="87" y="343"/>
                    </a:lnTo>
                    <a:lnTo>
                      <a:pt x="69" y="345"/>
                    </a:lnTo>
                    <a:lnTo>
                      <a:pt x="51" y="343"/>
                    </a:lnTo>
                    <a:lnTo>
                      <a:pt x="34" y="336"/>
                    </a:lnTo>
                    <a:lnTo>
                      <a:pt x="20" y="326"/>
                    </a:lnTo>
                    <a:lnTo>
                      <a:pt x="9" y="311"/>
                    </a:lnTo>
                    <a:lnTo>
                      <a:pt x="2" y="296"/>
                    </a:lnTo>
                    <a:lnTo>
                      <a:pt x="0" y="276"/>
                    </a:lnTo>
                    <a:lnTo>
                      <a:pt x="0" y="69"/>
                    </a:lnTo>
                    <a:lnTo>
                      <a:pt x="2" y="51"/>
                    </a:lnTo>
                    <a:lnTo>
                      <a:pt x="9" y="34"/>
                    </a:lnTo>
                    <a:lnTo>
                      <a:pt x="20" y="21"/>
                    </a:lnTo>
                    <a:lnTo>
                      <a:pt x="34" y="9"/>
                    </a:lnTo>
                    <a:lnTo>
                      <a:pt x="51" y="3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" name="Freeform 38"/>
              <p:cNvSpPr>
                <a:spLocks/>
              </p:cNvSpPr>
              <p:nvPr/>
            </p:nvSpPr>
            <p:spPr bwMode="auto">
              <a:xfrm>
                <a:off x="2622550" y="3709988"/>
                <a:ext cx="55563" cy="73025"/>
              </a:xfrm>
              <a:custGeom>
                <a:avLst/>
                <a:gdLst>
                  <a:gd name="T0" fmla="*/ 70 w 244"/>
                  <a:gd name="T1" fmla="*/ 0 h 319"/>
                  <a:gd name="T2" fmla="*/ 88 w 244"/>
                  <a:gd name="T3" fmla="*/ 3 h 319"/>
                  <a:gd name="T4" fmla="*/ 104 w 244"/>
                  <a:gd name="T5" fmla="*/ 10 h 319"/>
                  <a:gd name="T6" fmla="*/ 119 w 244"/>
                  <a:gd name="T7" fmla="*/ 21 h 319"/>
                  <a:gd name="T8" fmla="*/ 130 w 244"/>
                  <a:gd name="T9" fmla="*/ 36 h 319"/>
                  <a:gd name="T10" fmla="*/ 235 w 244"/>
                  <a:gd name="T11" fmla="*/ 215 h 319"/>
                  <a:gd name="T12" fmla="*/ 241 w 244"/>
                  <a:gd name="T13" fmla="*/ 232 h 319"/>
                  <a:gd name="T14" fmla="*/ 244 w 244"/>
                  <a:gd name="T15" fmla="*/ 250 h 319"/>
                  <a:gd name="T16" fmla="*/ 241 w 244"/>
                  <a:gd name="T17" fmla="*/ 267 h 319"/>
                  <a:gd name="T18" fmla="*/ 235 w 244"/>
                  <a:gd name="T19" fmla="*/ 284 h 319"/>
                  <a:gd name="T20" fmla="*/ 224 w 244"/>
                  <a:gd name="T21" fmla="*/ 299 h 319"/>
                  <a:gd name="T22" fmla="*/ 210 w 244"/>
                  <a:gd name="T23" fmla="*/ 310 h 319"/>
                  <a:gd name="T24" fmla="*/ 193 w 244"/>
                  <a:gd name="T25" fmla="*/ 317 h 319"/>
                  <a:gd name="T26" fmla="*/ 174 w 244"/>
                  <a:gd name="T27" fmla="*/ 319 h 319"/>
                  <a:gd name="T28" fmla="*/ 156 w 244"/>
                  <a:gd name="T29" fmla="*/ 317 h 319"/>
                  <a:gd name="T30" fmla="*/ 140 w 244"/>
                  <a:gd name="T31" fmla="*/ 310 h 319"/>
                  <a:gd name="T32" fmla="*/ 125 w 244"/>
                  <a:gd name="T33" fmla="*/ 299 h 319"/>
                  <a:gd name="T34" fmla="*/ 114 w 244"/>
                  <a:gd name="T35" fmla="*/ 284 h 319"/>
                  <a:gd name="T36" fmla="*/ 9 w 244"/>
                  <a:gd name="T37" fmla="*/ 104 h 319"/>
                  <a:gd name="T38" fmla="*/ 3 w 244"/>
                  <a:gd name="T39" fmla="*/ 88 h 319"/>
                  <a:gd name="T40" fmla="*/ 0 w 244"/>
                  <a:gd name="T41" fmla="*/ 69 h 319"/>
                  <a:gd name="T42" fmla="*/ 3 w 244"/>
                  <a:gd name="T43" fmla="*/ 52 h 319"/>
                  <a:gd name="T44" fmla="*/ 9 w 244"/>
                  <a:gd name="T45" fmla="*/ 36 h 319"/>
                  <a:gd name="T46" fmla="*/ 21 w 244"/>
                  <a:gd name="T47" fmla="*/ 22 h 319"/>
                  <a:gd name="T48" fmla="*/ 34 w 244"/>
                  <a:gd name="T49" fmla="*/ 11 h 319"/>
                  <a:gd name="T50" fmla="*/ 53 w 244"/>
                  <a:gd name="T51" fmla="*/ 3 h 319"/>
                  <a:gd name="T52" fmla="*/ 70 w 244"/>
                  <a:gd name="T53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44" h="319">
                    <a:moveTo>
                      <a:pt x="70" y="0"/>
                    </a:moveTo>
                    <a:lnTo>
                      <a:pt x="88" y="3"/>
                    </a:lnTo>
                    <a:lnTo>
                      <a:pt x="104" y="10"/>
                    </a:lnTo>
                    <a:lnTo>
                      <a:pt x="119" y="21"/>
                    </a:lnTo>
                    <a:lnTo>
                      <a:pt x="130" y="36"/>
                    </a:lnTo>
                    <a:lnTo>
                      <a:pt x="235" y="215"/>
                    </a:lnTo>
                    <a:lnTo>
                      <a:pt x="241" y="232"/>
                    </a:lnTo>
                    <a:lnTo>
                      <a:pt x="244" y="250"/>
                    </a:lnTo>
                    <a:lnTo>
                      <a:pt x="241" y="267"/>
                    </a:lnTo>
                    <a:lnTo>
                      <a:pt x="235" y="284"/>
                    </a:lnTo>
                    <a:lnTo>
                      <a:pt x="224" y="299"/>
                    </a:lnTo>
                    <a:lnTo>
                      <a:pt x="210" y="310"/>
                    </a:lnTo>
                    <a:lnTo>
                      <a:pt x="193" y="317"/>
                    </a:lnTo>
                    <a:lnTo>
                      <a:pt x="174" y="319"/>
                    </a:lnTo>
                    <a:lnTo>
                      <a:pt x="156" y="317"/>
                    </a:lnTo>
                    <a:lnTo>
                      <a:pt x="140" y="310"/>
                    </a:lnTo>
                    <a:lnTo>
                      <a:pt x="125" y="299"/>
                    </a:lnTo>
                    <a:lnTo>
                      <a:pt x="114" y="284"/>
                    </a:lnTo>
                    <a:lnTo>
                      <a:pt x="9" y="104"/>
                    </a:lnTo>
                    <a:lnTo>
                      <a:pt x="3" y="88"/>
                    </a:lnTo>
                    <a:lnTo>
                      <a:pt x="0" y="69"/>
                    </a:lnTo>
                    <a:lnTo>
                      <a:pt x="3" y="52"/>
                    </a:lnTo>
                    <a:lnTo>
                      <a:pt x="9" y="36"/>
                    </a:lnTo>
                    <a:lnTo>
                      <a:pt x="21" y="22"/>
                    </a:lnTo>
                    <a:lnTo>
                      <a:pt x="34" y="11"/>
                    </a:lnTo>
                    <a:lnTo>
                      <a:pt x="53" y="3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" name="Freeform 39"/>
              <p:cNvSpPr>
                <a:spLocks/>
              </p:cNvSpPr>
              <p:nvPr/>
            </p:nvSpPr>
            <p:spPr bwMode="auto">
              <a:xfrm>
                <a:off x="2492375" y="3840163"/>
                <a:ext cx="73025" cy="53975"/>
              </a:xfrm>
              <a:custGeom>
                <a:avLst/>
                <a:gdLst>
                  <a:gd name="T0" fmla="*/ 70 w 320"/>
                  <a:gd name="T1" fmla="*/ 0 h 242"/>
                  <a:gd name="T2" fmla="*/ 87 w 320"/>
                  <a:gd name="T3" fmla="*/ 3 h 242"/>
                  <a:gd name="T4" fmla="*/ 105 w 320"/>
                  <a:gd name="T5" fmla="*/ 9 h 242"/>
                  <a:gd name="T6" fmla="*/ 286 w 320"/>
                  <a:gd name="T7" fmla="*/ 112 h 242"/>
                  <a:gd name="T8" fmla="*/ 300 w 320"/>
                  <a:gd name="T9" fmla="*/ 125 h 242"/>
                  <a:gd name="T10" fmla="*/ 311 w 320"/>
                  <a:gd name="T11" fmla="*/ 138 h 242"/>
                  <a:gd name="T12" fmla="*/ 317 w 320"/>
                  <a:gd name="T13" fmla="*/ 155 h 242"/>
                  <a:gd name="T14" fmla="*/ 320 w 320"/>
                  <a:gd name="T15" fmla="*/ 172 h 242"/>
                  <a:gd name="T16" fmla="*/ 317 w 320"/>
                  <a:gd name="T17" fmla="*/ 190 h 242"/>
                  <a:gd name="T18" fmla="*/ 311 w 320"/>
                  <a:gd name="T19" fmla="*/ 207 h 242"/>
                  <a:gd name="T20" fmla="*/ 299 w 320"/>
                  <a:gd name="T21" fmla="*/ 222 h 242"/>
                  <a:gd name="T22" fmla="*/ 285 w 320"/>
                  <a:gd name="T23" fmla="*/ 233 h 242"/>
                  <a:gd name="T24" fmla="*/ 267 w 320"/>
                  <a:gd name="T25" fmla="*/ 240 h 242"/>
                  <a:gd name="T26" fmla="*/ 250 w 320"/>
                  <a:gd name="T27" fmla="*/ 242 h 242"/>
                  <a:gd name="T28" fmla="*/ 232 w 320"/>
                  <a:gd name="T29" fmla="*/ 240 h 242"/>
                  <a:gd name="T30" fmla="*/ 215 w 320"/>
                  <a:gd name="T31" fmla="*/ 232 h 242"/>
                  <a:gd name="T32" fmla="*/ 34 w 320"/>
                  <a:gd name="T33" fmla="*/ 129 h 242"/>
                  <a:gd name="T34" fmla="*/ 20 w 320"/>
                  <a:gd name="T35" fmla="*/ 118 h 242"/>
                  <a:gd name="T36" fmla="*/ 9 w 320"/>
                  <a:gd name="T37" fmla="*/ 103 h 242"/>
                  <a:gd name="T38" fmla="*/ 3 w 320"/>
                  <a:gd name="T39" fmla="*/ 87 h 242"/>
                  <a:gd name="T40" fmla="*/ 0 w 320"/>
                  <a:gd name="T41" fmla="*/ 69 h 242"/>
                  <a:gd name="T42" fmla="*/ 3 w 320"/>
                  <a:gd name="T43" fmla="*/ 51 h 242"/>
                  <a:gd name="T44" fmla="*/ 9 w 320"/>
                  <a:gd name="T45" fmla="*/ 34 h 242"/>
                  <a:gd name="T46" fmla="*/ 21 w 320"/>
                  <a:gd name="T47" fmla="*/ 20 h 242"/>
                  <a:gd name="T48" fmla="*/ 35 w 320"/>
                  <a:gd name="T49" fmla="*/ 9 h 242"/>
                  <a:gd name="T50" fmla="*/ 51 w 320"/>
                  <a:gd name="T51" fmla="*/ 3 h 242"/>
                  <a:gd name="T52" fmla="*/ 70 w 320"/>
                  <a:gd name="T53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0" h="242">
                    <a:moveTo>
                      <a:pt x="70" y="0"/>
                    </a:moveTo>
                    <a:lnTo>
                      <a:pt x="87" y="3"/>
                    </a:lnTo>
                    <a:lnTo>
                      <a:pt x="105" y="9"/>
                    </a:lnTo>
                    <a:lnTo>
                      <a:pt x="286" y="112"/>
                    </a:lnTo>
                    <a:lnTo>
                      <a:pt x="300" y="125"/>
                    </a:lnTo>
                    <a:lnTo>
                      <a:pt x="311" y="138"/>
                    </a:lnTo>
                    <a:lnTo>
                      <a:pt x="317" y="155"/>
                    </a:lnTo>
                    <a:lnTo>
                      <a:pt x="320" y="172"/>
                    </a:lnTo>
                    <a:lnTo>
                      <a:pt x="317" y="190"/>
                    </a:lnTo>
                    <a:lnTo>
                      <a:pt x="311" y="207"/>
                    </a:lnTo>
                    <a:lnTo>
                      <a:pt x="299" y="222"/>
                    </a:lnTo>
                    <a:lnTo>
                      <a:pt x="285" y="233"/>
                    </a:lnTo>
                    <a:lnTo>
                      <a:pt x="267" y="240"/>
                    </a:lnTo>
                    <a:lnTo>
                      <a:pt x="250" y="242"/>
                    </a:lnTo>
                    <a:lnTo>
                      <a:pt x="232" y="240"/>
                    </a:lnTo>
                    <a:lnTo>
                      <a:pt x="215" y="232"/>
                    </a:lnTo>
                    <a:lnTo>
                      <a:pt x="34" y="129"/>
                    </a:lnTo>
                    <a:lnTo>
                      <a:pt x="20" y="118"/>
                    </a:lnTo>
                    <a:lnTo>
                      <a:pt x="9" y="103"/>
                    </a:lnTo>
                    <a:lnTo>
                      <a:pt x="3" y="87"/>
                    </a:lnTo>
                    <a:lnTo>
                      <a:pt x="0" y="69"/>
                    </a:lnTo>
                    <a:lnTo>
                      <a:pt x="3" y="51"/>
                    </a:lnTo>
                    <a:lnTo>
                      <a:pt x="9" y="34"/>
                    </a:lnTo>
                    <a:lnTo>
                      <a:pt x="21" y="20"/>
                    </a:lnTo>
                    <a:lnTo>
                      <a:pt x="35" y="9"/>
                    </a:lnTo>
                    <a:lnTo>
                      <a:pt x="51" y="3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Freeform 40"/>
              <p:cNvSpPr>
                <a:spLocks/>
              </p:cNvSpPr>
              <p:nvPr/>
            </p:nvSpPr>
            <p:spPr bwMode="auto">
              <a:xfrm>
                <a:off x="2444750" y="4016375"/>
                <a:ext cx="79375" cy="31750"/>
              </a:xfrm>
              <a:custGeom>
                <a:avLst/>
                <a:gdLst>
                  <a:gd name="T0" fmla="*/ 69 w 348"/>
                  <a:gd name="T1" fmla="*/ 0 h 139"/>
                  <a:gd name="T2" fmla="*/ 278 w 348"/>
                  <a:gd name="T3" fmla="*/ 0 h 139"/>
                  <a:gd name="T4" fmla="*/ 297 w 348"/>
                  <a:gd name="T5" fmla="*/ 4 h 139"/>
                  <a:gd name="T6" fmla="*/ 314 w 348"/>
                  <a:gd name="T7" fmla="*/ 10 h 139"/>
                  <a:gd name="T8" fmla="*/ 327 w 348"/>
                  <a:gd name="T9" fmla="*/ 21 h 139"/>
                  <a:gd name="T10" fmla="*/ 339 w 348"/>
                  <a:gd name="T11" fmla="*/ 35 h 139"/>
                  <a:gd name="T12" fmla="*/ 346 w 348"/>
                  <a:gd name="T13" fmla="*/ 51 h 139"/>
                  <a:gd name="T14" fmla="*/ 348 w 348"/>
                  <a:gd name="T15" fmla="*/ 70 h 139"/>
                  <a:gd name="T16" fmla="*/ 346 w 348"/>
                  <a:gd name="T17" fmla="*/ 88 h 139"/>
                  <a:gd name="T18" fmla="*/ 339 w 348"/>
                  <a:gd name="T19" fmla="*/ 104 h 139"/>
                  <a:gd name="T20" fmla="*/ 327 w 348"/>
                  <a:gd name="T21" fmla="*/ 119 h 139"/>
                  <a:gd name="T22" fmla="*/ 314 w 348"/>
                  <a:gd name="T23" fmla="*/ 129 h 139"/>
                  <a:gd name="T24" fmla="*/ 297 w 348"/>
                  <a:gd name="T25" fmla="*/ 137 h 139"/>
                  <a:gd name="T26" fmla="*/ 278 w 348"/>
                  <a:gd name="T27" fmla="*/ 139 h 139"/>
                  <a:gd name="T28" fmla="*/ 69 w 348"/>
                  <a:gd name="T29" fmla="*/ 139 h 139"/>
                  <a:gd name="T30" fmla="*/ 51 w 348"/>
                  <a:gd name="T31" fmla="*/ 137 h 139"/>
                  <a:gd name="T32" fmla="*/ 35 w 348"/>
                  <a:gd name="T33" fmla="*/ 129 h 139"/>
                  <a:gd name="T34" fmla="*/ 20 w 348"/>
                  <a:gd name="T35" fmla="*/ 119 h 139"/>
                  <a:gd name="T36" fmla="*/ 10 w 348"/>
                  <a:gd name="T37" fmla="*/ 104 h 139"/>
                  <a:gd name="T38" fmla="*/ 2 w 348"/>
                  <a:gd name="T39" fmla="*/ 88 h 139"/>
                  <a:gd name="T40" fmla="*/ 0 w 348"/>
                  <a:gd name="T41" fmla="*/ 70 h 139"/>
                  <a:gd name="T42" fmla="*/ 2 w 348"/>
                  <a:gd name="T43" fmla="*/ 51 h 139"/>
                  <a:gd name="T44" fmla="*/ 10 w 348"/>
                  <a:gd name="T45" fmla="*/ 35 h 139"/>
                  <a:gd name="T46" fmla="*/ 20 w 348"/>
                  <a:gd name="T47" fmla="*/ 21 h 139"/>
                  <a:gd name="T48" fmla="*/ 35 w 348"/>
                  <a:gd name="T49" fmla="*/ 10 h 139"/>
                  <a:gd name="T50" fmla="*/ 51 w 348"/>
                  <a:gd name="T51" fmla="*/ 4 h 139"/>
                  <a:gd name="T52" fmla="*/ 69 w 348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8" h="139">
                    <a:moveTo>
                      <a:pt x="69" y="0"/>
                    </a:moveTo>
                    <a:lnTo>
                      <a:pt x="278" y="0"/>
                    </a:lnTo>
                    <a:lnTo>
                      <a:pt x="297" y="4"/>
                    </a:lnTo>
                    <a:lnTo>
                      <a:pt x="314" y="10"/>
                    </a:lnTo>
                    <a:lnTo>
                      <a:pt x="327" y="21"/>
                    </a:lnTo>
                    <a:lnTo>
                      <a:pt x="339" y="35"/>
                    </a:lnTo>
                    <a:lnTo>
                      <a:pt x="346" y="51"/>
                    </a:lnTo>
                    <a:lnTo>
                      <a:pt x="348" y="70"/>
                    </a:lnTo>
                    <a:lnTo>
                      <a:pt x="346" y="88"/>
                    </a:lnTo>
                    <a:lnTo>
                      <a:pt x="339" y="104"/>
                    </a:lnTo>
                    <a:lnTo>
                      <a:pt x="327" y="119"/>
                    </a:lnTo>
                    <a:lnTo>
                      <a:pt x="314" y="129"/>
                    </a:lnTo>
                    <a:lnTo>
                      <a:pt x="297" y="137"/>
                    </a:lnTo>
                    <a:lnTo>
                      <a:pt x="278" y="139"/>
                    </a:lnTo>
                    <a:lnTo>
                      <a:pt x="69" y="139"/>
                    </a:lnTo>
                    <a:lnTo>
                      <a:pt x="51" y="137"/>
                    </a:lnTo>
                    <a:lnTo>
                      <a:pt x="35" y="129"/>
                    </a:lnTo>
                    <a:lnTo>
                      <a:pt x="20" y="119"/>
                    </a:lnTo>
                    <a:lnTo>
                      <a:pt x="10" y="104"/>
                    </a:lnTo>
                    <a:lnTo>
                      <a:pt x="2" y="88"/>
                    </a:lnTo>
                    <a:lnTo>
                      <a:pt x="0" y="70"/>
                    </a:lnTo>
                    <a:lnTo>
                      <a:pt x="2" y="51"/>
                    </a:lnTo>
                    <a:lnTo>
                      <a:pt x="10" y="35"/>
                    </a:lnTo>
                    <a:lnTo>
                      <a:pt x="20" y="21"/>
                    </a:lnTo>
                    <a:lnTo>
                      <a:pt x="35" y="10"/>
                    </a:lnTo>
                    <a:lnTo>
                      <a:pt x="51" y="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Freeform 41"/>
              <p:cNvSpPr>
                <a:spLocks/>
              </p:cNvSpPr>
              <p:nvPr/>
            </p:nvSpPr>
            <p:spPr bwMode="auto">
              <a:xfrm>
                <a:off x="2492375" y="4168775"/>
                <a:ext cx="73025" cy="55563"/>
              </a:xfrm>
              <a:custGeom>
                <a:avLst/>
                <a:gdLst>
                  <a:gd name="T0" fmla="*/ 250 w 320"/>
                  <a:gd name="T1" fmla="*/ 0 h 243"/>
                  <a:gd name="T2" fmla="*/ 269 w 320"/>
                  <a:gd name="T3" fmla="*/ 4 h 243"/>
                  <a:gd name="T4" fmla="*/ 285 w 320"/>
                  <a:gd name="T5" fmla="*/ 9 h 243"/>
                  <a:gd name="T6" fmla="*/ 299 w 320"/>
                  <a:gd name="T7" fmla="*/ 21 h 243"/>
                  <a:gd name="T8" fmla="*/ 311 w 320"/>
                  <a:gd name="T9" fmla="*/ 35 h 243"/>
                  <a:gd name="T10" fmla="*/ 317 w 320"/>
                  <a:gd name="T11" fmla="*/ 52 h 243"/>
                  <a:gd name="T12" fmla="*/ 320 w 320"/>
                  <a:gd name="T13" fmla="*/ 70 h 243"/>
                  <a:gd name="T14" fmla="*/ 317 w 320"/>
                  <a:gd name="T15" fmla="*/ 87 h 243"/>
                  <a:gd name="T16" fmla="*/ 311 w 320"/>
                  <a:gd name="T17" fmla="*/ 104 h 243"/>
                  <a:gd name="T18" fmla="*/ 299 w 320"/>
                  <a:gd name="T19" fmla="*/ 119 h 243"/>
                  <a:gd name="T20" fmla="*/ 286 w 320"/>
                  <a:gd name="T21" fmla="*/ 130 h 243"/>
                  <a:gd name="T22" fmla="*/ 105 w 320"/>
                  <a:gd name="T23" fmla="*/ 233 h 243"/>
                  <a:gd name="T24" fmla="*/ 88 w 320"/>
                  <a:gd name="T25" fmla="*/ 240 h 243"/>
                  <a:gd name="T26" fmla="*/ 70 w 320"/>
                  <a:gd name="T27" fmla="*/ 243 h 243"/>
                  <a:gd name="T28" fmla="*/ 51 w 320"/>
                  <a:gd name="T29" fmla="*/ 240 h 243"/>
                  <a:gd name="T30" fmla="*/ 35 w 320"/>
                  <a:gd name="T31" fmla="*/ 234 h 243"/>
                  <a:gd name="T32" fmla="*/ 21 w 320"/>
                  <a:gd name="T33" fmla="*/ 223 h 243"/>
                  <a:gd name="T34" fmla="*/ 9 w 320"/>
                  <a:gd name="T35" fmla="*/ 208 h 243"/>
                  <a:gd name="T36" fmla="*/ 3 w 320"/>
                  <a:gd name="T37" fmla="*/ 191 h 243"/>
                  <a:gd name="T38" fmla="*/ 0 w 320"/>
                  <a:gd name="T39" fmla="*/ 173 h 243"/>
                  <a:gd name="T40" fmla="*/ 3 w 320"/>
                  <a:gd name="T41" fmla="*/ 156 h 243"/>
                  <a:gd name="T42" fmla="*/ 9 w 320"/>
                  <a:gd name="T43" fmla="*/ 139 h 243"/>
                  <a:gd name="T44" fmla="*/ 20 w 320"/>
                  <a:gd name="T45" fmla="*/ 126 h 243"/>
                  <a:gd name="T46" fmla="*/ 34 w 320"/>
                  <a:gd name="T47" fmla="*/ 114 h 243"/>
                  <a:gd name="T48" fmla="*/ 215 w 320"/>
                  <a:gd name="T49" fmla="*/ 10 h 243"/>
                  <a:gd name="T50" fmla="*/ 233 w 320"/>
                  <a:gd name="T51" fmla="*/ 3 h 243"/>
                  <a:gd name="T52" fmla="*/ 250 w 320"/>
                  <a:gd name="T53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0" h="243">
                    <a:moveTo>
                      <a:pt x="250" y="0"/>
                    </a:moveTo>
                    <a:lnTo>
                      <a:pt x="269" y="4"/>
                    </a:lnTo>
                    <a:lnTo>
                      <a:pt x="285" y="9"/>
                    </a:lnTo>
                    <a:lnTo>
                      <a:pt x="299" y="21"/>
                    </a:lnTo>
                    <a:lnTo>
                      <a:pt x="311" y="35"/>
                    </a:lnTo>
                    <a:lnTo>
                      <a:pt x="317" y="52"/>
                    </a:lnTo>
                    <a:lnTo>
                      <a:pt x="320" y="70"/>
                    </a:lnTo>
                    <a:lnTo>
                      <a:pt x="317" y="87"/>
                    </a:lnTo>
                    <a:lnTo>
                      <a:pt x="311" y="104"/>
                    </a:lnTo>
                    <a:lnTo>
                      <a:pt x="299" y="119"/>
                    </a:lnTo>
                    <a:lnTo>
                      <a:pt x="286" y="130"/>
                    </a:lnTo>
                    <a:lnTo>
                      <a:pt x="105" y="233"/>
                    </a:lnTo>
                    <a:lnTo>
                      <a:pt x="88" y="240"/>
                    </a:lnTo>
                    <a:lnTo>
                      <a:pt x="70" y="243"/>
                    </a:lnTo>
                    <a:lnTo>
                      <a:pt x="51" y="240"/>
                    </a:lnTo>
                    <a:lnTo>
                      <a:pt x="35" y="234"/>
                    </a:lnTo>
                    <a:lnTo>
                      <a:pt x="21" y="223"/>
                    </a:lnTo>
                    <a:lnTo>
                      <a:pt x="9" y="208"/>
                    </a:lnTo>
                    <a:lnTo>
                      <a:pt x="3" y="191"/>
                    </a:lnTo>
                    <a:lnTo>
                      <a:pt x="0" y="173"/>
                    </a:lnTo>
                    <a:lnTo>
                      <a:pt x="3" y="156"/>
                    </a:lnTo>
                    <a:lnTo>
                      <a:pt x="9" y="139"/>
                    </a:lnTo>
                    <a:lnTo>
                      <a:pt x="20" y="126"/>
                    </a:lnTo>
                    <a:lnTo>
                      <a:pt x="34" y="114"/>
                    </a:lnTo>
                    <a:lnTo>
                      <a:pt x="215" y="10"/>
                    </a:lnTo>
                    <a:lnTo>
                      <a:pt x="233" y="3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Freeform 42"/>
              <p:cNvSpPr>
                <a:spLocks/>
              </p:cNvSpPr>
              <p:nvPr/>
            </p:nvSpPr>
            <p:spPr bwMode="auto">
              <a:xfrm>
                <a:off x="3067050" y="4168775"/>
                <a:ext cx="71438" cy="55563"/>
              </a:xfrm>
              <a:custGeom>
                <a:avLst/>
                <a:gdLst>
                  <a:gd name="T0" fmla="*/ 69 w 319"/>
                  <a:gd name="T1" fmla="*/ 0 h 243"/>
                  <a:gd name="T2" fmla="*/ 87 w 319"/>
                  <a:gd name="T3" fmla="*/ 3 h 243"/>
                  <a:gd name="T4" fmla="*/ 104 w 319"/>
                  <a:gd name="T5" fmla="*/ 10 h 243"/>
                  <a:gd name="T6" fmla="*/ 285 w 319"/>
                  <a:gd name="T7" fmla="*/ 114 h 243"/>
                  <a:gd name="T8" fmla="*/ 300 w 319"/>
                  <a:gd name="T9" fmla="*/ 126 h 243"/>
                  <a:gd name="T10" fmla="*/ 310 w 319"/>
                  <a:gd name="T11" fmla="*/ 139 h 243"/>
                  <a:gd name="T12" fmla="*/ 317 w 319"/>
                  <a:gd name="T13" fmla="*/ 156 h 243"/>
                  <a:gd name="T14" fmla="*/ 319 w 319"/>
                  <a:gd name="T15" fmla="*/ 173 h 243"/>
                  <a:gd name="T16" fmla="*/ 317 w 319"/>
                  <a:gd name="T17" fmla="*/ 191 h 243"/>
                  <a:gd name="T18" fmla="*/ 310 w 319"/>
                  <a:gd name="T19" fmla="*/ 208 h 243"/>
                  <a:gd name="T20" fmla="*/ 299 w 319"/>
                  <a:gd name="T21" fmla="*/ 223 h 243"/>
                  <a:gd name="T22" fmla="*/ 284 w 319"/>
                  <a:gd name="T23" fmla="*/ 234 h 243"/>
                  <a:gd name="T24" fmla="*/ 268 w 319"/>
                  <a:gd name="T25" fmla="*/ 240 h 243"/>
                  <a:gd name="T26" fmla="*/ 250 w 319"/>
                  <a:gd name="T27" fmla="*/ 243 h 243"/>
                  <a:gd name="T28" fmla="*/ 232 w 319"/>
                  <a:gd name="T29" fmla="*/ 240 h 243"/>
                  <a:gd name="T30" fmla="*/ 215 w 319"/>
                  <a:gd name="T31" fmla="*/ 233 h 243"/>
                  <a:gd name="T32" fmla="*/ 34 w 319"/>
                  <a:gd name="T33" fmla="*/ 130 h 243"/>
                  <a:gd name="T34" fmla="*/ 20 w 319"/>
                  <a:gd name="T35" fmla="*/ 119 h 243"/>
                  <a:gd name="T36" fmla="*/ 9 w 319"/>
                  <a:gd name="T37" fmla="*/ 104 h 243"/>
                  <a:gd name="T38" fmla="*/ 2 w 319"/>
                  <a:gd name="T39" fmla="*/ 87 h 243"/>
                  <a:gd name="T40" fmla="*/ 0 w 319"/>
                  <a:gd name="T41" fmla="*/ 70 h 243"/>
                  <a:gd name="T42" fmla="*/ 2 w 319"/>
                  <a:gd name="T43" fmla="*/ 52 h 243"/>
                  <a:gd name="T44" fmla="*/ 9 w 319"/>
                  <a:gd name="T45" fmla="*/ 35 h 243"/>
                  <a:gd name="T46" fmla="*/ 20 w 319"/>
                  <a:gd name="T47" fmla="*/ 21 h 243"/>
                  <a:gd name="T48" fmla="*/ 35 w 319"/>
                  <a:gd name="T49" fmla="*/ 9 h 243"/>
                  <a:gd name="T50" fmla="*/ 51 w 319"/>
                  <a:gd name="T51" fmla="*/ 4 h 243"/>
                  <a:gd name="T52" fmla="*/ 69 w 319"/>
                  <a:gd name="T53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3">
                    <a:moveTo>
                      <a:pt x="69" y="0"/>
                    </a:moveTo>
                    <a:lnTo>
                      <a:pt x="87" y="3"/>
                    </a:lnTo>
                    <a:lnTo>
                      <a:pt x="104" y="10"/>
                    </a:lnTo>
                    <a:lnTo>
                      <a:pt x="285" y="114"/>
                    </a:lnTo>
                    <a:lnTo>
                      <a:pt x="300" y="126"/>
                    </a:lnTo>
                    <a:lnTo>
                      <a:pt x="310" y="139"/>
                    </a:lnTo>
                    <a:lnTo>
                      <a:pt x="317" y="156"/>
                    </a:lnTo>
                    <a:lnTo>
                      <a:pt x="319" y="173"/>
                    </a:lnTo>
                    <a:lnTo>
                      <a:pt x="317" y="191"/>
                    </a:lnTo>
                    <a:lnTo>
                      <a:pt x="310" y="208"/>
                    </a:lnTo>
                    <a:lnTo>
                      <a:pt x="299" y="223"/>
                    </a:lnTo>
                    <a:lnTo>
                      <a:pt x="284" y="234"/>
                    </a:lnTo>
                    <a:lnTo>
                      <a:pt x="268" y="240"/>
                    </a:lnTo>
                    <a:lnTo>
                      <a:pt x="250" y="243"/>
                    </a:lnTo>
                    <a:lnTo>
                      <a:pt x="232" y="240"/>
                    </a:lnTo>
                    <a:lnTo>
                      <a:pt x="215" y="233"/>
                    </a:lnTo>
                    <a:lnTo>
                      <a:pt x="34" y="130"/>
                    </a:lnTo>
                    <a:lnTo>
                      <a:pt x="20" y="119"/>
                    </a:lnTo>
                    <a:lnTo>
                      <a:pt x="9" y="104"/>
                    </a:lnTo>
                    <a:lnTo>
                      <a:pt x="2" y="87"/>
                    </a:lnTo>
                    <a:lnTo>
                      <a:pt x="0" y="70"/>
                    </a:lnTo>
                    <a:lnTo>
                      <a:pt x="2" y="52"/>
                    </a:lnTo>
                    <a:lnTo>
                      <a:pt x="9" y="35"/>
                    </a:lnTo>
                    <a:lnTo>
                      <a:pt x="20" y="21"/>
                    </a:lnTo>
                    <a:lnTo>
                      <a:pt x="35" y="9"/>
                    </a:lnTo>
                    <a:lnTo>
                      <a:pt x="51" y="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Freeform 43"/>
              <p:cNvSpPr>
                <a:spLocks/>
              </p:cNvSpPr>
              <p:nvPr/>
            </p:nvSpPr>
            <p:spPr bwMode="auto">
              <a:xfrm>
                <a:off x="3108325" y="4016375"/>
                <a:ext cx="77788" cy="31750"/>
              </a:xfrm>
              <a:custGeom>
                <a:avLst/>
                <a:gdLst>
                  <a:gd name="T0" fmla="*/ 69 w 347"/>
                  <a:gd name="T1" fmla="*/ 0 h 139"/>
                  <a:gd name="T2" fmla="*/ 278 w 347"/>
                  <a:gd name="T3" fmla="*/ 0 h 139"/>
                  <a:gd name="T4" fmla="*/ 296 w 347"/>
                  <a:gd name="T5" fmla="*/ 4 h 139"/>
                  <a:gd name="T6" fmla="*/ 313 w 347"/>
                  <a:gd name="T7" fmla="*/ 10 h 139"/>
                  <a:gd name="T8" fmla="*/ 327 w 347"/>
                  <a:gd name="T9" fmla="*/ 21 h 139"/>
                  <a:gd name="T10" fmla="*/ 337 w 347"/>
                  <a:gd name="T11" fmla="*/ 35 h 139"/>
                  <a:gd name="T12" fmla="*/ 345 w 347"/>
                  <a:gd name="T13" fmla="*/ 51 h 139"/>
                  <a:gd name="T14" fmla="*/ 347 w 347"/>
                  <a:gd name="T15" fmla="*/ 70 h 139"/>
                  <a:gd name="T16" fmla="*/ 345 w 347"/>
                  <a:gd name="T17" fmla="*/ 88 h 139"/>
                  <a:gd name="T18" fmla="*/ 337 w 347"/>
                  <a:gd name="T19" fmla="*/ 104 h 139"/>
                  <a:gd name="T20" fmla="*/ 327 w 347"/>
                  <a:gd name="T21" fmla="*/ 119 h 139"/>
                  <a:gd name="T22" fmla="*/ 313 w 347"/>
                  <a:gd name="T23" fmla="*/ 129 h 139"/>
                  <a:gd name="T24" fmla="*/ 296 w 347"/>
                  <a:gd name="T25" fmla="*/ 137 h 139"/>
                  <a:gd name="T26" fmla="*/ 278 w 347"/>
                  <a:gd name="T27" fmla="*/ 139 h 139"/>
                  <a:gd name="T28" fmla="*/ 69 w 347"/>
                  <a:gd name="T29" fmla="*/ 139 h 139"/>
                  <a:gd name="T30" fmla="*/ 51 w 347"/>
                  <a:gd name="T31" fmla="*/ 137 h 139"/>
                  <a:gd name="T32" fmla="*/ 34 w 347"/>
                  <a:gd name="T33" fmla="*/ 129 h 139"/>
                  <a:gd name="T34" fmla="*/ 20 w 347"/>
                  <a:gd name="T35" fmla="*/ 119 h 139"/>
                  <a:gd name="T36" fmla="*/ 9 w 347"/>
                  <a:gd name="T37" fmla="*/ 104 h 139"/>
                  <a:gd name="T38" fmla="*/ 2 w 347"/>
                  <a:gd name="T39" fmla="*/ 88 h 139"/>
                  <a:gd name="T40" fmla="*/ 0 w 347"/>
                  <a:gd name="T41" fmla="*/ 70 h 139"/>
                  <a:gd name="T42" fmla="*/ 2 w 347"/>
                  <a:gd name="T43" fmla="*/ 51 h 139"/>
                  <a:gd name="T44" fmla="*/ 9 w 347"/>
                  <a:gd name="T45" fmla="*/ 35 h 139"/>
                  <a:gd name="T46" fmla="*/ 20 w 347"/>
                  <a:gd name="T47" fmla="*/ 21 h 139"/>
                  <a:gd name="T48" fmla="*/ 34 w 347"/>
                  <a:gd name="T49" fmla="*/ 10 h 139"/>
                  <a:gd name="T50" fmla="*/ 51 w 347"/>
                  <a:gd name="T51" fmla="*/ 4 h 139"/>
                  <a:gd name="T52" fmla="*/ 69 w 347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7" h="139">
                    <a:moveTo>
                      <a:pt x="69" y="0"/>
                    </a:moveTo>
                    <a:lnTo>
                      <a:pt x="278" y="0"/>
                    </a:lnTo>
                    <a:lnTo>
                      <a:pt x="296" y="4"/>
                    </a:lnTo>
                    <a:lnTo>
                      <a:pt x="313" y="10"/>
                    </a:lnTo>
                    <a:lnTo>
                      <a:pt x="327" y="21"/>
                    </a:lnTo>
                    <a:lnTo>
                      <a:pt x="337" y="35"/>
                    </a:lnTo>
                    <a:lnTo>
                      <a:pt x="345" y="51"/>
                    </a:lnTo>
                    <a:lnTo>
                      <a:pt x="347" y="70"/>
                    </a:lnTo>
                    <a:lnTo>
                      <a:pt x="345" y="88"/>
                    </a:lnTo>
                    <a:lnTo>
                      <a:pt x="337" y="104"/>
                    </a:lnTo>
                    <a:lnTo>
                      <a:pt x="327" y="119"/>
                    </a:lnTo>
                    <a:lnTo>
                      <a:pt x="313" y="129"/>
                    </a:lnTo>
                    <a:lnTo>
                      <a:pt x="296" y="137"/>
                    </a:lnTo>
                    <a:lnTo>
                      <a:pt x="278" y="139"/>
                    </a:lnTo>
                    <a:lnTo>
                      <a:pt x="69" y="139"/>
                    </a:lnTo>
                    <a:lnTo>
                      <a:pt x="51" y="137"/>
                    </a:lnTo>
                    <a:lnTo>
                      <a:pt x="34" y="129"/>
                    </a:lnTo>
                    <a:lnTo>
                      <a:pt x="20" y="119"/>
                    </a:lnTo>
                    <a:lnTo>
                      <a:pt x="9" y="104"/>
                    </a:lnTo>
                    <a:lnTo>
                      <a:pt x="2" y="88"/>
                    </a:lnTo>
                    <a:lnTo>
                      <a:pt x="0" y="70"/>
                    </a:lnTo>
                    <a:lnTo>
                      <a:pt x="2" y="51"/>
                    </a:lnTo>
                    <a:lnTo>
                      <a:pt x="9" y="35"/>
                    </a:lnTo>
                    <a:lnTo>
                      <a:pt x="20" y="21"/>
                    </a:lnTo>
                    <a:lnTo>
                      <a:pt x="34" y="10"/>
                    </a:lnTo>
                    <a:lnTo>
                      <a:pt x="51" y="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Freeform 44"/>
              <p:cNvSpPr>
                <a:spLocks/>
              </p:cNvSpPr>
              <p:nvPr/>
            </p:nvSpPr>
            <p:spPr bwMode="auto">
              <a:xfrm>
                <a:off x="3067050" y="3840163"/>
                <a:ext cx="71438" cy="53975"/>
              </a:xfrm>
              <a:custGeom>
                <a:avLst/>
                <a:gdLst>
                  <a:gd name="T0" fmla="*/ 250 w 319"/>
                  <a:gd name="T1" fmla="*/ 0 h 242"/>
                  <a:gd name="T2" fmla="*/ 268 w 319"/>
                  <a:gd name="T3" fmla="*/ 3 h 242"/>
                  <a:gd name="T4" fmla="*/ 284 w 319"/>
                  <a:gd name="T5" fmla="*/ 9 h 242"/>
                  <a:gd name="T6" fmla="*/ 299 w 319"/>
                  <a:gd name="T7" fmla="*/ 20 h 242"/>
                  <a:gd name="T8" fmla="*/ 310 w 319"/>
                  <a:gd name="T9" fmla="*/ 34 h 242"/>
                  <a:gd name="T10" fmla="*/ 317 w 319"/>
                  <a:gd name="T11" fmla="*/ 51 h 242"/>
                  <a:gd name="T12" fmla="*/ 319 w 319"/>
                  <a:gd name="T13" fmla="*/ 69 h 242"/>
                  <a:gd name="T14" fmla="*/ 317 w 319"/>
                  <a:gd name="T15" fmla="*/ 87 h 242"/>
                  <a:gd name="T16" fmla="*/ 310 w 319"/>
                  <a:gd name="T17" fmla="*/ 103 h 242"/>
                  <a:gd name="T18" fmla="*/ 300 w 319"/>
                  <a:gd name="T19" fmla="*/ 118 h 242"/>
                  <a:gd name="T20" fmla="*/ 285 w 319"/>
                  <a:gd name="T21" fmla="*/ 129 h 242"/>
                  <a:gd name="T22" fmla="*/ 104 w 319"/>
                  <a:gd name="T23" fmla="*/ 232 h 242"/>
                  <a:gd name="T24" fmla="*/ 87 w 319"/>
                  <a:gd name="T25" fmla="*/ 240 h 242"/>
                  <a:gd name="T26" fmla="*/ 69 w 319"/>
                  <a:gd name="T27" fmla="*/ 242 h 242"/>
                  <a:gd name="T28" fmla="*/ 52 w 319"/>
                  <a:gd name="T29" fmla="*/ 240 h 242"/>
                  <a:gd name="T30" fmla="*/ 35 w 319"/>
                  <a:gd name="T31" fmla="*/ 233 h 242"/>
                  <a:gd name="T32" fmla="*/ 20 w 319"/>
                  <a:gd name="T33" fmla="*/ 222 h 242"/>
                  <a:gd name="T34" fmla="*/ 9 w 319"/>
                  <a:gd name="T35" fmla="*/ 207 h 242"/>
                  <a:gd name="T36" fmla="*/ 2 w 319"/>
                  <a:gd name="T37" fmla="*/ 190 h 242"/>
                  <a:gd name="T38" fmla="*/ 0 w 319"/>
                  <a:gd name="T39" fmla="*/ 172 h 242"/>
                  <a:gd name="T40" fmla="*/ 2 w 319"/>
                  <a:gd name="T41" fmla="*/ 155 h 242"/>
                  <a:gd name="T42" fmla="*/ 9 w 319"/>
                  <a:gd name="T43" fmla="*/ 138 h 242"/>
                  <a:gd name="T44" fmla="*/ 20 w 319"/>
                  <a:gd name="T45" fmla="*/ 125 h 242"/>
                  <a:gd name="T46" fmla="*/ 34 w 319"/>
                  <a:gd name="T47" fmla="*/ 112 h 242"/>
                  <a:gd name="T48" fmla="*/ 215 w 319"/>
                  <a:gd name="T49" fmla="*/ 9 h 242"/>
                  <a:gd name="T50" fmla="*/ 233 w 319"/>
                  <a:gd name="T51" fmla="*/ 3 h 242"/>
                  <a:gd name="T52" fmla="*/ 250 w 319"/>
                  <a:gd name="T53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2">
                    <a:moveTo>
                      <a:pt x="250" y="0"/>
                    </a:moveTo>
                    <a:lnTo>
                      <a:pt x="268" y="3"/>
                    </a:lnTo>
                    <a:lnTo>
                      <a:pt x="284" y="9"/>
                    </a:lnTo>
                    <a:lnTo>
                      <a:pt x="299" y="20"/>
                    </a:lnTo>
                    <a:lnTo>
                      <a:pt x="310" y="34"/>
                    </a:lnTo>
                    <a:lnTo>
                      <a:pt x="317" y="51"/>
                    </a:lnTo>
                    <a:lnTo>
                      <a:pt x="319" y="69"/>
                    </a:lnTo>
                    <a:lnTo>
                      <a:pt x="317" y="87"/>
                    </a:lnTo>
                    <a:lnTo>
                      <a:pt x="310" y="103"/>
                    </a:lnTo>
                    <a:lnTo>
                      <a:pt x="300" y="118"/>
                    </a:lnTo>
                    <a:lnTo>
                      <a:pt x="285" y="129"/>
                    </a:lnTo>
                    <a:lnTo>
                      <a:pt x="104" y="232"/>
                    </a:lnTo>
                    <a:lnTo>
                      <a:pt x="87" y="240"/>
                    </a:lnTo>
                    <a:lnTo>
                      <a:pt x="69" y="242"/>
                    </a:lnTo>
                    <a:lnTo>
                      <a:pt x="52" y="240"/>
                    </a:lnTo>
                    <a:lnTo>
                      <a:pt x="35" y="233"/>
                    </a:lnTo>
                    <a:lnTo>
                      <a:pt x="20" y="222"/>
                    </a:lnTo>
                    <a:lnTo>
                      <a:pt x="9" y="207"/>
                    </a:lnTo>
                    <a:lnTo>
                      <a:pt x="2" y="190"/>
                    </a:lnTo>
                    <a:lnTo>
                      <a:pt x="0" y="172"/>
                    </a:lnTo>
                    <a:lnTo>
                      <a:pt x="2" y="155"/>
                    </a:lnTo>
                    <a:lnTo>
                      <a:pt x="9" y="138"/>
                    </a:lnTo>
                    <a:lnTo>
                      <a:pt x="20" y="125"/>
                    </a:lnTo>
                    <a:lnTo>
                      <a:pt x="34" y="112"/>
                    </a:lnTo>
                    <a:lnTo>
                      <a:pt x="215" y="9"/>
                    </a:lnTo>
                    <a:lnTo>
                      <a:pt x="233" y="3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Freeform 45"/>
              <p:cNvSpPr>
                <a:spLocks/>
              </p:cNvSpPr>
              <p:nvPr/>
            </p:nvSpPr>
            <p:spPr bwMode="auto">
              <a:xfrm>
                <a:off x="2954338" y="3709988"/>
                <a:ext cx="53975" cy="73025"/>
              </a:xfrm>
              <a:custGeom>
                <a:avLst/>
                <a:gdLst>
                  <a:gd name="T0" fmla="*/ 173 w 243"/>
                  <a:gd name="T1" fmla="*/ 0 h 318"/>
                  <a:gd name="T2" fmla="*/ 191 w 243"/>
                  <a:gd name="T3" fmla="*/ 3 h 318"/>
                  <a:gd name="T4" fmla="*/ 208 w 243"/>
                  <a:gd name="T5" fmla="*/ 11 h 318"/>
                  <a:gd name="T6" fmla="*/ 223 w 243"/>
                  <a:gd name="T7" fmla="*/ 22 h 318"/>
                  <a:gd name="T8" fmla="*/ 234 w 243"/>
                  <a:gd name="T9" fmla="*/ 36 h 318"/>
                  <a:gd name="T10" fmla="*/ 241 w 243"/>
                  <a:gd name="T11" fmla="*/ 52 h 318"/>
                  <a:gd name="T12" fmla="*/ 243 w 243"/>
                  <a:gd name="T13" fmla="*/ 69 h 318"/>
                  <a:gd name="T14" fmla="*/ 241 w 243"/>
                  <a:gd name="T15" fmla="*/ 88 h 318"/>
                  <a:gd name="T16" fmla="*/ 234 w 243"/>
                  <a:gd name="T17" fmla="*/ 104 h 318"/>
                  <a:gd name="T18" fmla="*/ 129 w 243"/>
                  <a:gd name="T19" fmla="*/ 284 h 318"/>
                  <a:gd name="T20" fmla="*/ 118 w 243"/>
                  <a:gd name="T21" fmla="*/ 299 h 318"/>
                  <a:gd name="T22" fmla="*/ 103 w 243"/>
                  <a:gd name="T23" fmla="*/ 310 h 318"/>
                  <a:gd name="T24" fmla="*/ 87 w 243"/>
                  <a:gd name="T25" fmla="*/ 316 h 318"/>
                  <a:gd name="T26" fmla="*/ 69 w 243"/>
                  <a:gd name="T27" fmla="*/ 318 h 318"/>
                  <a:gd name="T28" fmla="*/ 52 w 243"/>
                  <a:gd name="T29" fmla="*/ 316 h 318"/>
                  <a:gd name="T30" fmla="*/ 35 w 243"/>
                  <a:gd name="T31" fmla="*/ 309 h 318"/>
                  <a:gd name="T32" fmla="*/ 19 w 243"/>
                  <a:gd name="T33" fmla="*/ 298 h 318"/>
                  <a:gd name="T34" fmla="*/ 9 w 243"/>
                  <a:gd name="T35" fmla="*/ 284 h 318"/>
                  <a:gd name="T36" fmla="*/ 2 w 243"/>
                  <a:gd name="T37" fmla="*/ 267 h 318"/>
                  <a:gd name="T38" fmla="*/ 0 w 243"/>
                  <a:gd name="T39" fmla="*/ 250 h 318"/>
                  <a:gd name="T40" fmla="*/ 2 w 243"/>
                  <a:gd name="T41" fmla="*/ 232 h 318"/>
                  <a:gd name="T42" fmla="*/ 9 w 243"/>
                  <a:gd name="T43" fmla="*/ 215 h 318"/>
                  <a:gd name="T44" fmla="*/ 113 w 243"/>
                  <a:gd name="T45" fmla="*/ 36 h 318"/>
                  <a:gd name="T46" fmla="*/ 125 w 243"/>
                  <a:gd name="T47" fmla="*/ 21 h 318"/>
                  <a:gd name="T48" fmla="*/ 140 w 243"/>
                  <a:gd name="T49" fmla="*/ 10 h 318"/>
                  <a:gd name="T50" fmla="*/ 155 w 243"/>
                  <a:gd name="T51" fmla="*/ 3 h 318"/>
                  <a:gd name="T52" fmla="*/ 173 w 243"/>
                  <a:gd name="T53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43" h="318">
                    <a:moveTo>
                      <a:pt x="173" y="0"/>
                    </a:moveTo>
                    <a:lnTo>
                      <a:pt x="191" y="3"/>
                    </a:lnTo>
                    <a:lnTo>
                      <a:pt x="208" y="11"/>
                    </a:lnTo>
                    <a:lnTo>
                      <a:pt x="223" y="22"/>
                    </a:lnTo>
                    <a:lnTo>
                      <a:pt x="234" y="36"/>
                    </a:lnTo>
                    <a:lnTo>
                      <a:pt x="241" y="52"/>
                    </a:lnTo>
                    <a:lnTo>
                      <a:pt x="243" y="69"/>
                    </a:lnTo>
                    <a:lnTo>
                      <a:pt x="241" y="88"/>
                    </a:lnTo>
                    <a:lnTo>
                      <a:pt x="234" y="104"/>
                    </a:lnTo>
                    <a:lnTo>
                      <a:pt x="129" y="284"/>
                    </a:lnTo>
                    <a:lnTo>
                      <a:pt x="118" y="299"/>
                    </a:lnTo>
                    <a:lnTo>
                      <a:pt x="103" y="310"/>
                    </a:lnTo>
                    <a:lnTo>
                      <a:pt x="87" y="316"/>
                    </a:lnTo>
                    <a:lnTo>
                      <a:pt x="69" y="318"/>
                    </a:lnTo>
                    <a:lnTo>
                      <a:pt x="52" y="316"/>
                    </a:lnTo>
                    <a:lnTo>
                      <a:pt x="35" y="309"/>
                    </a:lnTo>
                    <a:lnTo>
                      <a:pt x="19" y="298"/>
                    </a:lnTo>
                    <a:lnTo>
                      <a:pt x="9" y="284"/>
                    </a:lnTo>
                    <a:lnTo>
                      <a:pt x="2" y="267"/>
                    </a:lnTo>
                    <a:lnTo>
                      <a:pt x="0" y="250"/>
                    </a:lnTo>
                    <a:lnTo>
                      <a:pt x="2" y="232"/>
                    </a:lnTo>
                    <a:lnTo>
                      <a:pt x="9" y="215"/>
                    </a:lnTo>
                    <a:lnTo>
                      <a:pt x="113" y="36"/>
                    </a:lnTo>
                    <a:lnTo>
                      <a:pt x="125" y="21"/>
                    </a:lnTo>
                    <a:lnTo>
                      <a:pt x="140" y="10"/>
                    </a:lnTo>
                    <a:lnTo>
                      <a:pt x="155" y="3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Freeform 46"/>
              <p:cNvSpPr>
                <a:spLocks/>
              </p:cNvSpPr>
              <p:nvPr/>
            </p:nvSpPr>
            <p:spPr bwMode="auto">
              <a:xfrm>
                <a:off x="2778125" y="3900488"/>
                <a:ext cx="74613" cy="244475"/>
              </a:xfrm>
              <a:custGeom>
                <a:avLst/>
                <a:gdLst>
                  <a:gd name="T0" fmla="*/ 167 w 334"/>
                  <a:gd name="T1" fmla="*/ 0 h 1078"/>
                  <a:gd name="T2" fmla="*/ 201 w 334"/>
                  <a:gd name="T3" fmla="*/ 2 h 1078"/>
                  <a:gd name="T4" fmla="*/ 231 w 334"/>
                  <a:gd name="T5" fmla="*/ 8 h 1078"/>
                  <a:gd name="T6" fmla="*/ 258 w 334"/>
                  <a:gd name="T7" fmla="*/ 18 h 1078"/>
                  <a:gd name="T8" fmla="*/ 281 w 334"/>
                  <a:gd name="T9" fmla="*/ 33 h 1078"/>
                  <a:gd name="T10" fmla="*/ 300 w 334"/>
                  <a:gd name="T11" fmla="*/ 51 h 1078"/>
                  <a:gd name="T12" fmla="*/ 315 w 334"/>
                  <a:gd name="T13" fmla="*/ 72 h 1078"/>
                  <a:gd name="T14" fmla="*/ 326 w 334"/>
                  <a:gd name="T15" fmla="*/ 98 h 1078"/>
                  <a:gd name="T16" fmla="*/ 332 w 334"/>
                  <a:gd name="T17" fmla="*/ 129 h 1078"/>
                  <a:gd name="T18" fmla="*/ 334 w 334"/>
                  <a:gd name="T19" fmla="*/ 163 h 1078"/>
                  <a:gd name="T20" fmla="*/ 334 w 334"/>
                  <a:gd name="T21" fmla="*/ 407 h 1078"/>
                  <a:gd name="T22" fmla="*/ 333 w 334"/>
                  <a:gd name="T23" fmla="*/ 440 h 1078"/>
                  <a:gd name="T24" fmla="*/ 330 w 334"/>
                  <a:gd name="T25" fmla="*/ 473 h 1078"/>
                  <a:gd name="T26" fmla="*/ 326 w 334"/>
                  <a:gd name="T27" fmla="*/ 507 h 1078"/>
                  <a:gd name="T28" fmla="*/ 260 w 334"/>
                  <a:gd name="T29" fmla="*/ 1000 h 1078"/>
                  <a:gd name="T30" fmla="*/ 256 w 334"/>
                  <a:gd name="T31" fmla="*/ 1023 h 1078"/>
                  <a:gd name="T32" fmla="*/ 248 w 334"/>
                  <a:gd name="T33" fmla="*/ 1043 h 1078"/>
                  <a:gd name="T34" fmla="*/ 238 w 334"/>
                  <a:gd name="T35" fmla="*/ 1056 h 1078"/>
                  <a:gd name="T36" fmla="*/ 224 w 334"/>
                  <a:gd name="T37" fmla="*/ 1066 h 1078"/>
                  <a:gd name="T38" fmla="*/ 208 w 334"/>
                  <a:gd name="T39" fmla="*/ 1073 h 1078"/>
                  <a:gd name="T40" fmla="*/ 189 w 334"/>
                  <a:gd name="T41" fmla="*/ 1076 h 1078"/>
                  <a:gd name="T42" fmla="*/ 167 w 334"/>
                  <a:gd name="T43" fmla="*/ 1078 h 1078"/>
                  <a:gd name="T44" fmla="*/ 146 w 334"/>
                  <a:gd name="T45" fmla="*/ 1076 h 1078"/>
                  <a:gd name="T46" fmla="*/ 126 w 334"/>
                  <a:gd name="T47" fmla="*/ 1073 h 1078"/>
                  <a:gd name="T48" fmla="*/ 110 w 334"/>
                  <a:gd name="T49" fmla="*/ 1066 h 1078"/>
                  <a:gd name="T50" fmla="*/ 97 w 334"/>
                  <a:gd name="T51" fmla="*/ 1056 h 1078"/>
                  <a:gd name="T52" fmla="*/ 86 w 334"/>
                  <a:gd name="T53" fmla="*/ 1043 h 1078"/>
                  <a:gd name="T54" fmla="*/ 78 w 334"/>
                  <a:gd name="T55" fmla="*/ 1023 h 1078"/>
                  <a:gd name="T56" fmla="*/ 74 w 334"/>
                  <a:gd name="T57" fmla="*/ 1000 h 1078"/>
                  <a:gd name="T58" fmla="*/ 8 w 334"/>
                  <a:gd name="T59" fmla="*/ 507 h 1078"/>
                  <a:gd name="T60" fmla="*/ 5 w 334"/>
                  <a:gd name="T61" fmla="*/ 473 h 1078"/>
                  <a:gd name="T62" fmla="*/ 1 w 334"/>
                  <a:gd name="T63" fmla="*/ 440 h 1078"/>
                  <a:gd name="T64" fmla="*/ 0 w 334"/>
                  <a:gd name="T65" fmla="*/ 407 h 1078"/>
                  <a:gd name="T66" fmla="*/ 0 w 334"/>
                  <a:gd name="T67" fmla="*/ 163 h 1078"/>
                  <a:gd name="T68" fmla="*/ 2 w 334"/>
                  <a:gd name="T69" fmla="*/ 129 h 1078"/>
                  <a:gd name="T70" fmla="*/ 8 w 334"/>
                  <a:gd name="T71" fmla="*/ 98 h 1078"/>
                  <a:gd name="T72" fmla="*/ 19 w 334"/>
                  <a:gd name="T73" fmla="*/ 72 h 1078"/>
                  <a:gd name="T74" fmla="*/ 34 w 334"/>
                  <a:gd name="T75" fmla="*/ 51 h 1078"/>
                  <a:gd name="T76" fmla="*/ 53 w 334"/>
                  <a:gd name="T77" fmla="*/ 33 h 1078"/>
                  <a:gd name="T78" fmla="*/ 76 w 334"/>
                  <a:gd name="T79" fmla="*/ 18 h 1078"/>
                  <a:gd name="T80" fmla="*/ 103 w 334"/>
                  <a:gd name="T81" fmla="*/ 8 h 1078"/>
                  <a:gd name="T82" fmla="*/ 133 w 334"/>
                  <a:gd name="T83" fmla="*/ 2 h 1078"/>
                  <a:gd name="T84" fmla="*/ 167 w 334"/>
                  <a:gd name="T85" fmla="*/ 0 h 10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34" h="1078">
                    <a:moveTo>
                      <a:pt x="167" y="0"/>
                    </a:moveTo>
                    <a:lnTo>
                      <a:pt x="201" y="2"/>
                    </a:lnTo>
                    <a:lnTo>
                      <a:pt x="231" y="8"/>
                    </a:lnTo>
                    <a:lnTo>
                      <a:pt x="258" y="18"/>
                    </a:lnTo>
                    <a:lnTo>
                      <a:pt x="281" y="33"/>
                    </a:lnTo>
                    <a:lnTo>
                      <a:pt x="300" y="51"/>
                    </a:lnTo>
                    <a:lnTo>
                      <a:pt x="315" y="72"/>
                    </a:lnTo>
                    <a:lnTo>
                      <a:pt x="326" y="98"/>
                    </a:lnTo>
                    <a:lnTo>
                      <a:pt x="332" y="129"/>
                    </a:lnTo>
                    <a:lnTo>
                      <a:pt x="334" y="163"/>
                    </a:lnTo>
                    <a:lnTo>
                      <a:pt x="334" y="407"/>
                    </a:lnTo>
                    <a:lnTo>
                      <a:pt x="333" y="440"/>
                    </a:lnTo>
                    <a:lnTo>
                      <a:pt x="330" y="473"/>
                    </a:lnTo>
                    <a:lnTo>
                      <a:pt x="326" y="507"/>
                    </a:lnTo>
                    <a:lnTo>
                      <a:pt x="260" y="1000"/>
                    </a:lnTo>
                    <a:lnTo>
                      <a:pt x="256" y="1023"/>
                    </a:lnTo>
                    <a:lnTo>
                      <a:pt x="248" y="1043"/>
                    </a:lnTo>
                    <a:lnTo>
                      <a:pt x="238" y="1056"/>
                    </a:lnTo>
                    <a:lnTo>
                      <a:pt x="224" y="1066"/>
                    </a:lnTo>
                    <a:lnTo>
                      <a:pt x="208" y="1073"/>
                    </a:lnTo>
                    <a:lnTo>
                      <a:pt x="189" y="1076"/>
                    </a:lnTo>
                    <a:lnTo>
                      <a:pt x="167" y="1078"/>
                    </a:lnTo>
                    <a:lnTo>
                      <a:pt x="146" y="1076"/>
                    </a:lnTo>
                    <a:lnTo>
                      <a:pt x="126" y="1073"/>
                    </a:lnTo>
                    <a:lnTo>
                      <a:pt x="110" y="1066"/>
                    </a:lnTo>
                    <a:lnTo>
                      <a:pt x="97" y="1056"/>
                    </a:lnTo>
                    <a:lnTo>
                      <a:pt x="86" y="1043"/>
                    </a:lnTo>
                    <a:lnTo>
                      <a:pt x="78" y="1023"/>
                    </a:lnTo>
                    <a:lnTo>
                      <a:pt x="74" y="1000"/>
                    </a:lnTo>
                    <a:lnTo>
                      <a:pt x="8" y="507"/>
                    </a:lnTo>
                    <a:lnTo>
                      <a:pt x="5" y="473"/>
                    </a:lnTo>
                    <a:lnTo>
                      <a:pt x="1" y="440"/>
                    </a:lnTo>
                    <a:lnTo>
                      <a:pt x="0" y="407"/>
                    </a:lnTo>
                    <a:lnTo>
                      <a:pt x="0" y="163"/>
                    </a:lnTo>
                    <a:lnTo>
                      <a:pt x="2" y="129"/>
                    </a:lnTo>
                    <a:lnTo>
                      <a:pt x="8" y="98"/>
                    </a:lnTo>
                    <a:lnTo>
                      <a:pt x="19" y="72"/>
                    </a:lnTo>
                    <a:lnTo>
                      <a:pt x="34" y="51"/>
                    </a:lnTo>
                    <a:lnTo>
                      <a:pt x="53" y="33"/>
                    </a:lnTo>
                    <a:lnTo>
                      <a:pt x="76" y="18"/>
                    </a:lnTo>
                    <a:lnTo>
                      <a:pt x="103" y="8"/>
                    </a:lnTo>
                    <a:lnTo>
                      <a:pt x="133" y="2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Freeform 47"/>
              <p:cNvSpPr>
                <a:spLocks/>
              </p:cNvSpPr>
              <p:nvPr/>
            </p:nvSpPr>
            <p:spPr bwMode="auto">
              <a:xfrm>
                <a:off x="2776538" y="4175125"/>
                <a:ext cx="77788" cy="79375"/>
              </a:xfrm>
              <a:custGeom>
                <a:avLst/>
                <a:gdLst>
                  <a:gd name="T0" fmla="*/ 174 w 348"/>
                  <a:gd name="T1" fmla="*/ 0 h 346"/>
                  <a:gd name="T2" fmla="*/ 209 w 348"/>
                  <a:gd name="T3" fmla="*/ 5 h 346"/>
                  <a:gd name="T4" fmla="*/ 241 w 348"/>
                  <a:gd name="T5" fmla="*/ 15 h 346"/>
                  <a:gd name="T6" fmla="*/ 271 w 348"/>
                  <a:gd name="T7" fmla="*/ 31 h 346"/>
                  <a:gd name="T8" fmla="*/ 297 w 348"/>
                  <a:gd name="T9" fmla="*/ 51 h 346"/>
                  <a:gd name="T10" fmla="*/ 319 w 348"/>
                  <a:gd name="T11" fmla="*/ 77 h 346"/>
                  <a:gd name="T12" fmla="*/ 335 w 348"/>
                  <a:gd name="T13" fmla="*/ 107 h 346"/>
                  <a:gd name="T14" fmla="*/ 345 w 348"/>
                  <a:gd name="T15" fmla="*/ 139 h 346"/>
                  <a:gd name="T16" fmla="*/ 348 w 348"/>
                  <a:gd name="T17" fmla="*/ 173 h 346"/>
                  <a:gd name="T18" fmla="*/ 345 w 348"/>
                  <a:gd name="T19" fmla="*/ 208 h 346"/>
                  <a:gd name="T20" fmla="*/ 335 w 348"/>
                  <a:gd name="T21" fmla="*/ 241 h 346"/>
                  <a:gd name="T22" fmla="*/ 319 w 348"/>
                  <a:gd name="T23" fmla="*/ 271 h 346"/>
                  <a:gd name="T24" fmla="*/ 297 w 348"/>
                  <a:gd name="T25" fmla="*/ 295 h 346"/>
                  <a:gd name="T26" fmla="*/ 271 w 348"/>
                  <a:gd name="T27" fmla="*/ 317 h 346"/>
                  <a:gd name="T28" fmla="*/ 241 w 348"/>
                  <a:gd name="T29" fmla="*/ 333 h 346"/>
                  <a:gd name="T30" fmla="*/ 209 w 348"/>
                  <a:gd name="T31" fmla="*/ 343 h 346"/>
                  <a:gd name="T32" fmla="*/ 174 w 348"/>
                  <a:gd name="T33" fmla="*/ 346 h 346"/>
                  <a:gd name="T34" fmla="*/ 139 w 348"/>
                  <a:gd name="T35" fmla="*/ 343 h 346"/>
                  <a:gd name="T36" fmla="*/ 107 w 348"/>
                  <a:gd name="T37" fmla="*/ 333 h 346"/>
                  <a:gd name="T38" fmla="*/ 78 w 348"/>
                  <a:gd name="T39" fmla="*/ 317 h 346"/>
                  <a:gd name="T40" fmla="*/ 51 w 348"/>
                  <a:gd name="T41" fmla="*/ 295 h 346"/>
                  <a:gd name="T42" fmla="*/ 30 w 348"/>
                  <a:gd name="T43" fmla="*/ 271 h 346"/>
                  <a:gd name="T44" fmla="*/ 14 w 348"/>
                  <a:gd name="T45" fmla="*/ 241 h 346"/>
                  <a:gd name="T46" fmla="*/ 4 w 348"/>
                  <a:gd name="T47" fmla="*/ 208 h 346"/>
                  <a:gd name="T48" fmla="*/ 0 w 348"/>
                  <a:gd name="T49" fmla="*/ 173 h 346"/>
                  <a:gd name="T50" fmla="*/ 4 w 348"/>
                  <a:gd name="T51" fmla="*/ 139 h 346"/>
                  <a:gd name="T52" fmla="*/ 14 w 348"/>
                  <a:gd name="T53" fmla="*/ 107 h 346"/>
                  <a:gd name="T54" fmla="*/ 30 w 348"/>
                  <a:gd name="T55" fmla="*/ 77 h 346"/>
                  <a:gd name="T56" fmla="*/ 51 w 348"/>
                  <a:gd name="T57" fmla="*/ 51 h 346"/>
                  <a:gd name="T58" fmla="*/ 78 w 348"/>
                  <a:gd name="T59" fmla="*/ 31 h 346"/>
                  <a:gd name="T60" fmla="*/ 107 w 348"/>
                  <a:gd name="T61" fmla="*/ 15 h 346"/>
                  <a:gd name="T62" fmla="*/ 139 w 348"/>
                  <a:gd name="T63" fmla="*/ 5 h 346"/>
                  <a:gd name="T64" fmla="*/ 174 w 348"/>
                  <a:gd name="T65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48" h="346">
                    <a:moveTo>
                      <a:pt x="174" y="0"/>
                    </a:moveTo>
                    <a:lnTo>
                      <a:pt x="209" y="5"/>
                    </a:lnTo>
                    <a:lnTo>
                      <a:pt x="241" y="15"/>
                    </a:lnTo>
                    <a:lnTo>
                      <a:pt x="271" y="31"/>
                    </a:lnTo>
                    <a:lnTo>
                      <a:pt x="297" y="51"/>
                    </a:lnTo>
                    <a:lnTo>
                      <a:pt x="319" y="77"/>
                    </a:lnTo>
                    <a:lnTo>
                      <a:pt x="335" y="107"/>
                    </a:lnTo>
                    <a:lnTo>
                      <a:pt x="345" y="139"/>
                    </a:lnTo>
                    <a:lnTo>
                      <a:pt x="348" y="173"/>
                    </a:lnTo>
                    <a:lnTo>
                      <a:pt x="345" y="208"/>
                    </a:lnTo>
                    <a:lnTo>
                      <a:pt x="335" y="241"/>
                    </a:lnTo>
                    <a:lnTo>
                      <a:pt x="319" y="271"/>
                    </a:lnTo>
                    <a:lnTo>
                      <a:pt x="297" y="295"/>
                    </a:lnTo>
                    <a:lnTo>
                      <a:pt x="271" y="317"/>
                    </a:lnTo>
                    <a:lnTo>
                      <a:pt x="241" y="333"/>
                    </a:lnTo>
                    <a:lnTo>
                      <a:pt x="209" y="343"/>
                    </a:lnTo>
                    <a:lnTo>
                      <a:pt x="174" y="346"/>
                    </a:lnTo>
                    <a:lnTo>
                      <a:pt x="139" y="343"/>
                    </a:lnTo>
                    <a:lnTo>
                      <a:pt x="107" y="333"/>
                    </a:lnTo>
                    <a:lnTo>
                      <a:pt x="78" y="317"/>
                    </a:lnTo>
                    <a:lnTo>
                      <a:pt x="51" y="295"/>
                    </a:lnTo>
                    <a:lnTo>
                      <a:pt x="30" y="271"/>
                    </a:lnTo>
                    <a:lnTo>
                      <a:pt x="14" y="241"/>
                    </a:lnTo>
                    <a:lnTo>
                      <a:pt x="4" y="208"/>
                    </a:lnTo>
                    <a:lnTo>
                      <a:pt x="0" y="173"/>
                    </a:lnTo>
                    <a:lnTo>
                      <a:pt x="4" y="139"/>
                    </a:lnTo>
                    <a:lnTo>
                      <a:pt x="14" y="107"/>
                    </a:lnTo>
                    <a:lnTo>
                      <a:pt x="30" y="77"/>
                    </a:lnTo>
                    <a:lnTo>
                      <a:pt x="51" y="51"/>
                    </a:lnTo>
                    <a:lnTo>
                      <a:pt x="78" y="31"/>
                    </a:lnTo>
                    <a:lnTo>
                      <a:pt x="107" y="15"/>
                    </a:lnTo>
                    <a:lnTo>
                      <a:pt x="139" y="5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8" name="TextBox 137"/>
            <p:cNvSpPr txBox="1"/>
            <p:nvPr/>
          </p:nvSpPr>
          <p:spPr>
            <a:xfrm>
              <a:off x="4679559" y="3788512"/>
              <a:ext cx="2098518" cy="494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9738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0908"/>
            <a:ext cx="12185651" cy="68680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8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5298" y="4650414"/>
            <a:ext cx="2838343" cy="60928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8" b="1" dirty="0">
                <a:solidFill>
                  <a:prstClr val="white"/>
                </a:solidFill>
              </a:rPr>
              <a:t>SUBSCRIBE NOW</a:t>
            </a:r>
            <a:endParaRPr lang="es-UY" sz="2398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6378" y="4034684"/>
            <a:ext cx="1843715" cy="742564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US" sz="2398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7024" y="3362300"/>
            <a:ext cx="4154200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0405" y="709781"/>
            <a:ext cx="4322294" cy="3576973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8017" y="5342917"/>
            <a:ext cx="2547869" cy="303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7105" y="4850909"/>
            <a:ext cx="4719325" cy="90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7107" y="4468745"/>
            <a:ext cx="5913729" cy="369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6122599"/>
            <a:ext cx="12185651" cy="67557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0006" y="1841905"/>
            <a:ext cx="5588236" cy="1368223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s-UY" sz="2398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438" y="762696"/>
            <a:ext cx="2790391" cy="52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2504" y="2004535"/>
            <a:ext cx="3623247" cy="830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4126">
              <a:defRPr/>
            </a:pPr>
            <a:r>
              <a:rPr lang="en-US" sz="3198" b="1" kern="0" dirty="0">
                <a:solidFill>
                  <a:prstClr val="white"/>
                </a:solidFill>
              </a:rPr>
              <a:t>FREEBUNDLE15</a:t>
            </a:r>
            <a:endParaRPr lang="es-UY" sz="2398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834" y="1372234"/>
            <a:ext cx="5026583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24482" y="875473"/>
            <a:ext cx="3944450" cy="2312373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119" name="Freeform 12"/>
          <p:cNvSpPr>
            <a:spLocks/>
          </p:cNvSpPr>
          <p:nvPr/>
        </p:nvSpPr>
        <p:spPr bwMode="auto">
          <a:xfrm>
            <a:off x="3033740" y="2511752"/>
            <a:ext cx="854991" cy="525807"/>
          </a:xfrm>
          <a:custGeom>
            <a:avLst/>
            <a:gdLst>
              <a:gd name="T0" fmla="*/ 665 w 1348"/>
              <a:gd name="T1" fmla="*/ 0 h 829"/>
              <a:gd name="T2" fmla="*/ 1348 w 1348"/>
              <a:gd name="T3" fmla="*/ 409 h 829"/>
              <a:gd name="T4" fmla="*/ 656 w 1348"/>
              <a:gd name="T5" fmla="*/ 829 h 829"/>
              <a:gd name="T6" fmla="*/ 0 w 1348"/>
              <a:gd name="T7" fmla="*/ 410 h 829"/>
              <a:gd name="T8" fmla="*/ 665 w 1348"/>
              <a:gd name="T9" fmla="*/ 0 h 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8" h="829">
                <a:moveTo>
                  <a:pt x="665" y="0"/>
                </a:moveTo>
                <a:lnTo>
                  <a:pt x="1348" y="409"/>
                </a:lnTo>
                <a:lnTo>
                  <a:pt x="656" y="829"/>
                </a:lnTo>
                <a:lnTo>
                  <a:pt x="0" y="410"/>
                </a:lnTo>
                <a:lnTo>
                  <a:pt x="66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Freeform 14"/>
          <p:cNvSpPr>
            <a:spLocks/>
          </p:cNvSpPr>
          <p:nvPr/>
        </p:nvSpPr>
        <p:spPr bwMode="auto">
          <a:xfrm>
            <a:off x="2162892" y="2505410"/>
            <a:ext cx="864505" cy="534052"/>
          </a:xfrm>
          <a:custGeom>
            <a:avLst/>
            <a:gdLst>
              <a:gd name="T0" fmla="*/ 691 w 1363"/>
              <a:gd name="T1" fmla="*/ 0 h 842"/>
              <a:gd name="T2" fmla="*/ 1363 w 1363"/>
              <a:gd name="T3" fmla="*/ 420 h 842"/>
              <a:gd name="T4" fmla="*/ 702 w 1363"/>
              <a:gd name="T5" fmla="*/ 842 h 842"/>
              <a:gd name="T6" fmla="*/ 0 w 1363"/>
              <a:gd name="T7" fmla="*/ 419 h 842"/>
              <a:gd name="T8" fmla="*/ 691 w 1363"/>
              <a:gd name="T9" fmla="*/ 0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3" h="842">
                <a:moveTo>
                  <a:pt x="691" y="0"/>
                </a:moveTo>
                <a:lnTo>
                  <a:pt x="1363" y="420"/>
                </a:lnTo>
                <a:lnTo>
                  <a:pt x="702" y="842"/>
                </a:lnTo>
                <a:lnTo>
                  <a:pt x="0" y="419"/>
                </a:lnTo>
                <a:lnTo>
                  <a:pt x="691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Freeform 19"/>
          <p:cNvSpPr>
            <a:spLocks noEditPoints="1"/>
          </p:cNvSpPr>
          <p:nvPr/>
        </p:nvSpPr>
        <p:spPr bwMode="auto">
          <a:xfrm>
            <a:off x="3344919" y="2658339"/>
            <a:ext cx="232633" cy="232632"/>
          </a:xfrm>
          <a:custGeom>
            <a:avLst/>
            <a:gdLst>
              <a:gd name="T0" fmla="*/ 3163 w 3552"/>
              <a:gd name="T1" fmla="*/ 288 h 3552"/>
              <a:gd name="T2" fmla="*/ 3275 w 3552"/>
              <a:gd name="T3" fmla="*/ 1176 h 3552"/>
              <a:gd name="T4" fmla="*/ 2979 w 3552"/>
              <a:gd name="T5" fmla="*/ 1052 h 3552"/>
              <a:gd name="T6" fmla="*/ 2497 w 3552"/>
              <a:gd name="T7" fmla="*/ 2197 h 3552"/>
              <a:gd name="T8" fmla="*/ 2032 w 3552"/>
              <a:gd name="T9" fmla="*/ 1659 h 3552"/>
              <a:gd name="T10" fmla="*/ 1588 w 3552"/>
              <a:gd name="T11" fmla="*/ 2505 h 3552"/>
              <a:gd name="T12" fmla="*/ 1143 w 3552"/>
              <a:gd name="T13" fmla="*/ 2075 h 3552"/>
              <a:gd name="T14" fmla="*/ 765 w 3552"/>
              <a:gd name="T15" fmla="*/ 2935 h 3552"/>
              <a:gd name="T16" fmla="*/ 531 w 3552"/>
              <a:gd name="T17" fmla="*/ 2832 h 3552"/>
              <a:gd name="T18" fmla="*/ 1058 w 3552"/>
              <a:gd name="T19" fmla="*/ 1635 h 3552"/>
              <a:gd name="T20" fmla="*/ 1521 w 3552"/>
              <a:gd name="T21" fmla="*/ 2082 h 3552"/>
              <a:gd name="T22" fmla="*/ 1981 w 3552"/>
              <a:gd name="T23" fmla="*/ 1206 h 3552"/>
              <a:gd name="T24" fmla="*/ 2422 w 3552"/>
              <a:gd name="T25" fmla="*/ 1716 h 3552"/>
              <a:gd name="T26" fmla="*/ 2744 w 3552"/>
              <a:gd name="T27" fmla="*/ 952 h 3552"/>
              <a:gd name="T28" fmla="*/ 2450 w 3552"/>
              <a:gd name="T29" fmla="*/ 828 h 3552"/>
              <a:gd name="T30" fmla="*/ 3163 w 3552"/>
              <a:gd name="T31" fmla="*/ 288 h 3552"/>
              <a:gd name="T32" fmla="*/ 0 w 3552"/>
              <a:gd name="T33" fmla="*/ 0 h 3552"/>
              <a:gd name="T34" fmla="*/ 130 w 3552"/>
              <a:gd name="T35" fmla="*/ 0 h 3552"/>
              <a:gd name="T36" fmla="*/ 130 w 3552"/>
              <a:gd name="T37" fmla="*/ 3422 h 3552"/>
              <a:gd name="T38" fmla="*/ 3552 w 3552"/>
              <a:gd name="T39" fmla="*/ 3422 h 3552"/>
              <a:gd name="T40" fmla="*/ 3552 w 3552"/>
              <a:gd name="T41" fmla="*/ 3552 h 3552"/>
              <a:gd name="T42" fmla="*/ 0 w 3552"/>
              <a:gd name="T43" fmla="*/ 3552 h 3552"/>
              <a:gd name="T44" fmla="*/ 0 w 3552"/>
              <a:gd name="T45" fmla="*/ 0 h 3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52" h="3552">
                <a:moveTo>
                  <a:pt x="3163" y="288"/>
                </a:moveTo>
                <a:lnTo>
                  <a:pt x="3275" y="1176"/>
                </a:lnTo>
                <a:lnTo>
                  <a:pt x="2979" y="1052"/>
                </a:lnTo>
                <a:lnTo>
                  <a:pt x="2497" y="2197"/>
                </a:lnTo>
                <a:lnTo>
                  <a:pt x="2032" y="1659"/>
                </a:lnTo>
                <a:lnTo>
                  <a:pt x="1588" y="2505"/>
                </a:lnTo>
                <a:lnTo>
                  <a:pt x="1143" y="2075"/>
                </a:lnTo>
                <a:lnTo>
                  <a:pt x="765" y="2935"/>
                </a:lnTo>
                <a:lnTo>
                  <a:pt x="531" y="2832"/>
                </a:lnTo>
                <a:lnTo>
                  <a:pt x="1058" y="1635"/>
                </a:lnTo>
                <a:lnTo>
                  <a:pt x="1521" y="2082"/>
                </a:lnTo>
                <a:lnTo>
                  <a:pt x="1981" y="1206"/>
                </a:lnTo>
                <a:lnTo>
                  <a:pt x="2422" y="1716"/>
                </a:lnTo>
                <a:lnTo>
                  <a:pt x="2744" y="952"/>
                </a:lnTo>
                <a:lnTo>
                  <a:pt x="2450" y="828"/>
                </a:lnTo>
                <a:lnTo>
                  <a:pt x="3163" y="288"/>
                </a:lnTo>
                <a:close/>
                <a:moveTo>
                  <a:pt x="0" y="0"/>
                </a:moveTo>
                <a:lnTo>
                  <a:pt x="130" y="0"/>
                </a:lnTo>
                <a:lnTo>
                  <a:pt x="130" y="3422"/>
                </a:lnTo>
                <a:lnTo>
                  <a:pt x="3552" y="3422"/>
                </a:lnTo>
                <a:lnTo>
                  <a:pt x="3552" y="3552"/>
                </a:lnTo>
                <a:lnTo>
                  <a:pt x="0" y="355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2513256" y="2639801"/>
            <a:ext cx="162747" cy="253190"/>
            <a:chOff x="1827213" y="3935413"/>
            <a:chExt cx="996950" cy="1550987"/>
          </a:xfrm>
          <a:solidFill>
            <a:schemeClr val="accent1">
              <a:lumMod val="50000"/>
            </a:schemeClr>
          </a:solidFill>
        </p:grpSpPr>
        <p:sp>
          <p:nvSpPr>
            <p:cNvPr id="174" name="Freeform 24"/>
            <p:cNvSpPr>
              <a:spLocks/>
            </p:cNvSpPr>
            <p:nvPr/>
          </p:nvSpPr>
          <p:spPr bwMode="auto">
            <a:xfrm>
              <a:off x="1827213" y="4622800"/>
              <a:ext cx="996950" cy="863600"/>
            </a:xfrm>
            <a:custGeom>
              <a:avLst/>
              <a:gdLst>
                <a:gd name="T0" fmla="*/ 356 w 2511"/>
                <a:gd name="T1" fmla="*/ 48 h 2175"/>
                <a:gd name="T2" fmla="*/ 322 w 2511"/>
                <a:gd name="T3" fmla="*/ 182 h 2175"/>
                <a:gd name="T4" fmla="*/ 266 w 2511"/>
                <a:gd name="T5" fmla="*/ 197 h 2175"/>
                <a:gd name="T6" fmla="*/ 261 w 2511"/>
                <a:gd name="T7" fmla="*/ 228 h 2175"/>
                <a:gd name="T8" fmla="*/ 280 w 2511"/>
                <a:gd name="T9" fmla="*/ 387 h 2175"/>
                <a:gd name="T10" fmla="*/ 295 w 2511"/>
                <a:gd name="T11" fmla="*/ 499 h 2175"/>
                <a:gd name="T12" fmla="*/ 369 w 2511"/>
                <a:gd name="T13" fmla="*/ 618 h 2175"/>
                <a:gd name="T14" fmla="*/ 390 w 2511"/>
                <a:gd name="T15" fmla="*/ 542 h 2175"/>
                <a:gd name="T16" fmla="*/ 554 w 2511"/>
                <a:gd name="T17" fmla="*/ 434 h 2175"/>
                <a:gd name="T18" fmla="*/ 2104 w 2511"/>
                <a:gd name="T19" fmla="*/ 513 h 2175"/>
                <a:gd name="T20" fmla="*/ 2136 w 2511"/>
                <a:gd name="T21" fmla="*/ 615 h 2175"/>
                <a:gd name="T22" fmla="*/ 2145 w 2511"/>
                <a:gd name="T23" fmla="*/ 618 h 2175"/>
                <a:gd name="T24" fmla="*/ 2214 w 2511"/>
                <a:gd name="T25" fmla="*/ 501 h 2175"/>
                <a:gd name="T26" fmla="*/ 2231 w 2511"/>
                <a:gd name="T27" fmla="*/ 387 h 2175"/>
                <a:gd name="T28" fmla="*/ 2251 w 2511"/>
                <a:gd name="T29" fmla="*/ 228 h 2175"/>
                <a:gd name="T30" fmla="*/ 2245 w 2511"/>
                <a:gd name="T31" fmla="*/ 197 h 2175"/>
                <a:gd name="T32" fmla="*/ 2189 w 2511"/>
                <a:gd name="T33" fmla="*/ 182 h 2175"/>
                <a:gd name="T34" fmla="*/ 2155 w 2511"/>
                <a:gd name="T35" fmla="*/ 48 h 2175"/>
                <a:gd name="T36" fmla="*/ 2439 w 2511"/>
                <a:gd name="T37" fmla="*/ 4 h 2175"/>
                <a:gd name="T38" fmla="*/ 2508 w 2511"/>
                <a:gd name="T39" fmla="*/ 124 h 2175"/>
                <a:gd name="T40" fmla="*/ 2410 w 2511"/>
                <a:gd name="T41" fmla="*/ 195 h 2175"/>
                <a:gd name="T42" fmla="*/ 2377 w 2511"/>
                <a:gd name="T43" fmla="*/ 232 h 2175"/>
                <a:gd name="T44" fmla="*/ 2357 w 2511"/>
                <a:gd name="T45" fmla="*/ 398 h 2175"/>
                <a:gd name="T46" fmla="*/ 2338 w 2511"/>
                <a:gd name="T47" fmla="*/ 528 h 2175"/>
                <a:gd name="T48" fmla="*/ 2187 w 2511"/>
                <a:gd name="T49" fmla="*/ 741 h 2175"/>
                <a:gd name="T50" fmla="*/ 2135 w 2511"/>
                <a:gd name="T51" fmla="*/ 787 h 2175"/>
                <a:gd name="T52" fmla="*/ 2025 w 2511"/>
                <a:gd name="T53" fmla="*/ 951 h 2175"/>
                <a:gd name="T54" fmla="*/ 1384 w 2511"/>
                <a:gd name="T55" fmla="*/ 968 h 2175"/>
                <a:gd name="T56" fmla="*/ 1361 w 2511"/>
                <a:gd name="T57" fmla="*/ 1733 h 2175"/>
                <a:gd name="T58" fmla="*/ 1376 w 2511"/>
                <a:gd name="T59" fmla="*/ 1743 h 2175"/>
                <a:gd name="T60" fmla="*/ 1746 w 2511"/>
                <a:gd name="T61" fmla="*/ 1818 h 2175"/>
                <a:gd name="T62" fmla="*/ 2030 w 2511"/>
                <a:gd name="T63" fmla="*/ 2007 h 2175"/>
                <a:gd name="T64" fmla="*/ 2086 w 2511"/>
                <a:gd name="T65" fmla="*/ 2155 h 2175"/>
                <a:gd name="T66" fmla="*/ 1933 w 2511"/>
                <a:gd name="T67" fmla="*/ 2174 h 2175"/>
                <a:gd name="T68" fmla="*/ 1894 w 2511"/>
                <a:gd name="T69" fmla="*/ 2119 h 2175"/>
                <a:gd name="T70" fmla="*/ 1691 w 2511"/>
                <a:gd name="T71" fmla="*/ 1985 h 2175"/>
                <a:gd name="T72" fmla="*/ 1372 w 2511"/>
                <a:gd name="T73" fmla="*/ 1919 h 2175"/>
                <a:gd name="T74" fmla="*/ 1362 w 2511"/>
                <a:gd name="T75" fmla="*/ 1925 h 2175"/>
                <a:gd name="T76" fmla="*/ 1358 w 2511"/>
                <a:gd name="T77" fmla="*/ 2159 h 2175"/>
                <a:gd name="T78" fmla="*/ 1156 w 2511"/>
                <a:gd name="T79" fmla="*/ 2168 h 2175"/>
                <a:gd name="T80" fmla="*/ 1150 w 2511"/>
                <a:gd name="T81" fmla="*/ 1928 h 2175"/>
                <a:gd name="T82" fmla="*/ 1137 w 2511"/>
                <a:gd name="T83" fmla="*/ 1919 h 2175"/>
                <a:gd name="T84" fmla="*/ 859 w 2511"/>
                <a:gd name="T85" fmla="*/ 1972 h 2175"/>
                <a:gd name="T86" fmla="*/ 626 w 2511"/>
                <a:gd name="T87" fmla="*/ 2108 h 2175"/>
                <a:gd name="T88" fmla="*/ 578 w 2511"/>
                <a:gd name="T89" fmla="*/ 2175 h 2175"/>
                <a:gd name="T90" fmla="*/ 424 w 2511"/>
                <a:gd name="T91" fmla="*/ 2146 h 2175"/>
                <a:gd name="T92" fmla="*/ 514 w 2511"/>
                <a:gd name="T93" fmla="*/ 1970 h 2175"/>
                <a:gd name="T94" fmla="*/ 831 w 2511"/>
                <a:gd name="T95" fmla="*/ 1796 h 2175"/>
                <a:gd name="T96" fmla="*/ 1140 w 2511"/>
                <a:gd name="T97" fmla="*/ 1742 h 2175"/>
                <a:gd name="T98" fmla="*/ 1150 w 2511"/>
                <a:gd name="T99" fmla="*/ 1728 h 2175"/>
                <a:gd name="T100" fmla="*/ 1119 w 2511"/>
                <a:gd name="T101" fmla="*/ 967 h 2175"/>
                <a:gd name="T102" fmla="*/ 455 w 2511"/>
                <a:gd name="T103" fmla="*/ 935 h 2175"/>
                <a:gd name="T104" fmla="*/ 376 w 2511"/>
                <a:gd name="T105" fmla="*/ 785 h 2175"/>
                <a:gd name="T106" fmla="*/ 347 w 2511"/>
                <a:gd name="T107" fmla="*/ 752 h 2175"/>
                <a:gd name="T108" fmla="*/ 203 w 2511"/>
                <a:gd name="T109" fmla="*/ 610 h 2175"/>
                <a:gd name="T110" fmla="*/ 160 w 2511"/>
                <a:gd name="T111" fmla="*/ 446 h 2175"/>
                <a:gd name="T112" fmla="*/ 140 w 2511"/>
                <a:gd name="T113" fmla="*/ 282 h 2175"/>
                <a:gd name="T114" fmla="*/ 114 w 2511"/>
                <a:gd name="T115" fmla="*/ 197 h 2175"/>
                <a:gd name="T116" fmla="*/ 29 w 2511"/>
                <a:gd name="T117" fmla="*/ 167 h 2175"/>
                <a:gd name="T118" fmla="*/ 29 w 2511"/>
                <a:gd name="T119" fmla="*/ 29 h 2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11" h="2175">
                  <a:moveTo>
                    <a:pt x="98" y="0"/>
                  </a:moveTo>
                  <a:lnTo>
                    <a:pt x="272" y="0"/>
                  </a:lnTo>
                  <a:lnTo>
                    <a:pt x="298" y="4"/>
                  </a:lnTo>
                  <a:lnTo>
                    <a:pt x="322" y="13"/>
                  </a:lnTo>
                  <a:lnTo>
                    <a:pt x="342" y="29"/>
                  </a:lnTo>
                  <a:lnTo>
                    <a:pt x="356" y="48"/>
                  </a:lnTo>
                  <a:lnTo>
                    <a:pt x="367" y="71"/>
                  </a:lnTo>
                  <a:lnTo>
                    <a:pt x="370" y="98"/>
                  </a:lnTo>
                  <a:lnTo>
                    <a:pt x="367" y="124"/>
                  </a:lnTo>
                  <a:lnTo>
                    <a:pt x="356" y="148"/>
                  </a:lnTo>
                  <a:lnTo>
                    <a:pt x="342" y="167"/>
                  </a:lnTo>
                  <a:lnTo>
                    <a:pt x="322" y="182"/>
                  </a:lnTo>
                  <a:lnTo>
                    <a:pt x="298" y="192"/>
                  </a:lnTo>
                  <a:lnTo>
                    <a:pt x="272" y="195"/>
                  </a:lnTo>
                  <a:lnTo>
                    <a:pt x="272" y="195"/>
                  </a:lnTo>
                  <a:lnTo>
                    <a:pt x="271" y="196"/>
                  </a:lnTo>
                  <a:lnTo>
                    <a:pt x="268" y="196"/>
                  </a:lnTo>
                  <a:lnTo>
                    <a:pt x="266" y="197"/>
                  </a:lnTo>
                  <a:lnTo>
                    <a:pt x="263" y="199"/>
                  </a:lnTo>
                  <a:lnTo>
                    <a:pt x="261" y="201"/>
                  </a:lnTo>
                  <a:lnTo>
                    <a:pt x="259" y="203"/>
                  </a:lnTo>
                  <a:lnTo>
                    <a:pt x="257" y="207"/>
                  </a:lnTo>
                  <a:lnTo>
                    <a:pt x="257" y="211"/>
                  </a:lnTo>
                  <a:lnTo>
                    <a:pt x="261" y="228"/>
                  </a:lnTo>
                  <a:lnTo>
                    <a:pt x="263" y="251"/>
                  </a:lnTo>
                  <a:lnTo>
                    <a:pt x="267" y="276"/>
                  </a:lnTo>
                  <a:lnTo>
                    <a:pt x="271" y="303"/>
                  </a:lnTo>
                  <a:lnTo>
                    <a:pt x="274" y="332"/>
                  </a:lnTo>
                  <a:lnTo>
                    <a:pt x="278" y="360"/>
                  </a:lnTo>
                  <a:lnTo>
                    <a:pt x="280" y="387"/>
                  </a:lnTo>
                  <a:lnTo>
                    <a:pt x="284" y="411"/>
                  </a:lnTo>
                  <a:lnTo>
                    <a:pt x="286" y="432"/>
                  </a:lnTo>
                  <a:lnTo>
                    <a:pt x="287" y="448"/>
                  </a:lnTo>
                  <a:lnTo>
                    <a:pt x="288" y="459"/>
                  </a:lnTo>
                  <a:lnTo>
                    <a:pt x="290" y="463"/>
                  </a:lnTo>
                  <a:lnTo>
                    <a:pt x="295" y="499"/>
                  </a:lnTo>
                  <a:lnTo>
                    <a:pt x="307" y="534"/>
                  </a:lnTo>
                  <a:lnTo>
                    <a:pt x="322" y="564"/>
                  </a:lnTo>
                  <a:lnTo>
                    <a:pt x="338" y="590"/>
                  </a:lnTo>
                  <a:lnTo>
                    <a:pt x="356" y="611"/>
                  </a:lnTo>
                  <a:lnTo>
                    <a:pt x="364" y="617"/>
                  </a:lnTo>
                  <a:lnTo>
                    <a:pt x="369" y="618"/>
                  </a:lnTo>
                  <a:lnTo>
                    <a:pt x="373" y="617"/>
                  </a:lnTo>
                  <a:lnTo>
                    <a:pt x="375" y="616"/>
                  </a:lnTo>
                  <a:lnTo>
                    <a:pt x="376" y="614"/>
                  </a:lnTo>
                  <a:lnTo>
                    <a:pt x="376" y="612"/>
                  </a:lnTo>
                  <a:lnTo>
                    <a:pt x="380" y="576"/>
                  </a:lnTo>
                  <a:lnTo>
                    <a:pt x="390" y="542"/>
                  </a:lnTo>
                  <a:lnTo>
                    <a:pt x="407" y="513"/>
                  </a:lnTo>
                  <a:lnTo>
                    <a:pt x="428" y="486"/>
                  </a:lnTo>
                  <a:lnTo>
                    <a:pt x="455" y="464"/>
                  </a:lnTo>
                  <a:lnTo>
                    <a:pt x="485" y="447"/>
                  </a:lnTo>
                  <a:lnTo>
                    <a:pt x="519" y="438"/>
                  </a:lnTo>
                  <a:lnTo>
                    <a:pt x="554" y="434"/>
                  </a:lnTo>
                  <a:lnTo>
                    <a:pt x="1957" y="434"/>
                  </a:lnTo>
                  <a:lnTo>
                    <a:pt x="1992" y="438"/>
                  </a:lnTo>
                  <a:lnTo>
                    <a:pt x="2025" y="447"/>
                  </a:lnTo>
                  <a:lnTo>
                    <a:pt x="2056" y="464"/>
                  </a:lnTo>
                  <a:lnTo>
                    <a:pt x="2082" y="486"/>
                  </a:lnTo>
                  <a:lnTo>
                    <a:pt x="2104" y="513"/>
                  </a:lnTo>
                  <a:lnTo>
                    <a:pt x="2120" y="542"/>
                  </a:lnTo>
                  <a:lnTo>
                    <a:pt x="2131" y="576"/>
                  </a:lnTo>
                  <a:lnTo>
                    <a:pt x="2135" y="612"/>
                  </a:lnTo>
                  <a:lnTo>
                    <a:pt x="2135" y="612"/>
                  </a:lnTo>
                  <a:lnTo>
                    <a:pt x="2135" y="614"/>
                  </a:lnTo>
                  <a:lnTo>
                    <a:pt x="2136" y="615"/>
                  </a:lnTo>
                  <a:lnTo>
                    <a:pt x="2136" y="616"/>
                  </a:lnTo>
                  <a:lnTo>
                    <a:pt x="2137" y="617"/>
                  </a:lnTo>
                  <a:lnTo>
                    <a:pt x="2138" y="618"/>
                  </a:lnTo>
                  <a:lnTo>
                    <a:pt x="2139" y="620"/>
                  </a:lnTo>
                  <a:lnTo>
                    <a:pt x="2142" y="620"/>
                  </a:lnTo>
                  <a:lnTo>
                    <a:pt x="2145" y="618"/>
                  </a:lnTo>
                  <a:lnTo>
                    <a:pt x="2148" y="616"/>
                  </a:lnTo>
                  <a:lnTo>
                    <a:pt x="2152" y="614"/>
                  </a:lnTo>
                  <a:lnTo>
                    <a:pt x="2171" y="592"/>
                  </a:lnTo>
                  <a:lnTo>
                    <a:pt x="2188" y="566"/>
                  </a:lnTo>
                  <a:lnTo>
                    <a:pt x="2204" y="535"/>
                  </a:lnTo>
                  <a:lnTo>
                    <a:pt x="2214" y="501"/>
                  </a:lnTo>
                  <a:lnTo>
                    <a:pt x="2223" y="463"/>
                  </a:lnTo>
                  <a:lnTo>
                    <a:pt x="2223" y="459"/>
                  </a:lnTo>
                  <a:lnTo>
                    <a:pt x="2224" y="448"/>
                  </a:lnTo>
                  <a:lnTo>
                    <a:pt x="2225" y="432"/>
                  </a:lnTo>
                  <a:lnTo>
                    <a:pt x="2227" y="411"/>
                  </a:lnTo>
                  <a:lnTo>
                    <a:pt x="2231" y="387"/>
                  </a:lnTo>
                  <a:lnTo>
                    <a:pt x="2233" y="360"/>
                  </a:lnTo>
                  <a:lnTo>
                    <a:pt x="2237" y="332"/>
                  </a:lnTo>
                  <a:lnTo>
                    <a:pt x="2240" y="303"/>
                  </a:lnTo>
                  <a:lnTo>
                    <a:pt x="2244" y="276"/>
                  </a:lnTo>
                  <a:lnTo>
                    <a:pt x="2247" y="251"/>
                  </a:lnTo>
                  <a:lnTo>
                    <a:pt x="2251" y="228"/>
                  </a:lnTo>
                  <a:lnTo>
                    <a:pt x="2253" y="211"/>
                  </a:lnTo>
                  <a:lnTo>
                    <a:pt x="2253" y="207"/>
                  </a:lnTo>
                  <a:lnTo>
                    <a:pt x="2252" y="203"/>
                  </a:lnTo>
                  <a:lnTo>
                    <a:pt x="2250" y="201"/>
                  </a:lnTo>
                  <a:lnTo>
                    <a:pt x="2249" y="199"/>
                  </a:lnTo>
                  <a:lnTo>
                    <a:pt x="2245" y="197"/>
                  </a:lnTo>
                  <a:lnTo>
                    <a:pt x="2243" y="196"/>
                  </a:lnTo>
                  <a:lnTo>
                    <a:pt x="2240" y="196"/>
                  </a:lnTo>
                  <a:lnTo>
                    <a:pt x="2239" y="195"/>
                  </a:lnTo>
                  <a:lnTo>
                    <a:pt x="2239" y="195"/>
                  </a:lnTo>
                  <a:lnTo>
                    <a:pt x="2213" y="192"/>
                  </a:lnTo>
                  <a:lnTo>
                    <a:pt x="2189" y="182"/>
                  </a:lnTo>
                  <a:lnTo>
                    <a:pt x="2170" y="167"/>
                  </a:lnTo>
                  <a:lnTo>
                    <a:pt x="2155" y="148"/>
                  </a:lnTo>
                  <a:lnTo>
                    <a:pt x="2144" y="124"/>
                  </a:lnTo>
                  <a:lnTo>
                    <a:pt x="2141" y="98"/>
                  </a:lnTo>
                  <a:lnTo>
                    <a:pt x="2144" y="71"/>
                  </a:lnTo>
                  <a:lnTo>
                    <a:pt x="2155" y="48"/>
                  </a:lnTo>
                  <a:lnTo>
                    <a:pt x="2170" y="29"/>
                  </a:lnTo>
                  <a:lnTo>
                    <a:pt x="2189" y="13"/>
                  </a:lnTo>
                  <a:lnTo>
                    <a:pt x="2213" y="4"/>
                  </a:lnTo>
                  <a:lnTo>
                    <a:pt x="2239" y="0"/>
                  </a:lnTo>
                  <a:lnTo>
                    <a:pt x="2413" y="0"/>
                  </a:lnTo>
                  <a:lnTo>
                    <a:pt x="2439" y="4"/>
                  </a:lnTo>
                  <a:lnTo>
                    <a:pt x="2462" y="13"/>
                  </a:lnTo>
                  <a:lnTo>
                    <a:pt x="2483" y="29"/>
                  </a:lnTo>
                  <a:lnTo>
                    <a:pt x="2497" y="48"/>
                  </a:lnTo>
                  <a:lnTo>
                    <a:pt x="2508" y="71"/>
                  </a:lnTo>
                  <a:lnTo>
                    <a:pt x="2511" y="98"/>
                  </a:lnTo>
                  <a:lnTo>
                    <a:pt x="2508" y="124"/>
                  </a:lnTo>
                  <a:lnTo>
                    <a:pt x="2497" y="148"/>
                  </a:lnTo>
                  <a:lnTo>
                    <a:pt x="2483" y="167"/>
                  </a:lnTo>
                  <a:lnTo>
                    <a:pt x="2462" y="182"/>
                  </a:lnTo>
                  <a:lnTo>
                    <a:pt x="2439" y="192"/>
                  </a:lnTo>
                  <a:lnTo>
                    <a:pt x="2413" y="195"/>
                  </a:lnTo>
                  <a:lnTo>
                    <a:pt x="2410" y="195"/>
                  </a:lnTo>
                  <a:lnTo>
                    <a:pt x="2404" y="196"/>
                  </a:lnTo>
                  <a:lnTo>
                    <a:pt x="2397" y="197"/>
                  </a:lnTo>
                  <a:lnTo>
                    <a:pt x="2389" y="201"/>
                  </a:lnTo>
                  <a:lnTo>
                    <a:pt x="2383" y="206"/>
                  </a:lnTo>
                  <a:lnTo>
                    <a:pt x="2379" y="213"/>
                  </a:lnTo>
                  <a:lnTo>
                    <a:pt x="2377" y="232"/>
                  </a:lnTo>
                  <a:lnTo>
                    <a:pt x="2375" y="256"/>
                  </a:lnTo>
                  <a:lnTo>
                    <a:pt x="2371" y="282"/>
                  </a:lnTo>
                  <a:lnTo>
                    <a:pt x="2367" y="310"/>
                  </a:lnTo>
                  <a:lnTo>
                    <a:pt x="2364" y="341"/>
                  </a:lnTo>
                  <a:lnTo>
                    <a:pt x="2360" y="370"/>
                  </a:lnTo>
                  <a:lnTo>
                    <a:pt x="2357" y="398"/>
                  </a:lnTo>
                  <a:lnTo>
                    <a:pt x="2353" y="425"/>
                  </a:lnTo>
                  <a:lnTo>
                    <a:pt x="2351" y="446"/>
                  </a:lnTo>
                  <a:lnTo>
                    <a:pt x="2348" y="463"/>
                  </a:lnTo>
                  <a:lnTo>
                    <a:pt x="2347" y="475"/>
                  </a:lnTo>
                  <a:lnTo>
                    <a:pt x="2347" y="478"/>
                  </a:lnTo>
                  <a:lnTo>
                    <a:pt x="2338" y="528"/>
                  </a:lnTo>
                  <a:lnTo>
                    <a:pt x="2322" y="576"/>
                  </a:lnTo>
                  <a:lnTo>
                    <a:pt x="2303" y="618"/>
                  </a:lnTo>
                  <a:lnTo>
                    <a:pt x="2278" y="658"/>
                  </a:lnTo>
                  <a:lnTo>
                    <a:pt x="2251" y="691"/>
                  </a:lnTo>
                  <a:lnTo>
                    <a:pt x="2220" y="719"/>
                  </a:lnTo>
                  <a:lnTo>
                    <a:pt x="2187" y="741"/>
                  </a:lnTo>
                  <a:lnTo>
                    <a:pt x="2151" y="756"/>
                  </a:lnTo>
                  <a:lnTo>
                    <a:pt x="2143" y="761"/>
                  </a:lnTo>
                  <a:lnTo>
                    <a:pt x="2138" y="769"/>
                  </a:lnTo>
                  <a:lnTo>
                    <a:pt x="2136" y="778"/>
                  </a:lnTo>
                  <a:lnTo>
                    <a:pt x="2135" y="785"/>
                  </a:lnTo>
                  <a:lnTo>
                    <a:pt x="2135" y="787"/>
                  </a:lnTo>
                  <a:lnTo>
                    <a:pt x="2131" y="823"/>
                  </a:lnTo>
                  <a:lnTo>
                    <a:pt x="2120" y="856"/>
                  </a:lnTo>
                  <a:lnTo>
                    <a:pt x="2104" y="887"/>
                  </a:lnTo>
                  <a:lnTo>
                    <a:pt x="2082" y="913"/>
                  </a:lnTo>
                  <a:lnTo>
                    <a:pt x="2056" y="935"/>
                  </a:lnTo>
                  <a:lnTo>
                    <a:pt x="2025" y="951"/>
                  </a:lnTo>
                  <a:lnTo>
                    <a:pt x="1992" y="962"/>
                  </a:lnTo>
                  <a:lnTo>
                    <a:pt x="1957" y="966"/>
                  </a:lnTo>
                  <a:lnTo>
                    <a:pt x="1400" y="966"/>
                  </a:lnTo>
                  <a:lnTo>
                    <a:pt x="1397" y="966"/>
                  </a:lnTo>
                  <a:lnTo>
                    <a:pt x="1391" y="967"/>
                  </a:lnTo>
                  <a:lnTo>
                    <a:pt x="1384" y="968"/>
                  </a:lnTo>
                  <a:lnTo>
                    <a:pt x="1376" y="973"/>
                  </a:lnTo>
                  <a:lnTo>
                    <a:pt x="1368" y="978"/>
                  </a:lnTo>
                  <a:lnTo>
                    <a:pt x="1363" y="986"/>
                  </a:lnTo>
                  <a:lnTo>
                    <a:pt x="1361" y="998"/>
                  </a:lnTo>
                  <a:lnTo>
                    <a:pt x="1361" y="1728"/>
                  </a:lnTo>
                  <a:lnTo>
                    <a:pt x="1361" y="1733"/>
                  </a:lnTo>
                  <a:lnTo>
                    <a:pt x="1362" y="1736"/>
                  </a:lnTo>
                  <a:lnTo>
                    <a:pt x="1364" y="1739"/>
                  </a:lnTo>
                  <a:lnTo>
                    <a:pt x="1366" y="1741"/>
                  </a:lnTo>
                  <a:lnTo>
                    <a:pt x="1370" y="1742"/>
                  </a:lnTo>
                  <a:lnTo>
                    <a:pt x="1372" y="1742"/>
                  </a:lnTo>
                  <a:lnTo>
                    <a:pt x="1376" y="1743"/>
                  </a:lnTo>
                  <a:lnTo>
                    <a:pt x="1378" y="1743"/>
                  </a:lnTo>
                  <a:lnTo>
                    <a:pt x="1459" y="1752"/>
                  </a:lnTo>
                  <a:lnTo>
                    <a:pt x="1537" y="1762"/>
                  </a:lnTo>
                  <a:lnTo>
                    <a:pt x="1611" y="1778"/>
                  </a:lnTo>
                  <a:lnTo>
                    <a:pt x="1681" y="1797"/>
                  </a:lnTo>
                  <a:lnTo>
                    <a:pt x="1746" y="1818"/>
                  </a:lnTo>
                  <a:lnTo>
                    <a:pt x="1808" y="1843"/>
                  </a:lnTo>
                  <a:lnTo>
                    <a:pt x="1864" y="1871"/>
                  </a:lnTo>
                  <a:lnTo>
                    <a:pt x="1914" y="1901"/>
                  </a:lnTo>
                  <a:lnTo>
                    <a:pt x="1959" y="1935"/>
                  </a:lnTo>
                  <a:lnTo>
                    <a:pt x="1998" y="1970"/>
                  </a:lnTo>
                  <a:lnTo>
                    <a:pt x="2030" y="2007"/>
                  </a:lnTo>
                  <a:lnTo>
                    <a:pt x="2055" y="2048"/>
                  </a:lnTo>
                  <a:lnTo>
                    <a:pt x="2074" y="2089"/>
                  </a:lnTo>
                  <a:lnTo>
                    <a:pt x="2085" y="2132"/>
                  </a:lnTo>
                  <a:lnTo>
                    <a:pt x="2086" y="2139"/>
                  </a:lnTo>
                  <a:lnTo>
                    <a:pt x="2087" y="2146"/>
                  </a:lnTo>
                  <a:lnTo>
                    <a:pt x="2086" y="2155"/>
                  </a:lnTo>
                  <a:lnTo>
                    <a:pt x="2084" y="2163"/>
                  </a:lnTo>
                  <a:lnTo>
                    <a:pt x="2079" y="2169"/>
                  </a:lnTo>
                  <a:lnTo>
                    <a:pt x="2071" y="2174"/>
                  </a:lnTo>
                  <a:lnTo>
                    <a:pt x="2059" y="2175"/>
                  </a:lnTo>
                  <a:lnTo>
                    <a:pt x="1945" y="2175"/>
                  </a:lnTo>
                  <a:lnTo>
                    <a:pt x="1933" y="2174"/>
                  </a:lnTo>
                  <a:lnTo>
                    <a:pt x="1925" y="2169"/>
                  </a:lnTo>
                  <a:lnTo>
                    <a:pt x="1917" y="2163"/>
                  </a:lnTo>
                  <a:lnTo>
                    <a:pt x="1913" y="2156"/>
                  </a:lnTo>
                  <a:lnTo>
                    <a:pt x="1909" y="2149"/>
                  </a:lnTo>
                  <a:lnTo>
                    <a:pt x="1906" y="2143"/>
                  </a:lnTo>
                  <a:lnTo>
                    <a:pt x="1894" y="2119"/>
                  </a:lnTo>
                  <a:lnTo>
                    <a:pt x="1875" y="2095"/>
                  </a:lnTo>
                  <a:lnTo>
                    <a:pt x="1849" y="2071"/>
                  </a:lnTo>
                  <a:lnTo>
                    <a:pt x="1818" y="2049"/>
                  </a:lnTo>
                  <a:lnTo>
                    <a:pt x="1781" y="2026"/>
                  </a:lnTo>
                  <a:lnTo>
                    <a:pt x="1738" y="2005"/>
                  </a:lnTo>
                  <a:lnTo>
                    <a:pt x="1691" y="1985"/>
                  </a:lnTo>
                  <a:lnTo>
                    <a:pt x="1637" y="1967"/>
                  </a:lnTo>
                  <a:lnTo>
                    <a:pt x="1579" y="1951"/>
                  </a:lnTo>
                  <a:lnTo>
                    <a:pt x="1515" y="1937"/>
                  </a:lnTo>
                  <a:lnTo>
                    <a:pt x="1447" y="1926"/>
                  </a:lnTo>
                  <a:lnTo>
                    <a:pt x="1374" y="1919"/>
                  </a:lnTo>
                  <a:lnTo>
                    <a:pt x="1372" y="1919"/>
                  </a:lnTo>
                  <a:lnTo>
                    <a:pt x="1370" y="1919"/>
                  </a:lnTo>
                  <a:lnTo>
                    <a:pt x="1369" y="1919"/>
                  </a:lnTo>
                  <a:lnTo>
                    <a:pt x="1366" y="1920"/>
                  </a:lnTo>
                  <a:lnTo>
                    <a:pt x="1364" y="1920"/>
                  </a:lnTo>
                  <a:lnTo>
                    <a:pt x="1363" y="1923"/>
                  </a:lnTo>
                  <a:lnTo>
                    <a:pt x="1362" y="1925"/>
                  </a:lnTo>
                  <a:lnTo>
                    <a:pt x="1361" y="1929"/>
                  </a:lnTo>
                  <a:lnTo>
                    <a:pt x="1361" y="1932"/>
                  </a:lnTo>
                  <a:lnTo>
                    <a:pt x="1361" y="2145"/>
                  </a:lnTo>
                  <a:lnTo>
                    <a:pt x="1361" y="2148"/>
                  </a:lnTo>
                  <a:lnTo>
                    <a:pt x="1359" y="2152"/>
                  </a:lnTo>
                  <a:lnTo>
                    <a:pt x="1358" y="2159"/>
                  </a:lnTo>
                  <a:lnTo>
                    <a:pt x="1355" y="2167"/>
                  </a:lnTo>
                  <a:lnTo>
                    <a:pt x="1349" y="2173"/>
                  </a:lnTo>
                  <a:lnTo>
                    <a:pt x="1339" y="2175"/>
                  </a:lnTo>
                  <a:lnTo>
                    <a:pt x="1172" y="2175"/>
                  </a:lnTo>
                  <a:lnTo>
                    <a:pt x="1162" y="2173"/>
                  </a:lnTo>
                  <a:lnTo>
                    <a:pt x="1156" y="2168"/>
                  </a:lnTo>
                  <a:lnTo>
                    <a:pt x="1153" y="2161"/>
                  </a:lnTo>
                  <a:lnTo>
                    <a:pt x="1152" y="2154"/>
                  </a:lnTo>
                  <a:lnTo>
                    <a:pt x="1150" y="2148"/>
                  </a:lnTo>
                  <a:lnTo>
                    <a:pt x="1150" y="2145"/>
                  </a:lnTo>
                  <a:lnTo>
                    <a:pt x="1150" y="1932"/>
                  </a:lnTo>
                  <a:lnTo>
                    <a:pt x="1150" y="1928"/>
                  </a:lnTo>
                  <a:lnTo>
                    <a:pt x="1149" y="1924"/>
                  </a:lnTo>
                  <a:lnTo>
                    <a:pt x="1147" y="1922"/>
                  </a:lnTo>
                  <a:lnTo>
                    <a:pt x="1144" y="1920"/>
                  </a:lnTo>
                  <a:lnTo>
                    <a:pt x="1142" y="1919"/>
                  </a:lnTo>
                  <a:lnTo>
                    <a:pt x="1140" y="1919"/>
                  </a:lnTo>
                  <a:lnTo>
                    <a:pt x="1137" y="1919"/>
                  </a:lnTo>
                  <a:lnTo>
                    <a:pt x="1135" y="1919"/>
                  </a:lnTo>
                  <a:lnTo>
                    <a:pt x="1133" y="1920"/>
                  </a:lnTo>
                  <a:lnTo>
                    <a:pt x="1057" y="1928"/>
                  </a:lnTo>
                  <a:lnTo>
                    <a:pt x="985" y="1939"/>
                  </a:lnTo>
                  <a:lnTo>
                    <a:pt x="919" y="1954"/>
                  </a:lnTo>
                  <a:lnTo>
                    <a:pt x="859" y="1972"/>
                  </a:lnTo>
                  <a:lnTo>
                    <a:pt x="805" y="1991"/>
                  </a:lnTo>
                  <a:lnTo>
                    <a:pt x="756" y="2013"/>
                  </a:lnTo>
                  <a:lnTo>
                    <a:pt x="713" y="2036"/>
                  </a:lnTo>
                  <a:lnTo>
                    <a:pt x="678" y="2060"/>
                  </a:lnTo>
                  <a:lnTo>
                    <a:pt x="648" y="2085"/>
                  </a:lnTo>
                  <a:lnTo>
                    <a:pt x="626" y="2108"/>
                  </a:lnTo>
                  <a:lnTo>
                    <a:pt x="609" y="2133"/>
                  </a:lnTo>
                  <a:lnTo>
                    <a:pt x="604" y="2143"/>
                  </a:lnTo>
                  <a:lnTo>
                    <a:pt x="601" y="2155"/>
                  </a:lnTo>
                  <a:lnTo>
                    <a:pt x="595" y="2164"/>
                  </a:lnTo>
                  <a:lnTo>
                    <a:pt x="588" y="2171"/>
                  </a:lnTo>
                  <a:lnTo>
                    <a:pt x="578" y="2175"/>
                  </a:lnTo>
                  <a:lnTo>
                    <a:pt x="445" y="2175"/>
                  </a:lnTo>
                  <a:lnTo>
                    <a:pt x="436" y="2174"/>
                  </a:lnTo>
                  <a:lnTo>
                    <a:pt x="430" y="2169"/>
                  </a:lnTo>
                  <a:lnTo>
                    <a:pt x="426" y="2163"/>
                  </a:lnTo>
                  <a:lnTo>
                    <a:pt x="424" y="2155"/>
                  </a:lnTo>
                  <a:lnTo>
                    <a:pt x="424" y="2146"/>
                  </a:lnTo>
                  <a:lnTo>
                    <a:pt x="425" y="2139"/>
                  </a:lnTo>
                  <a:lnTo>
                    <a:pt x="426" y="2132"/>
                  </a:lnTo>
                  <a:lnTo>
                    <a:pt x="437" y="2089"/>
                  </a:lnTo>
                  <a:lnTo>
                    <a:pt x="456" y="2048"/>
                  </a:lnTo>
                  <a:lnTo>
                    <a:pt x="481" y="2007"/>
                  </a:lnTo>
                  <a:lnTo>
                    <a:pt x="514" y="1970"/>
                  </a:lnTo>
                  <a:lnTo>
                    <a:pt x="552" y="1935"/>
                  </a:lnTo>
                  <a:lnTo>
                    <a:pt x="597" y="1901"/>
                  </a:lnTo>
                  <a:lnTo>
                    <a:pt x="648" y="1871"/>
                  </a:lnTo>
                  <a:lnTo>
                    <a:pt x="704" y="1843"/>
                  </a:lnTo>
                  <a:lnTo>
                    <a:pt x="764" y="1818"/>
                  </a:lnTo>
                  <a:lnTo>
                    <a:pt x="831" y="1796"/>
                  </a:lnTo>
                  <a:lnTo>
                    <a:pt x="901" y="1778"/>
                  </a:lnTo>
                  <a:lnTo>
                    <a:pt x="975" y="1762"/>
                  </a:lnTo>
                  <a:lnTo>
                    <a:pt x="1053" y="1750"/>
                  </a:lnTo>
                  <a:lnTo>
                    <a:pt x="1135" y="1743"/>
                  </a:lnTo>
                  <a:lnTo>
                    <a:pt x="1137" y="1743"/>
                  </a:lnTo>
                  <a:lnTo>
                    <a:pt x="1140" y="1742"/>
                  </a:lnTo>
                  <a:lnTo>
                    <a:pt x="1142" y="1742"/>
                  </a:lnTo>
                  <a:lnTo>
                    <a:pt x="1144" y="1741"/>
                  </a:lnTo>
                  <a:lnTo>
                    <a:pt x="1147" y="1739"/>
                  </a:lnTo>
                  <a:lnTo>
                    <a:pt x="1149" y="1736"/>
                  </a:lnTo>
                  <a:lnTo>
                    <a:pt x="1150" y="1733"/>
                  </a:lnTo>
                  <a:lnTo>
                    <a:pt x="1150" y="1728"/>
                  </a:lnTo>
                  <a:lnTo>
                    <a:pt x="1150" y="998"/>
                  </a:lnTo>
                  <a:lnTo>
                    <a:pt x="1148" y="986"/>
                  </a:lnTo>
                  <a:lnTo>
                    <a:pt x="1143" y="978"/>
                  </a:lnTo>
                  <a:lnTo>
                    <a:pt x="1135" y="972"/>
                  </a:lnTo>
                  <a:lnTo>
                    <a:pt x="1127" y="968"/>
                  </a:lnTo>
                  <a:lnTo>
                    <a:pt x="1119" y="967"/>
                  </a:lnTo>
                  <a:lnTo>
                    <a:pt x="1114" y="966"/>
                  </a:lnTo>
                  <a:lnTo>
                    <a:pt x="1111" y="966"/>
                  </a:lnTo>
                  <a:lnTo>
                    <a:pt x="554" y="966"/>
                  </a:lnTo>
                  <a:lnTo>
                    <a:pt x="519" y="962"/>
                  </a:lnTo>
                  <a:lnTo>
                    <a:pt x="485" y="951"/>
                  </a:lnTo>
                  <a:lnTo>
                    <a:pt x="455" y="935"/>
                  </a:lnTo>
                  <a:lnTo>
                    <a:pt x="428" y="913"/>
                  </a:lnTo>
                  <a:lnTo>
                    <a:pt x="407" y="887"/>
                  </a:lnTo>
                  <a:lnTo>
                    <a:pt x="390" y="856"/>
                  </a:lnTo>
                  <a:lnTo>
                    <a:pt x="380" y="823"/>
                  </a:lnTo>
                  <a:lnTo>
                    <a:pt x="376" y="787"/>
                  </a:lnTo>
                  <a:lnTo>
                    <a:pt x="376" y="785"/>
                  </a:lnTo>
                  <a:lnTo>
                    <a:pt x="375" y="780"/>
                  </a:lnTo>
                  <a:lnTo>
                    <a:pt x="374" y="773"/>
                  </a:lnTo>
                  <a:lnTo>
                    <a:pt x="370" y="765"/>
                  </a:lnTo>
                  <a:lnTo>
                    <a:pt x="363" y="759"/>
                  </a:lnTo>
                  <a:lnTo>
                    <a:pt x="355" y="754"/>
                  </a:lnTo>
                  <a:lnTo>
                    <a:pt x="347" y="752"/>
                  </a:lnTo>
                  <a:lnTo>
                    <a:pt x="338" y="748"/>
                  </a:lnTo>
                  <a:lnTo>
                    <a:pt x="306" y="731"/>
                  </a:lnTo>
                  <a:lnTo>
                    <a:pt x="276" y="709"/>
                  </a:lnTo>
                  <a:lnTo>
                    <a:pt x="249" y="680"/>
                  </a:lnTo>
                  <a:lnTo>
                    <a:pt x="224" y="647"/>
                  </a:lnTo>
                  <a:lnTo>
                    <a:pt x="203" y="610"/>
                  </a:lnTo>
                  <a:lnTo>
                    <a:pt x="186" y="568"/>
                  </a:lnTo>
                  <a:lnTo>
                    <a:pt x="173" y="524"/>
                  </a:lnTo>
                  <a:lnTo>
                    <a:pt x="164" y="478"/>
                  </a:lnTo>
                  <a:lnTo>
                    <a:pt x="164" y="475"/>
                  </a:lnTo>
                  <a:lnTo>
                    <a:pt x="162" y="463"/>
                  </a:lnTo>
                  <a:lnTo>
                    <a:pt x="160" y="446"/>
                  </a:lnTo>
                  <a:lnTo>
                    <a:pt x="158" y="425"/>
                  </a:lnTo>
                  <a:lnTo>
                    <a:pt x="154" y="398"/>
                  </a:lnTo>
                  <a:lnTo>
                    <a:pt x="151" y="370"/>
                  </a:lnTo>
                  <a:lnTo>
                    <a:pt x="147" y="341"/>
                  </a:lnTo>
                  <a:lnTo>
                    <a:pt x="143" y="310"/>
                  </a:lnTo>
                  <a:lnTo>
                    <a:pt x="140" y="282"/>
                  </a:lnTo>
                  <a:lnTo>
                    <a:pt x="136" y="256"/>
                  </a:lnTo>
                  <a:lnTo>
                    <a:pt x="134" y="232"/>
                  </a:lnTo>
                  <a:lnTo>
                    <a:pt x="132" y="213"/>
                  </a:lnTo>
                  <a:lnTo>
                    <a:pt x="128" y="206"/>
                  </a:lnTo>
                  <a:lnTo>
                    <a:pt x="122" y="201"/>
                  </a:lnTo>
                  <a:lnTo>
                    <a:pt x="114" y="197"/>
                  </a:lnTo>
                  <a:lnTo>
                    <a:pt x="107" y="196"/>
                  </a:lnTo>
                  <a:lnTo>
                    <a:pt x="101" y="195"/>
                  </a:lnTo>
                  <a:lnTo>
                    <a:pt x="98" y="195"/>
                  </a:lnTo>
                  <a:lnTo>
                    <a:pt x="72" y="192"/>
                  </a:lnTo>
                  <a:lnTo>
                    <a:pt x="48" y="182"/>
                  </a:lnTo>
                  <a:lnTo>
                    <a:pt x="29" y="167"/>
                  </a:lnTo>
                  <a:lnTo>
                    <a:pt x="14" y="148"/>
                  </a:lnTo>
                  <a:lnTo>
                    <a:pt x="3" y="124"/>
                  </a:lnTo>
                  <a:lnTo>
                    <a:pt x="0" y="98"/>
                  </a:lnTo>
                  <a:lnTo>
                    <a:pt x="3" y="71"/>
                  </a:lnTo>
                  <a:lnTo>
                    <a:pt x="14" y="48"/>
                  </a:lnTo>
                  <a:lnTo>
                    <a:pt x="29" y="29"/>
                  </a:lnTo>
                  <a:lnTo>
                    <a:pt x="48" y="13"/>
                  </a:lnTo>
                  <a:lnTo>
                    <a:pt x="72" y="4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5" name="Freeform 25"/>
            <p:cNvSpPr>
              <a:spLocks/>
            </p:cNvSpPr>
            <p:nvPr/>
          </p:nvSpPr>
          <p:spPr bwMode="auto">
            <a:xfrm>
              <a:off x="1958975" y="3935413"/>
              <a:ext cx="733425" cy="760413"/>
            </a:xfrm>
            <a:custGeom>
              <a:avLst/>
              <a:gdLst>
                <a:gd name="T0" fmla="*/ 924 w 1849"/>
                <a:gd name="T1" fmla="*/ 0 h 1916"/>
                <a:gd name="T2" fmla="*/ 924 w 1849"/>
                <a:gd name="T3" fmla="*/ 0 h 1916"/>
                <a:gd name="T4" fmla="*/ 1011 w 1849"/>
                <a:gd name="T5" fmla="*/ 2 h 1916"/>
                <a:gd name="T6" fmla="*/ 1095 w 1849"/>
                <a:gd name="T7" fmla="*/ 6 h 1916"/>
                <a:gd name="T8" fmla="*/ 1176 w 1849"/>
                <a:gd name="T9" fmla="*/ 13 h 1916"/>
                <a:gd name="T10" fmla="*/ 1254 w 1849"/>
                <a:gd name="T11" fmla="*/ 23 h 1916"/>
                <a:gd name="T12" fmla="*/ 1330 w 1849"/>
                <a:gd name="T13" fmla="*/ 35 h 1916"/>
                <a:gd name="T14" fmla="*/ 1401 w 1849"/>
                <a:gd name="T15" fmla="*/ 49 h 1916"/>
                <a:gd name="T16" fmla="*/ 1468 w 1849"/>
                <a:gd name="T17" fmla="*/ 66 h 1916"/>
                <a:gd name="T18" fmla="*/ 1532 w 1849"/>
                <a:gd name="T19" fmla="*/ 84 h 1916"/>
                <a:gd name="T20" fmla="*/ 1590 w 1849"/>
                <a:gd name="T21" fmla="*/ 104 h 1916"/>
                <a:gd name="T22" fmla="*/ 1642 w 1849"/>
                <a:gd name="T23" fmla="*/ 126 h 1916"/>
                <a:gd name="T24" fmla="*/ 1691 w 1849"/>
                <a:gd name="T25" fmla="*/ 150 h 1916"/>
                <a:gd name="T26" fmla="*/ 1732 w 1849"/>
                <a:gd name="T27" fmla="*/ 176 h 1916"/>
                <a:gd name="T28" fmla="*/ 1768 w 1849"/>
                <a:gd name="T29" fmla="*/ 203 h 1916"/>
                <a:gd name="T30" fmla="*/ 1797 w 1849"/>
                <a:gd name="T31" fmla="*/ 231 h 1916"/>
                <a:gd name="T32" fmla="*/ 1819 w 1849"/>
                <a:gd name="T33" fmla="*/ 260 h 1916"/>
                <a:gd name="T34" fmla="*/ 1835 w 1849"/>
                <a:gd name="T35" fmla="*/ 291 h 1916"/>
                <a:gd name="T36" fmla="*/ 1844 w 1849"/>
                <a:gd name="T37" fmla="*/ 317 h 1916"/>
                <a:gd name="T38" fmla="*/ 1849 w 1849"/>
                <a:gd name="T39" fmla="*/ 345 h 1916"/>
                <a:gd name="T40" fmla="*/ 1848 w 1849"/>
                <a:gd name="T41" fmla="*/ 375 h 1916"/>
                <a:gd name="T42" fmla="*/ 1686 w 1849"/>
                <a:gd name="T43" fmla="*/ 1746 h 1916"/>
                <a:gd name="T44" fmla="*/ 1679 w 1849"/>
                <a:gd name="T45" fmla="*/ 1780 h 1916"/>
                <a:gd name="T46" fmla="*/ 1665 w 1849"/>
                <a:gd name="T47" fmla="*/ 1811 h 1916"/>
                <a:gd name="T48" fmla="*/ 1646 w 1849"/>
                <a:gd name="T49" fmla="*/ 1841 h 1916"/>
                <a:gd name="T50" fmla="*/ 1622 w 1849"/>
                <a:gd name="T51" fmla="*/ 1866 h 1916"/>
                <a:gd name="T52" fmla="*/ 1595 w 1849"/>
                <a:gd name="T53" fmla="*/ 1886 h 1916"/>
                <a:gd name="T54" fmla="*/ 1564 w 1849"/>
                <a:gd name="T55" fmla="*/ 1902 h 1916"/>
                <a:gd name="T56" fmla="*/ 1531 w 1849"/>
                <a:gd name="T57" fmla="*/ 1912 h 1916"/>
                <a:gd name="T58" fmla="*/ 1496 w 1849"/>
                <a:gd name="T59" fmla="*/ 1916 h 1916"/>
                <a:gd name="T60" fmla="*/ 353 w 1849"/>
                <a:gd name="T61" fmla="*/ 1916 h 1916"/>
                <a:gd name="T62" fmla="*/ 318 w 1849"/>
                <a:gd name="T63" fmla="*/ 1912 h 1916"/>
                <a:gd name="T64" fmla="*/ 285 w 1849"/>
                <a:gd name="T65" fmla="*/ 1902 h 1916"/>
                <a:gd name="T66" fmla="*/ 254 w 1849"/>
                <a:gd name="T67" fmla="*/ 1886 h 1916"/>
                <a:gd name="T68" fmla="*/ 227 w 1849"/>
                <a:gd name="T69" fmla="*/ 1866 h 1916"/>
                <a:gd name="T70" fmla="*/ 203 w 1849"/>
                <a:gd name="T71" fmla="*/ 1841 h 1916"/>
                <a:gd name="T72" fmla="*/ 184 w 1849"/>
                <a:gd name="T73" fmla="*/ 1811 h 1916"/>
                <a:gd name="T74" fmla="*/ 170 w 1849"/>
                <a:gd name="T75" fmla="*/ 1780 h 1916"/>
                <a:gd name="T76" fmla="*/ 163 w 1849"/>
                <a:gd name="T77" fmla="*/ 1746 h 1916"/>
                <a:gd name="T78" fmla="*/ 1 w 1849"/>
                <a:gd name="T79" fmla="*/ 375 h 1916"/>
                <a:gd name="T80" fmla="*/ 0 w 1849"/>
                <a:gd name="T81" fmla="*/ 348 h 1916"/>
                <a:gd name="T82" fmla="*/ 5 w 1849"/>
                <a:gd name="T83" fmla="*/ 320 h 1916"/>
                <a:gd name="T84" fmla="*/ 12 w 1849"/>
                <a:gd name="T85" fmla="*/ 295 h 1916"/>
                <a:gd name="T86" fmla="*/ 26 w 1849"/>
                <a:gd name="T87" fmla="*/ 264 h 1916"/>
                <a:gd name="T88" fmla="*/ 48 w 1849"/>
                <a:gd name="T89" fmla="*/ 235 h 1916"/>
                <a:gd name="T90" fmla="*/ 76 w 1849"/>
                <a:gd name="T91" fmla="*/ 206 h 1916"/>
                <a:gd name="T92" fmla="*/ 112 w 1849"/>
                <a:gd name="T93" fmla="*/ 179 h 1916"/>
                <a:gd name="T94" fmla="*/ 153 w 1849"/>
                <a:gd name="T95" fmla="*/ 154 h 1916"/>
                <a:gd name="T96" fmla="*/ 201 w 1849"/>
                <a:gd name="T97" fmla="*/ 129 h 1916"/>
                <a:gd name="T98" fmla="*/ 254 w 1849"/>
                <a:gd name="T99" fmla="*/ 106 h 1916"/>
                <a:gd name="T100" fmla="*/ 312 w 1849"/>
                <a:gd name="T101" fmla="*/ 86 h 1916"/>
                <a:gd name="T102" fmla="*/ 375 w 1849"/>
                <a:gd name="T103" fmla="*/ 67 h 1916"/>
                <a:gd name="T104" fmla="*/ 443 w 1849"/>
                <a:gd name="T105" fmla="*/ 50 h 1916"/>
                <a:gd name="T106" fmla="*/ 515 w 1849"/>
                <a:gd name="T107" fmla="*/ 35 h 1916"/>
                <a:gd name="T108" fmla="*/ 591 w 1849"/>
                <a:gd name="T109" fmla="*/ 23 h 1916"/>
                <a:gd name="T110" fmla="*/ 670 w 1849"/>
                <a:gd name="T111" fmla="*/ 13 h 1916"/>
                <a:gd name="T112" fmla="*/ 752 w 1849"/>
                <a:gd name="T113" fmla="*/ 6 h 1916"/>
                <a:gd name="T114" fmla="*/ 837 w 1849"/>
                <a:gd name="T115" fmla="*/ 2 h 1916"/>
                <a:gd name="T116" fmla="*/ 924 w 1849"/>
                <a:gd name="T117" fmla="*/ 0 h 1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49" h="1916">
                  <a:moveTo>
                    <a:pt x="924" y="0"/>
                  </a:moveTo>
                  <a:lnTo>
                    <a:pt x="924" y="0"/>
                  </a:lnTo>
                  <a:lnTo>
                    <a:pt x="1011" y="2"/>
                  </a:lnTo>
                  <a:lnTo>
                    <a:pt x="1095" y="6"/>
                  </a:lnTo>
                  <a:lnTo>
                    <a:pt x="1176" y="13"/>
                  </a:lnTo>
                  <a:lnTo>
                    <a:pt x="1254" y="23"/>
                  </a:lnTo>
                  <a:lnTo>
                    <a:pt x="1330" y="35"/>
                  </a:lnTo>
                  <a:lnTo>
                    <a:pt x="1401" y="49"/>
                  </a:lnTo>
                  <a:lnTo>
                    <a:pt x="1468" y="66"/>
                  </a:lnTo>
                  <a:lnTo>
                    <a:pt x="1532" y="84"/>
                  </a:lnTo>
                  <a:lnTo>
                    <a:pt x="1590" y="104"/>
                  </a:lnTo>
                  <a:lnTo>
                    <a:pt x="1642" y="126"/>
                  </a:lnTo>
                  <a:lnTo>
                    <a:pt x="1691" y="150"/>
                  </a:lnTo>
                  <a:lnTo>
                    <a:pt x="1732" y="176"/>
                  </a:lnTo>
                  <a:lnTo>
                    <a:pt x="1768" y="203"/>
                  </a:lnTo>
                  <a:lnTo>
                    <a:pt x="1797" y="231"/>
                  </a:lnTo>
                  <a:lnTo>
                    <a:pt x="1819" y="260"/>
                  </a:lnTo>
                  <a:lnTo>
                    <a:pt x="1835" y="291"/>
                  </a:lnTo>
                  <a:lnTo>
                    <a:pt x="1844" y="317"/>
                  </a:lnTo>
                  <a:lnTo>
                    <a:pt x="1849" y="345"/>
                  </a:lnTo>
                  <a:lnTo>
                    <a:pt x="1848" y="375"/>
                  </a:lnTo>
                  <a:lnTo>
                    <a:pt x="1686" y="1746"/>
                  </a:lnTo>
                  <a:lnTo>
                    <a:pt x="1679" y="1780"/>
                  </a:lnTo>
                  <a:lnTo>
                    <a:pt x="1665" y="1811"/>
                  </a:lnTo>
                  <a:lnTo>
                    <a:pt x="1646" y="1841"/>
                  </a:lnTo>
                  <a:lnTo>
                    <a:pt x="1622" y="1866"/>
                  </a:lnTo>
                  <a:lnTo>
                    <a:pt x="1595" y="1886"/>
                  </a:lnTo>
                  <a:lnTo>
                    <a:pt x="1564" y="1902"/>
                  </a:lnTo>
                  <a:lnTo>
                    <a:pt x="1531" y="1912"/>
                  </a:lnTo>
                  <a:lnTo>
                    <a:pt x="1496" y="1916"/>
                  </a:lnTo>
                  <a:lnTo>
                    <a:pt x="353" y="1916"/>
                  </a:lnTo>
                  <a:lnTo>
                    <a:pt x="318" y="1912"/>
                  </a:lnTo>
                  <a:lnTo>
                    <a:pt x="285" y="1902"/>
                  </a:lnTo>
                  <a:lnTo>
                    <a:pt x="254" y="1886"/>
                  </a:lnTo>
                  <a:lnTo>
                    <a:pt x="227" y="1866"/>
                  </a:lnTo>
                  <a:lnTo>
                    <a:pt x="203" y="1841"/>
                  </a:lnTo>
                  <a:lnTo>
                    <a:pt x="184" y="1811"/>
                  </a:lnTo>
                  <a:lnTo>
                    <a:pt x="170" y="1780"/>
                  </a:lnTo>
                  <a:lnTo>
                    <a:pt x="163" y="1746"/>
                  </a:lnTo>
                  <a:lnTo>
                    <a:pt x="1" y="375"/>
                  </a:lnTo>
                  <a:lnTo>
                    <a:pt x="0" y="348"/>
                  </a:lnTo>
                  <a:lnTo>
                    <a:pt x="5" y="320"/>
                  </a:lnTo>
                  <a:lnTo>
                    <a:pt x="12" y="295"/>
                  </a:lnTo>
                  <a:lnTo>
                    <a:pt x="26" y="264"/>
                  </a:lnTo>
                  <a:lnTo>
                    <a:pt x="48" y="235"/>
                  </a:lnTo>
                  <a:lnTo>
                    <a:pt x="76" y="206"/>
                  </a:lnTo>
                  <a:lnTo>
                    <a:pt x="112" y="179"/>
                  </a:lnTo>
                  <a:lnTo>
                    <a:pt x="153" y="154"/>
                  </a:lnTo>
                  <a:lnTo>
                    <a:pt x="201" y="129"/>
                  </a:lnTo>
                  <a:lnTo>
                    <a:pt x="254" y="106"/>
                  </a:lnTo>
                  <a:lnTo>
                    <a:pt x="312" y="86"/>
                  </a:lnTo>
                  <a:lnTo>
                    <a:pt x="375" y="67"/>
                  </a:lnTo>
                  <a:lnTo>
                    <a:pt x="443" y="50"/>
                  </a:lnTo>
                  <a:lnTo>
                    <a:pt x="515" y="35"/>
                  </a:lnTo>
                  <a:lnTo>
                    <a:pt x="591" y="23"/>
                  </a:lnTo>
                  <a:lnTo>
                    <a:pt x="670" y="13"/>
                  </a:lnTo>
                  <a:lnTo>
                    <a:pt x="752" y="6"/>
                  </a:lnTo>
                  <a:lnTo>
                    <a:pt x="837" y="2"/>
                  </a:lnTo>
                  <a:lnTo>
                    <a:pt x="9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3" name="Freeform 122"/>
          <p:cNvSpPr>
            <a:spLocks/>
          </p:cNvSpPr>
          <p:nvPr/>
        </p:nvSpPr>
        <p:spPr bwMode="auto">
          <a:xfrm>
            <a:off x="3190602" y="1004639"/>
            <a:ext cx="421787" cy="762388"/>
          </a:xfrm>
          <a:custGeom>
            <a:avLst/>
            <a:gdLst>
              <a:gd name="T0" fmla="*/ 0 w 665"/>
              <a:gd name="T1" fmla="*/ 0 h 1202"/>
              <a:gd name="T2" fmla="*/ 665 w 665"/>
              <a:gd name="T3" fmla="*/ 389 h 1202"/>
              <a:gd name="T4" fmla="*/ 665 w 665"/>
              <a:gd name="T5" fmla="*/ 1202 h 1202"/>
              <a:gd name="T6" fmla="*/ 0 w 665"/>
              <a:gd name="T7" fmla="*/ 793 h 1202"/>
              <a:gd name="T8" fmla="*/ 0 w 665"/>
              <a:gd name="T9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5" h="1202">
                <a:moveTo>
                  <a:pt x="0" y="0"/>
                </a:moveTo>
                <a:lnTo>
                  <a:pt x="665" y="389"/>
                </a:lnTo>
                <a:lnTo>
                  <a:pt x="665" y="1202"/>
                </a:lnTo>
                <a:lnTo>
                  <a:pt x="0" y="793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Freeform 123"/>
          <p:cNvSpPr>
            <a:spLocks/>
          </p:cNvSpPr>
          <p:nvPr/>
        </p:nvSpPr>
        <p:spPr bwMode="auto">
          <a:xfrm>
            <a:off x="3615561" y="1772735"/>
            <a:ext cx="444621" cy="775073"/>
          </a:xfrm>
          <a:custGeom>
            <a:avLst/>
            <a:gdLst>
              <a:gd name="T0" fmla="*/ 0 w 701"/>
              <a:gd name="T1" fmla="*/ 0 h 1222"/>
              <a:gd name="T2" fmla="*/ 701 w 701"/>
              <a:gd name="T3" fmla="*/ 407 h 1222"/>
              <a:gd name="T4" fmla="*/ 701 w 701"/>
              <a:gd name="T5" fmla="*/ 1222 h 1222"/>
              <a:gd name="T6" fmla="*/ 0 w 701"/>
              <a:gd name="T7" fmla="*/ 793 h 1222"/>
              <a:gd name="T8" fmla="*/ 0 w 701"/>
              <a:gd name="T9" fmla="*/ 0 h 1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1" h="1222">
                <a:moveTo>
                  <a:pt x="0" y="0"/>
                </a:moveTo>
                <a:lnTo>
                  <a:pt x="701" y="407"/>
                </a:lnTo>
                <a:lnTo>
                  <a:pt x="701" y="1222"/>
                </a:lnTo>
                <a:lnTo>
                  <a:pt x="0" y="793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3273249" y="1268782"/>
            <a:ext cx="256494" cy="234102"/>
            <a:chOff x="1919288" y="3341688"/>
            <a:chExt cx="600075" cy="547688"/>
          </a:xfrm>
          <a:solidFill>
            <a:schemeClr val="tx2">
              <a:lumMod val="50000"/>
            </a:schemeClr>
          </a:solidFill>
        </p:grpSpPr>
        <p:sp>
          <p:nvSpPr>
            <p:cNvPr id="171" name="Freeform 60"/>
            <p:cNvSpPr>
              <a:spLocks noEditPoints="1"/>
            </p:cNvSpPr>
            <p:nvPr/>
          </p:nvSpPr>
          <p:spPr bwMode="auto">
            <a:xfrm>
              <a:off x="1919288" y="3341688"/>
              <a:ext cx="600075" cy="458788"/>
            </a:xfrm>
            <a:custGeom>
              <a:avLst/>
              <a:gdLst>
                <a:gd name="T0" fmla="*/ 259 w 3400"/>
                <a:gd name="T1" fmla="*/ 294 h 2598"/>
                <a:gd name="T2" fmla="*/ 259 w 3400"/>
                <a:gd name="T3" fmla="*/ 2234 h 2598"/>
                <a:gd name="T4" fmla="*/ 3141 w 3400"/>
                <a:gd name="T5" fmla="*/ 2234 h 2598"/>
                <a:gd name="T6" fmla="*/ 3141 w 3400"/>
                <a:gd name="T7" fmla="*/ 294 h 2598"/>
                <a:gd name="T8" fmla="*/ 259 w 3400"/>
                <a:gd name="T9" fmla="*/ 294 h 2598"/>
                <a:gd name="T10" fmla="*/ 207 w 3400"/>
                <a:gd name="T11" fmla="*/ 0 h 2598"/>
                <a:gd name="T12" fmla="*/ 3193 w 3400"/>
                <a:gd name="T13" fmla="*/ 0 h 2598"/>
                <a:gd name="T14" fmla="*/ 3227 w 3400"/>
                <a:gd name="T15" fmla="*/ 3 h 2598"/>
                <a:gd name="T16" fmla="*/ 3258 w 3400"/>
                <a:gd name="T17" fmla="*/ 10 h 2598"/>
                <a:gd name="T18" fmla="*/ 3288 w 3400"/>
                <a:gd name="T19" fmla="*/ 23 h 2598"/>
                <a:gd name="T20" fmla="*/ 3315 w 3400"/>
                <a:gd name="T21" fmla="*/ 40 h 2598"/>
                <a:gd name="T22" fmla="*/ 3339 w 3400"/>
                <a:gd name="T23" fmla="*/ 62 h 2598"/>
                <a:gd name="T24" fmla="*/ 3360 w 3400"/>
                <a:gd name="T25" fmla="*/ 86 h 2598"/>
                <a:gd name="T26" fmla="*/ 3377 w 3400"/>
                <a:gd name="T27" fmla="*/ 114 h 2598"/>
                <a:gd name="T28" fmla="*/ 3389 w 3400"/>
                <a:gd name="T29" fmla="*/ 144 h 2598"/>
                <a:gd name="T30" fmla="*/ 3397 w 3400"/>
                <a:gd name="T31" fmla="*/ 176 h 2598"/>
                <a:gd name="T32" fmla="*/ 3400 w 3400"/>
                <a:gd name="T33" fmla="*/ 210 h 2598"/>
                <a:gd name="T34" fmla="*/ 3400 w 3400"/>
                <a:gd name="T35" fmla="*/ 2388 h 2598"/>
                <a:gd name="T36" fmla="*/ 3397 w 3400"/>
                <a:gd name="T37" fmla="*/ 2422 h 2598"/>
                <a:gd name="T38" fmla="*/ 3389 w 3400"/>
                <a:gd name="T39" fmla="*/ 2454 h 2598"/>
                <a:gd name="T40" fmla="*/ 3377 w 3400"/>
                <a:gd name="T41" fmla="*/ 2484 h 2598"/>
                <a:gd name="T42" fmla="*/ 3360 w 3400"/>
                <a:gd name="T43" fmla="*/ 2512 h 2598"/>
                <a:gd name="T44" fmla="*/ 3339 w 3400"/>
                <a:gd name="T45" fmla="*/ 2536 h 2598"/>
                <a:gd name="T46" fmla="*/ 3315 w 3400"/>
                <a:gd name="T47" fmla="*/ 2556 h 2598"/>
                <a:gd name="T48" fmla="*/ 3288 w 3400"/>
                <a:gd name="T49" fmla="*/ 2573 h 2598"/>
                <a:gd name="T50" fmla="*/ 3258 w 3400"/>
                <a:gd name="T51" fmla="*/ 2586 h 2598"/>
                <a:gd name="T52" fmla="*/ 3227 w 3400"/>
                <a:gd name="T53" fmla="*/ 2595 h 2598"/>
                <a:gd name="T54" fmla="*/ 3193 w 3400"/>
                <a:gd name="T55" fmla="*/ 2598 h 2598"/>
                <a:gd name="T56" fmla="*/ 207 w 3400"/>
                <a:gd name="T57" fmla="*/ 2598 h 2598"/>
                <a:gd name="T58" fmla="*/ 174 w 3400"/>
                <a:gd name="T59" fmla="*/ 2595 h 2598"/>
                <a:gd name="T60" fmla="*/ 142 w 3400"/>
                <a:gd name="T61" fmla="*/ 2586 h 2598"/>
                <a:gd name="T62" fmla="*/ 112 w 3400"/>
                <a:gd name="T63" fmla="*/ 2573 h 2598"/>
                <a:gd name="T64" fmla="*/ 85 w 3400"/>
                <a:gd name="T65" fmla="*/ 2556 h 2598"/>
                <a:gd name="T66" fmla="*/ 61 w 3400"/>
                <a:gd name="T67" fmla="*/ 2536 h 2598"/>
                <a:gd name="T68" fmla="*/ 40 w 3400"/>
                <a:gd name="T69" fmla="*/ 2512 h 2598"/>
                <a:gd name="T70" fmla="*/ 23 w 3400"/>
                <a:gd name="T71" fmla="*/ 2484 h 2598"/>
                <a:gd name="T72" fmla="*/ 11 w 3400"/>
                <a:gd name="T73" fmla="*/ 2454 h 2598"/>
                <a:gd name="T74" fmla="*/ 3 w 3400"/>
                <a:gd name="T75" fmla="*/ 2422 h 2598"/>
                <a:gd name="T76" fmla="*/ 0 w 3400"/>
                <a:gd name="T77" fmla="*/ 2388 h 2598"/>
                <a:gd name="T78" fmla="*/ 0 w 3400"/>
                <a:gd name="T79" fmla="*/ 210 h 2598"/>
                <a:gd name="T80" fmla="*/ 3 w 3400"/>
                <a:gd name="T81" fmla="*/ 176 h 2598"/>
                <a:gd name="T82" fmla="*/ 11 w 3400"/>
                <a:gd name="T83" fmla="*/ 144 h 2598"/>
                <a:gd name="T84" fmla="*/ 23 w 3400"/>
                <a:gd name="T85" fmla="*/ 114 h 2598"/>
                <a:gd name="T86" fmla="*/ 40 w 3400"/>
                <a:gd name="T87" fmla="*/ 86 h 2598"/>
                <a:gd name="T88" fmla="*/ 61 w 3400"/>
                <a:gd name="T89" fmla="*/ 62 h 2598"/>
                <a:gd name="T90" fmla="*/ 85 w 3400"/>
                <a:gd name="T91" fmla="*/ 40 h 2598"/>
                <a:gd name="T92" fmla="*/ 112 w 3400"/>
                <a:gd name="T93" fmla="*/ 23 h 2598"/>
                <a:gd name="T94" fmla="*/ 142 w 3400"/>
                <a:gd name="T95" fmla="*/ 10 h 2598"/>
                <a:gd name="T96" fmla="*/ 174 w 3400"/>
                <a:gd name="T97" fmla="*/ 3 h 2598"/>
                <a:gd name="T98" fmla="*/ 207 w 3400"/>
                <a:gd name="T99" fmla="*/ 0 h 2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0" h="2598">
                  <a:moveTo>
                    <a:pt x="259" y="294"/>
                  </a:moveTo>
                  <a:lnTo>
                    <a:pt x="259" y="2234"/>
                  </a:lnTo>
                  <a:lnTo>
                    <a:pt x="3141" y="2234"/>
                  </a:lnTo>
                  <a:lnTo>
                    <a:pt x="3141" y="294"/>
                  </a:lnTo>
                  <a:lnTo>
                    <a:pt x="259" y="294"/>
                  </a:lnTo>
                  <a:close/>
                  <a:moveTo>
                    <a:pt x="207" y="0"/>
                  </a:moveTo>
                  <a:lnTo>
                    <a:pt x="3193" y="0"/>
                  </a:lnTo>
                  <a:lnTo>
                    <a:pt x="3227" y="3"/>
                  </a:lnTo>
                  <a:lnTo>
                    <a:pt x="3258" y="10"/>
                  </a:lnTo>
                  <a:lnTo>
                    <a:pt x="3288" y="23"/>
                  </a:lnTo>
                  <a:lnTo>
                    <a:pt x="3315" y="40"/>
                  </a:lnTo>
                  <a:lnTo>
                    <a:pt x="3339" y="62"/>
                  </a:lnTo>
                  <a:lnTo>
                    <a:pt x="3360" y="86"/>
                  </a:lnTo>
                  <a:lnTo>
                    <a:pt x="3377" y="114"/>
                  </a:lnTo>
                  <a:lnTo>
                    <a:pt x="3389" y="144"/>
                  </a:lnTo>
                  <a:lnTo>
                    <a:pt x="3397" y="176"/>
                  </a:lnTo>
                  <a:lnTo>
                    <a:pt x="3400" y="210"/>
                  </a:lnTo>
                  <a:lnTo>
                    <a:pt x="3400" y="2388"/>
                  </a:lnTo>
                  <a:lnTo>
                    <a:pt x="3397" y="2422"/>
                  </a:lnTo>
                  <a:lnTo>
                    <a:pt x="3389" y="2454"/>
                  </a:lnTo>
                  <a:lnTo>
                    <a:pt x="3377" y="2484"/>
                  </a:lnTo>
                  <a:lnTo>
                    <a:pt x="3360" y="2512"/>
                  </a:lnTo>
                  <a:lnTo>
                    <a:pt x="3339" y="2536"/>
                  </a:lnTo>
                  <a:lnTo>
                    <a:pt x="3315" y="2556"/>
                  </a:lnTo>
                  <a:lnTo>
                    <a:pt x="3288" y="2573"/>
                  </a:lnTo>
                  <a:lnTo>
                    <a:pt x="3258" y="2586"/>
                  </a:lnTo>
                  <a:lnTo>
                    <a:pt x="3227" y="2595"/>
                  </a:lnTo>
                  <a:lnTo>
                    <a:pt x="3193" y="2598"/>
                  </a:lnTo>
                  <a:lnTo>
                    <a:pt x="207" y="2598"/>
                  </a:lnTo>
                  <a:lnTo>
                    <a:pt x="174" y="2595"/>
                  </a:lnTo>
                  <a:lnTo>
                    <a:pt x="142" y="2586"/>
                  </a:lnTo>
                  <a:lnTo>
                    <a:pt x="112" y="2573"/>
                  </a:lnTo>
                  <a:lnTo>
                    <a:pt x="85" y="2556"/>
                  </a:lnTo>
                  <a:lnTo>
                    <a:pt x="61" y="2536"/>
                  </a:lnTo>
                  <a:lnTo>
                    <a:pt x="40" y="2512"/>
                  </a:lnTo>
                  <a:lnTo>
                    <a:pt x="23" y="2484"/>
                  </a:lnTo>
                  <a:lnTo>
                    <a:pt x="11" y="2454"/>
                  </a:lnTo>
                  <a:lnTo>
                    <a:pt x="3" y="2422"/>
                  </a:lnTo>
                  <a:lnTo>
                    <a:pt x="0" y="2388"/>
                  </a:lnTo>
                  <a:lnTo>
                    <a:pt x="0" y="210"/>
                  </a:lnTo>
                  <a:lnTo>
                    <a:pt x="3" y="176"/>
                  </a:lnTo>
                  <a:lnTo>
                    <a:pt x="11" y="144"/>
                  </a:lnTo>
                  <a:lnTo>
                    <a:pt x="23" y="114"/>
                  </a:lnTo>
                  <a:lnTo>
                    <a:pt x="40" y="86"/>
                  </a:lnTo>
                  <a:lnTo>
                    <a:pt x="61" y="62"/>
                  </a:lnTo>
                  <a:lnTo>
                    <a:pt x="85" y="40"/>
                  </a:lnTo>
                  <a:lnTo>
                    <a:pt x="112" y="23"/>
                  </a:lnTo>
                  <a:lnTo>
                    <a:pt x="142" y="10"/>
                  </a:lnTo>
                  <a:lnTo>
                    <a:pt x="174" y="3"/>
                  </a:lnTo>
                  <a:lnTo>
                    <a:pt x="2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Freeform 61"/>
            <p:cNvSpPr>
              <a:spLocks/>
            </p:cNvSpPr>
            <p:nvPr/>
          </p:nvSpPr>
          <p:spPr bwMode="auto">
            <a:xfrm>
              <a:off x="2082800" y="3817938"/>
              <a:ext cx="273050" cy="71438"/>
            </a:xfrm>
            <a:custGeom>
              <a:avLst/>
              <a:gdLst>
                <a:gd name="T0" fmla="*/ 392 w 1553"/>
                <a:gd name="T1" fmla="*/ 0 h 404"/>
                <a:gd name="T2" fmla="*/ 1162 w 1553"/>
                <a:gd name="T3" fmla="*/ 0 h 404"/>
                <a:gd name="T4" fmla="*/ 1553 w 1553"/>
                <a:gd name="T5" fmla="*/ 404 h 404"/>
                <a:gd name="T6" fmla="*/ 0 w 1553"/>
                <a:gd name="T7" fmla="*/ 404 h 404"/>
                <a:gd name="T8" fmla="*/ 392 w 1553"/>
                <a:gd name="T9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3" h="404">
                  <a:moveTo>
                    <a:pt x="392" y="0"/>
                  </a:moveTo>
                  <a:lnTo>
                    <a:pt x="1162" y="0"/>
                  </a:lnTo>
                  <a:lnTo>
                    <a:pt x="1553" y="404"/>
                  </a:lnTo>
                  <a:lnTo>
                    <a:pt x="0" y="404"/>
                  </a:lnTo>
                  <a:lnTo>
                    <a:pt x="3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Freeform 62"/>
            <p:cNvSpPr>
              <a:spLocks/>
            </p:cNvSpPr>
            <p:nvPr/>
          </p:nvSpPr>
          <p:spPr bwMode="auto">
            <a:xfrm>
              <a:off x="2017713" y="3494088"/>
              <a:ext cx="393700" cy="173038"/>
            </a:xfrm>
            <a:custGeom>
              <a:avLst/>
              <a:gdLst>
                <a:gd name="T0" fmla="*/ 2144 w 2228"/>
                <a:gd name="T1" fmla="*/ 10 h 981"/>
                <a:gd name="T2" fmla="*/ 2205 w 2228"/>
                <a:gd name="T3" fmla="*/ 61 h 981"/>
                <a:gd name="T4" fmla="*/ 2228 w 2228"/>
                <a:gd name="T5" fmla="*/ 140 h 981"/>
                <a:gd name="T6" fmla="*/ 2205 w 2228"/>
                <a:gd name="T7" fmla="*/ 219 h 981"/>
                <a:gd name="T8" fmla="*/ 2144 w 2228"/>
                <a:gd name="T9" fmla="*/ 269 h 981"/>
                <a:gd name="T10" fmla="*/ 2067 w 2228"/>
                <a:gd name="T11" fmla="*/ 279 h 981"/>
                <a:gd name="T12" fmla="*/ 1668 w 2228"/>
                <a:gd name="T13" fmla="*/ 592 h 981"/>
                <a:gd name="T14" fmla="*/ 1676 w 2228"/>
                <a:gd name="T15" fmla="*/ 630 h 981"/>
                <a:gd name="T16" fmla="*/ 1652 w 2228"/>
                <a:gd name="T17" fmla="*/ 709 h 981"/>
                <a:gd name="T18" fmla="*/ 1592 w 2228"/>
                <a:gd name="T19" fmla="*/ 760 h 981"/>
                <a:gd name="T20" fmla="*/ 1510 w 2228"/>
                <a:gd name="T21" fmla="*/ 768 h 981"/>
                <a:gd name="T22" fmla="*/ 1439 w 2228"/>
                <a:gd name="T23" fmla="*/ 729 h 981"/>
                <a:gd name="T24" fmla="*/ 1401 w 2228"/>
                <a:gd name="T25" fmla="*/ 658 h 981"/>
                <a:gd name="T26" fmla="*/ 1404 w 2228"/>
                <a:gd name="T27" fmla="*/ 606 h 981"/>
                <a:gd name="T28" fmla="*/ 1294 w 2228"/>
                <a:gd name="T29" fmla="*/ 512 h 981"/>
                <a:gd name="T30" fmla="*/ 1179 w 2228"/>
                <a:gd name="T31" fmla="*/ 413 h 981"/>
                <a:gd name="T32" fmla="*/ 1075 w 2228"/>
                <a:gd name="T33" fmla="*/ 322 h 981"/>
                <a:gd name="T34" fmla="*/ 1002 w 2228"/>
                <a:gd name="T35" fmla="*/ 315 h 981"/>
                <a:gd name="T36" fmla="*/ 937 w 2228"/>
                <a:gd name="T37" fmla="*/ 310 h 981"/>
                <a:gd name="T38" fmla="*/ 870 w 2228"/>
                <a:gd name="T39" fmla="*/ 314 h 981"/>
                <a:gd name="T40" fmla="*/ 757 w 2228"/>
                <a:gd name="T41" fmla="*/ 404 h 981"/>
                <a:gd name="T42" fmla="*/ 621 w 2228"/>
                <a:gd name="T43" fmla="*/ 513 h 981"/>
                <a:gd name="T44" fmla="*/ 480 w 2228"/>
                <a:gd name="T45" fmla="*/ 628 h 981"/>
                <a:gd name="T46" fmla="*/ 346 w 2228"/>
                <a:gd name="T47" fmla="*/ 737 h 981"/>
                <a:gd name="T48" fmla="*/ 274 w 2228"/>
                <a:gd name="T49" fmla="*/ 820 h 981"/>
                <a:gd name="T50" fmla="*/ 265 w 2228"/>
                <a:gd name="T51" fmla="*/ 894 h 981"/>
                <a:gd name="T52" fmla="*/ 215 w 2228"/>
                <a:gd name="T53" fmla="*/ 956 h 981"/>
                <a:gd name="T54" fmla="*/ 138 w 2228"/>
                <a:gd name="T55" fmla="*/ 981 h 981"/>
                <a:gd name="T56" fmla="*/ 61 w 2228"/>
                <a:gd name="T57" fmla="*/ 956 h 981"/>
                <a:gd name="T58" fmla="*/ 10 w 2228"/>
                <a:gd name="T59" fmla="*/ 894 h 981"/>
                <a:gd name="T60" fmla="*/ 3 w 2228"/>
                <a:gd name="T61" fmla="*/ 812 h 981"/>
                <a:gd name="T62" fmla="*/ 41 w 2228"/>
                <a:gd name="T63" fmla="*/ 741 h 981"/>
                <a:gd name="T64" fmla="*/ 110 w 2228"/>
                <a:gd name="T65" fmla="*/ 703 h 981"/>
                <a:gd name="T66" fmla="*/ 179 w 2228"/>
                <a:gd name="T67" fmla="*/ 707 h 981"/>
                <a:gd name="T68" fmla="*/ 850 w 2228"/>
                <a:gd name="T69" fmla="*/ 226 h 981"/>
                <a:gd name="T70" fmla="*/ 844 w 2228"/>
                <a:gd name="T71" fmla="*/ 148 h 981"/>
                <a:gd name="T72" fmla="*/ 882 w 2228"/>
                <a:gd name="T73" fmla="*/ 77 h 981"/>
                <a:gd name="T74" fmla="*/ 951 w 2228"/>
                <a:gd name="T75" fmla="*/ 39 h 981"/>
                <a:gd name="T76" fmla="*/ 1033 w 2228"/>
                <a:gd name="T77" fmla="*/ 47 h 981"/>
                <a:gd name="T78" fmla="*/ 1094 w 2228"/>
                <a:gd name="T79" fmla="*/ 98 h 981"/>
                <a:gd name="T80" fmla="*/ 1117 w 2228"/>
                <a:gd name="T81" fmla="*/ 176 h 981"/>
                <a:gd name="T82" fmla="*/ 1109 w 2228"/>
                <a:gd name="T83" fmla="*/ 224 h 981"/>
                <a:gd name="T84" fmla="*/ 1224 w 2228"/>
                <a:gd name="T85" fmla="*/ 325 h 981"/>
                <a:gd name="T86" fmla="*/ 1346 w 2228"/>
                <a:gd name="T87" fmla="*/ 430 h 981"/>
                <a:gd name="T88" fmla="*/ 1453 w 2228"/>
                <a:gd name="T89" fmla="*/ 522 h 981"/>
                <a:gd name="T90" fmla="*/ 1514 w 2228"/>
                <a:gd name="T91" fmla="*/ 492 h 981"/>
                <a:gd name="T92" fmla="*/ 1577 w 2228"/>
                <a:gd name="T93" fmla="*/ 496 h 981"/>
                <a:gd name="T94" fmla="*/ 1645 w 2228"/>
                <a:gd name="T95" fmla="*/ 483 h 981"/>
                <a:gd name="T96" fmla="*/ 1764 w 2228"/>
                <a:gd name="T97" fmla="*/ 374 h 981"/>
                <a:gd name="T98" fmla="*/ 1889 w 2228"/>
                <a:gd name="T99" fmla="*/ 260 h 981"/>
                <a:gd name="T100" fmla="*/ 1954 w 2228"/>
                <a:gd name="T101" fmla="*/ 167 h 981"/>
                <a:gd name="T102" fmla="*/ 1962 w 2228"/>
                <a:gd name="T103" fmla="*/ 86 h 981"/>
                <a:gd name="T104" fmla="*/ 2013 w 2228"/>
                <a:gd name="T105" fmla="*/ 24 h 981"/>
                <a:gd name="T106" fmla="*/ 2090 w 2228"/>
                <a:gd name="T10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28" h="981">
                  <a:moveTo>
                    <a:pt x="2090" y="0"/>
                  </a:moveTo>
                  <a:lnTo>
                    <a:pt x="2118" y="3"/>
                  </a:lnTo>
                  <a:lnTo>
                    <a:pt x="2144" y="10"/>
                  </a:lnTo>
                  <a:lnTo>
                    <a:pt x="2167" y="24"/>
                  </a:lnTo>
                  <a:lnTo>
                    <a:pt x="2188" y="41"/>
                  </a:lnTo>
                  <a:lnTo>
                    <a:pt x="2205" y="61"/>
                  </a:lnTo>
                  <a:lnTo>
                    <a:pt x="2217" y="86"/>
                  </a:lnTo>
                  <a:lnTo>
                    <a:pt x="2225" y="113"/>
                  </a:lnTo>
                  <a:lnTo>
                    <a:pt x="2228" y="140"/>
                  </a:lnTo>
                  <a:lnTo>
                    <a:pt x="2225" y="169"/>
                  </a:lnTo>
                  <a:lnTo>
                    <a:pt x="2217" y="195"/>
                  </a:lnTo>
                  <a:lnTo>
                    <a:pt x="2205" y="219"/>
                  </a:lnTo>
                  <a:lnTo>
                    <a:pt x="2188" y="239"/>
                  </a:lnTo>
                  <a:lnTo>
                    <a:pt x="2167" y="256"/>
                  </a:lnTo>
                  <a:lnTo>
                    <a:pt x="2144" y="269"/>
                  </a:lnTo>
                  <a:lnTo>
                    <a:pt x="2118" y="278"/>
                  </a:lnTo>
                  <a:lnTo>
                    <a:pt x="2090" y="281"/>
                  </a:lnTo>
                  <a:lnTo>
                    <a:pt x="2067" y="279"/>
                  </a:lnTo>
                  <a:lnTo>
                    <a:pt x="2046" y="272"/>
                  </a:lnTo>
                  <a:lnTo>
                    <a:pt x="2026" y="264"/>
                  </a:lnTo>
                  <a:lnTo>
                    <a:pt x="1668" y="592"/>
                  </a:lnTo>
                  <a:lnTo>
                    <a:pt x="1671" y="604"/>
                  </a:lnTo>
                  <a:lnTo>
                    <a:pt x="1674" y="616"/>
                  </a:lnTo>
                  <a:lnTo>
                    <a:pt x="1676" y="630"/>
                  </a:lnTo>
                  <a:lnTo>
                    <a:pt x="1673" y="658"/>
                  </a:lnTo>
                  <a:lnTo>
                    <a:pt x="1665" y="685"/>
                  </a:lnTo>
                  <a:lnTo>
                    <a:pt x="1652" y="709"/>
                  </a:lnTo>
                  <a:lnTo>
                    <a:pt x="1636" y="729"/>
                  </a:lnTo>
                  <a:lnTo>
                    <a:pt x="1615" y="746"/>
                  </a:lnTo>
                  <a:lnTo>
                    <a:pt x="1592" y="760"/>
                  </a:lnTo>
                  <a:lnTo>
                    <a:pt x="1565" y="768"/>
                  </a:lnTo>
                  <a:lnTo>
                    <a:pt x="1538" y="771"/>
                  </a:lnTo>
                  <a:lnTo>
                    <a:pt x="1510" y="768"/>
                  </a:lnTo>
                  <a:lnTo>
                    <a:pt x="1483" y="760"/>
                  </a:lnTo>
                  <a:lnTo>
                    <a:pt x="1460" y="746"/>
                  </a:lnTo>
                  <a:lnTo>
                    <a:pt x="1439" y="729"/>
                  </a:lnTo>
                  <a:lnTo>
                    <a:pt x="1422" y="709"/>
                  </a:lnTo>
                  <a:lnTo>
                    <a:pt x="1410" y="685"/>
                  </a:lnTo>
                  <a:lnTo>
                    <a:pt x="1401" y="658"/>
                  </a:lnTo>
                  <a:lnTo>
                    <a:pt x="1398" y="630"/>
                  </a:lnTo>
                  <a:lnTo>
                    <a:pt x="1400" y="619"/>
                  </a:lnTo>
                  <a:lnTo>
                    <a:pt x="1404" y="606"/>
                  </a:lnTo>
                  <a:lnTo>
                    <a:pt x="1369" y="576"/>
                  </a:lnTo>
                  <a:lnTo>
                    <a:pt x="1332" y="545"/>
                  </a:lnTo>
                  <a:lnTo>
                    <a:pt x="1294" y="512"/>
                  </a:lnTo>
                  <a:lnTo>
                    <a:pt x="1256" y="479"/>
                  </a:lnTo>
                  <a:lnTo>
                    <a:pt x="1218" y="445"/>
                  </a:lnTo>
                  <a:lnTo>
                    <a:pt x="1179" y="413"/>
                  </a:lnTo>
                  <a:lnTo>
                    <a:pt x="1142" y="381"/>
                  </a:lnTo>
                  <a:lnTo>
                    <a:pt x="1107" y="350"/>
                  </a:lnTo>
                  <a:lnTo>
                    <a:pt x="1075" y="322"/>
                  </a:lnTo>
                  <a:lnTo>
                    <a:pt x="1046" y="297"/>
                  </a:lnTo>
                  <a:lnTo>
                    <a:pt x="1025" y="308"/>
                  </a:lnTo>
                  <a:lnTo>
                    <a:pt x="1002" y="315"/>
                  </a:lnTo>
                  <a:lnTo>
                    <a:pt x="979" y="317"/>
                  </a:lnTo>
                  <a:lnTo>
                    <a:pt x="957" y="315"/>
                  </a:lnTo>
                  <a:lnTo>
                    <a:pt x="937" y="310"/>
                  </a:lnTo>
                  <a:lnTo>
                    <a:pt x="918" y="300"/>
                  </a:lnTo>
                  <a:lnTo>
                    <a:pt x="901" y="289"/>
                  </a:lnTo>
                  <a:lnTo>
                    <a:pt x="870" y="314"/>
                  </a:lnTo>
                  <a:lnTo>
                    <a:pt x="836" y="341"/>
                  </a:lnTo>
                  <a:lnTo>
                    <a:pt x="798" y="371"/>
                  </a:lnTo>
                  <a:lnTo>
                    <a:pt x="757" y="404"/>
                  </a:lnTo>
                  <a:lnTo>
                    <a:pt x="713" y="440"/>
                  </a:lnTo>
                  <a:lnTo>
                    <a:pt x="668" y="476"/>
                  </a:lnTo>
                  <a:lnTo>
                    <a:pt x="621" y="513"/>
                  </a:lnTo>
                  <a:lnTo>
                    <a:pt x="574" y="551"/>
                  </a:lnTo>
                  <a:lnTo>
                    <a:pt x="527" y="590"/>
                  </a:lnTo>
                  <a:lnTo>
                    <a:pt x="480" y="628"/>
                  </a:lnTo>
                  <a:lnTo>
                    <a:pt x="433" y="667"/>
                  </a:lnTo>
                  <a:lnTo>
                    <a:pt x="388" y="703"/>
                  </a:lnTo>
                  <a:lnTo>
                    <a:pt x="346" y="737"/>
                  </a:lnTo>
                  <a:lnTo>
                    <a:pt x="305" y="770"/>
                  </a:lnTo>
                  <a:lnTo>
                    <a:pt x="269" y="801"/>
                  </a:lnTo>
                  <a:lnTo>
                    <a:pt x="274" y="820"/>
                  </a:lnTo>
                  <a:lnTo>
                    <a:pt x="277" y="840"/>
                  </a:lnTo>
                  <a:lnTo>
                    <a:pt x="274" y="869"/>
                  </a:lnTo>
                  <a:lnTo>
                    <a:pt x="265" y="894"/>
                  </a:lnTo>
                  <a:lnTo>
                    <a:pt x="253" y="919"/>
                  </a:lnTo>
                  <a:lnTo>
                    <a:pt x="236" y="939"/>
                  </a:lnTo>
                  <a:lnTo>
                    <a:pt x="215" y="956"/>
                  </a:lnTo>
                  <a:lnTo>
                    <a:pt x="192" y="969"/>
                  </a:lnTo>
                  <a:lnTo>
                    <a:pt x="166" y="978"/>
                  </a:lnTo>
                  <a:lnTo>
                    <a:pt x="138" y="981"/>
                  </a:lnTo>
                  <a:lnTo>
                    <a:pt x="110" y="978"/>
                  </a:lnTo>
                  <a:lnTo>
                    <a:pt x="84" y="969"/>
                  </a:lnTo>
                  <a:lnTo>
                    <a:pt x="61" y="956"/>
                  </a:lnTo>
                  <a:lnTo>
                    <a:pt x="41" y="939"/>
                  </a:lnTo>
                  <a:lnTo>
                    <a:pt x="23" y="919"/>
                  </a:lnTo>
                  <a:lnTo>
                    <a:pt x="10" y="894"/>
                  </a:lnTo>
                  <a:lnTo>
                    <a:pt x="3" y="869"/>
                  </a:lnTo>
                  <a:lnTo>
                    <a:pt x="0" y="840"/>
                  </a:lnTo>
                  <a:lnTo>
                    <a:pt x="3" y="812"/>
                  </a:lnTo>
                  <a:lnTo>
                    <a:pt x="10" y="786"/>
                  </a:lnTo>
                  <a:lnTo>
                    <a:pt x="23" y="761"/>
                  </a:lnTo>
                  <a:lnTo>
                    <a:pt x="41" y="741"/>
                  </a:lnTo>
                  <a:lnTo>
                    <a:pt x="61" y="724"/>
                  </a:lnTo>
                  <a:lnTo>
                    <a:pt x="84" y="711"/>
                  </a:lnTo>
                  <a:lnTo>
                    <a:pt x="110" y="703"/>
                  </a:lnTo>
                  <a:lnTo>
                    <a:pt x="138" y="700"/>
                  </a:lnTo>
                  <a:lnTo>
                    <a:pt x="159" y="702"/>
                  </a:lnTo>
                  <a:lnTo>
                    <a:pt x="179" y="707"/>
                  </a:lnTo>
                  <a:lnTo>
                    <a:pt x="197" y="716"/>
                  </a:lnTo>
                  <a:lnTo>
                    <a:pt x="215" y="727"/>
                  </a:lnTo>
                  <a:lnTo>
                    <a:pt x="850" y="226"/>
                  </a:lnTo>
                  <a:lnTo>
                    <a:pt x="844" y="202"/>
                  </a:lnTo>
                  <a:lnTo>
                    <a:pt x="841" y="176"/>
                  </a:lnTo>
                  <a:lnTo>
                    <a:pt x="844" y="148"/>
                  </a:lnTo>
                  <a:lnTo>
                    <a:pt x="852" y="122"/>
                  </a:lnTo>
                  <a:lnTo>
                    <a:pt x="865" y="98"/>
                  </a:lnTo>
                  <a:lnTo>
                    <a:pt x="882" y="77"/>
                  </a:lnTo>
                  <a:lnTo>
                    <a:pt x="902" y="59"/>
                  </a:lnTo>
                  <a:lnTo>
                    <a:pt x="926" y="47"/>
                  </a:lnTo>
                  <a:lnTo>
                    <a:pt x="951" y="39"/>
                  </a:lnTo>
                  <a:lnTo>
                    <a:pt x="979" y="36"/>
                  </a:lnTo>
                  <a:lnTo>
                    <a:pt x="1007" y="39"/>
                  </a:lnTo>
                  <a:lnTo>
                    <a:pt x="1033" y="47"/>
                  </a:lnTo>
                  <a:lnTo>
                    <a:pt x="1056" y="59"/>
                  </a:lnTo>
                  <a:lnTo>
                    <a:pt x="1077" y="77"/>
                  </a:lnTo>
                  <a:lnTo>
                    <a:pt x="1094" y="98"/>
                  </a:lnTo>
                  <a:lnTo>
                    <a:pt x="1106" y="122"/>
                  </a:lnTo>
                  <a:lnTo>
                    <a:pt x="1115" y="148"/>
                  </a:lnTo>
                  <a:lnTo>
                    <a:pt x="1117" y="176"/>
                  </a:lnTo>
                  <a:lnTo>
                    <a:pt x="1116" y="194"/>
                  </a:lnTo>
                  <a:lnTo>
                    <a:pt x="1113" y="210"/>
                  </a:lnTo>
                  <a:lnTo>
                    <a:pt x="1109" y="224"/>
                  </a:lnTo>
                  <a:lnTo>
                    <a:pt x="1144" y="256"/>
                  </a:lnTo>
                  <a:lnTo>
                    <a:pt x="1183" y="289"/>
                  </a:lnTo>
                  <a:lnTo>
                    <a:pt x="1224" y="325"/>
                  </a:lnTo>
                  <a:lnTo>
                    <a:pt x="1265" y="360"/>
                  </a:lnTo>
                  <a:lnTo>
                    <a:pt x="1306" y="395"/>
                  </a:lnTo>
                  <a:lnTo>
                    <a:pt x="1346" y="430"/>
                  </a:lnTo>
                  <a:lnTo>
                    <a:pt x="1385" y="463"/>
                  </a:lnTo>
                  <a:lnTo>
                    <a:pt x="1420" y="494"/>
                  </a:lnTo>
                  <a:lnTo>
                    <a:pt x="1453" y="522"/>
                  </a:lnTo>
                  <a:lnTo>
                    <a:pt x="1472" y="509"/>
                  </a:lnTo>
                  <a:lnTo>
                    <a:pt x="1492" y="498"/>
                  </a:lnTo>
                  <a:lnTo>
                    <a:pt x="1514" y="492"/>
                  </a:lnTo>
                  <a:lnTo>
                    <a:pt x="1538" y="490"/>
                  </a:lnTo>
                  <a:lnTo>
                    <a:pt x="1558" y="492"/>
                  </a:lnTo>
                  <a:lnTo>
                    <a:pt x="1577" y="496"/>
                  </a:lnTo>
                  <a:lnTo>
                    <a:pt x="1595" y="505"/>
                  </a:lnTo>
                  <a:lnTo>
                    <a:pt x="1611" y="514"/>
                  </a:lnTo>
                  <a:lnTo>
                    <a:pt x="1645" y="483"/>
                  </a:lnTo>
                  <a:lnTo>
                    <a:pt x="1683" y="448"/>
                  </a:lnTo>
                  <a:lnTo>
                    <a:pt x="1723" y="412"/>
                  </a:lnTo>
                  <a:lnTo>
                    <a:pt x="1764" y="374"/>
                  </a:lnTo>
                  <a:lnTo>
                    <a:pt x="1806" y="335"/>
                  </a:lnTo>
                  <a:lnTo>
                    <a:pt x="1848" y="297"/>
                  </a:lnTo>
                  <a:lnTo>
                    <a:pt x="1889" y="260"/>
                  </a:lnTo>
                  <a:lnTo>
                    <a:pt x="1926" y="224"/>
                  </a:lnTo>
                  <a:lnTo>
                    <a:pt x="1961" y="192"/>
                  </a:lnTo>
                  <a:lnTo>
                    <a:pt x="1954" y="167"/>
                  </a:lnTo>
                  <a:lnTo>
                    <a:pt x="1952" y="140"/>
                  </a:lnTo>
                  <a:lnTo>
                    <a:pt x="1954" y="113"/>
                  </a:lnTo>
                  <a:lnTo>
                    <a:pt x="1962" y="86"/>
                  </a:lnTo>
                  <a:lnTo>
                    <a:pt x="1975" y="61"/>
                  </a:lnTo>
                  <a:lnTo>
                    <a:pt x="1992" y="41"/>
                  </a:lnTo>
                  <a:lnTo>
                    <a:pt x="2013" y="24"/>
                  </a:lnTo>
                  <a:lnTo>
                    <a:pt x="2036" y="10"/>
                  </a:lnTo>
                  <a:lnTo>
                    <a:pt x="2062" y="3"/>
                  </a:lnTo>
                  <a:lnTo>
                    <a:pt x="20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3713398" y="2051694"/>
            <a:ext cx="248947" cy="217157"/>
            <a:chOff x="1087438" y="4078288"/>
            <a:chExt cx="1690688" cy="1474787"/>
          </a:xfrm>
          <a:solidFill>
            <a:schemeClr val="tx2">
              <a:lumMod val="50000"/>
            </a:schemeClr>
          </a:solidFill>
        </p:grpSpPr>
        <p:sp>
          <p:nvSpPr>
            <p:cNvPr id="151" name="Freeform 67"/>
            <p:cNvSpPr>
              <a:spLocks/>
            </p:cNvSpPr>
            <p:nvPr/>
          </p:nvSpPr>
          <p:spPr bwMode="auto">
            <a:xfrm>
              <a:off x="2216151" y="4289425"/>
              <a:ext cx="231775" cy="473075"/>
            </a:xfrm>
            <a:custGeom>
              <a:avLst/>
              <a:gdLst>
                <a:gd name="T0" fmla="*/ 336 w 584"/>
                <a:gd name="T1" fmla="*/ 4 h 1193"/>
                <a:gd name="T2" fmla="*/ 364 w 584"/>
                <a:gd name="T3" fmla="*/ 47 h 1193"/>
                <a:gd name="T4" fmla="*/ 367 w 584"/>
                <a:gd name="T5" fmla="*/ 137 h 1193"/>
                <a:gd name="T6" fmla="*/ 371 w 584"/>
                <a:gd name="T7" fmla="*/ 141 h 1193"/>
                <a:gd name="T8" fmla="*/ 386 w 584"/>
                <a:gd name="T9" fmla="*/ 143 h 1193"/>
                <a:gd name="T10" fmla="*/ 442 w 584"/>
                <a:gd name="T11" fmla="*/ 155 h 1193"/>
                <a:gd name="T12" fmla="*/ 507 w 584"/>
                <a:gd name="T13" fmla="*/ 173 h 1193"/>
                <a:gd name="T14" fmla="*/ 545 w 584"/>
                <a:gd name="T15" fmla="*/ 199 h 1193"/>
                <a:gd name="T16" fmla="*/ 523 w 584"/>
                <a:gd name="T17" fmla="*/ 287 h 1193"/>
                <a:gd name="T18" fmla="*/ 495 w 584"/>
                <a:gd name="T19" fmla="*/ 314 h 1193"/>
                <a:gd name="T20" fmla="*/ 460 w 584"/>
                <a:gd name="T21" fmla="*/ 310 h 1193"/>
                <a:gd name="T22" fmla="*/ 434 w 584"/>
                <a:gd name="T23" fmla="*/ 298 h 1193"/>
                <a:gd name="T24" fmla="*/ 369 w 584"/>
                <a:gd name="T25" fmla="*/ 281 h 1193"/>
                <a:gd name="T26" fmla="*/ 280 w 584"/>
                <a:gd name="T27" fmla="*/ 278 h 1193"/>
                <a:gd name="T28" fmla="*/ 217 w 584"/>
                <a:gd name="T29" fmla="*/ 302 h 1193"/>
                <a:gd name="T30" fmla="*/ 187 w 584"/>
                <a:gd name="T31" fmla="*/ 342 h 1193"/>
                <a:gd name="T32" fmla="*/ 183 w 584"/>
                <a:gd name="T33" fmla="*/ 390 h 1193"/>
                <a:gd name="T34" fmla="*/ 208 w 584"/>
                <a:gd name="T35" fmla="*/ 436 h 1193"/>
                <a:gd name="T36" fmla="*/ 274 w 584"/>
                <a:gd name="T37" fmla="*/ 479 h 1193"/>
                <a:gd name="T38" fmla="*/ 398 w 584"/>
                <a:gd name="T39" fmla="*/ 533 h 1193"/>
                <a:gd name="T40" fmla="*/ 514 w 584"/>
                <a:gd name="T41" fmla="*/ 610 h 1193"/>
                <a:gd name="T42" fmla="*/ 573 w 584"/>
                <a:gd name="T43" fmla="*/ 708 h 1193"/>
                <a:gd name="T44" fmla="*/ 581 w 584"/>
                <a:gd name="T45" fmla="*/ 828 h 1193"/>
                <a:gd name="T46" fmla="*/ 537 w 584"/>
                <a:gd name="T47" fmla="*/ 935 h 1193"/>
                <a:gd name="T48" fmla="*/ 447 w 584"/>
                <a:gd name="T49" fmla="*/ 1013 h 1193"/>
                <a:gd name="T50" fmla="*/ 363 w 584"/>
                <a:gd name="T51" fmla="*/ 1043 h 1193"/>
                <a:gd name="T52" fmla="*/ 358 w 584"/>
                <a:gd name="T53" fmla="*/ 1046 h 1193"/>
                <a:gd name="T54" fmla="*/ 356 w 584"/>
                <a:gd name="T55" fmla="*/ 1147 h 1193"/>
                <a:gd name="T56" fmla="*/ 327 w 584"/>
                <a:gd name="T57" fmla="*/ 1191 h 1193"/>
                <a:gd name="T58" fmla="*/ 246 w 584"/>
                <a:gd name="T59" fmla="*/ 1191 h 1193"/>
                <a:gd name="T60" fmla="*/ 217 w 584"/>
                <a:gd name="T61" fmla="*/ 1147 h 1193"/>
                <a:gd name="T62" fmla="*/ 215 w 584"/>
                <a:gd name="T63" fmla="*/ 1052 h 1193"/>
                <a:gd name="T64" fmla="*/ 209 w 584"/>
                <a:gd name="T65" fmla="*/ 1048 h 1193"/>
                <a:gd name="T66" fmla="*/ 190 w 584"/>
                <a:gd name="T67" fmla="*/ 1045 h 1193"/>
                <a:gd name="T68" fmla="*/ 122 w 584"/>
                <a:gd name="T69" fmla="*/ 1031 h 1193"/>
                <a:gd name="T70" fmla="*/ 44 w 584"/>
                <a:gd name="T71" fmla="*/ 1006 h 1193"/>
                <a:gd name="T72" fmla="*/ 2 w 584"/>
                <a:gd name="T73" fmla="*/ 977 h 1193"/>
                <a:gd name="T74" fmla="*/ 24 w 584"/>
                <a:gd name="T75" fmla="*/ 888 h 1193"/>
                <a:gd name="T76" fmla="*/ 53 w 584"/>
                <a:gd name="T77" fmla="*/ 861 h 1193"/>
                <a:gd name="T78" fmla="*/ 80 w 584"/>
                <a:gd name="T79" fmla="*/ 861 h 1193"/>
                <a:gd name="T80" fmla="*/ 98 w 584"/>
                <a:gd name="T81" fmla="*/ 868 h 1193"/>
                <a:gd name="T82" fmla="*/ 147 w 584"/>
                <a:gd name="T83" fmla="*/ 886 h 1193"/>
                <a:gd name="T84" fmla="*/ 215 w 584"/>
                <a:gd name="T85" fmla="*/ 906 h 1193"/>
                <a:gd name="T86" fmla="*/ 298 w 584"/>
                <a:gd name="T87" fmla="*/ 908 h 1193"/>
                <a:gd name="T88" fmla="*/ 380 w 584"/>
                <a:gd name="T89" fmla="*/ 870 h 1193"/>
                <a:gd name="T90" fmla="*/ 411 w 584"/>
                <a:gd name="T91" fmla="*/ 797 h 1193"/>
                <a:gd name="T92" fmla="*/ 385 w 584"/>
                <a:gd name="T93" fmla="*/ 728 h 1193"/>
                <a:gd name="T94" fmla="*/ 303 w 584"/>
                <a:gd name="T95" fmla="*/ 671 h 1193"/>
                <a:gd name="T96" fmla="*/ 192 w 584"/>
                <a:gd name="T97" fmla="*/ 623 h 1193"/>
                <a:gd name="T98" fmla="*/ 99 w 584"/>
                <a:gd name="T99" fmla="*/ 569 h 1193"/>
                <a:gd name="T100" fmla="*/ 33 w 584"/>
                <a:gd name="T101" fmla="*/ 493 h 1193"/>
                <a:gd name="T102" fmla="*/ 9 w 584"/>
                <a:gd name="T103" fmla="*/ 390 h 1193"/>
                <a:gd name="T104" fmla="*/ 35 w 584"/>
                <a:gd name="T105" fmla="*/ 281 h 1193"/>
                <a:gd name="T106" fmla="*/ 106 w 584"/>
                <a:gd name="T107" fmla="*/ 198 h 1193"/>
                <a:gd name="T108" fmla="*/ 217 w 584"/>
                <a:gd name="T109" fmla="*/ 147 h 1193"/>
                <a:gd name="T110" fmla="*/ 223 w 584"/>
                <a:gd name="T111" fmla="*/ 145 h 1193"/>
                <a:gd name="T112" fmla="*/ 227 w 584"/>
                <a:gd name="T113" fmla="*/ 137 h 1193"/>
                <a:gd name="T114" fmla="*/ 241 w 584"/>
                <a:gd name="T115" fmla="*/ 13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84" h="1193">
                  <a:moveTo>
                    <a:pt x="275" y="0"/>
                  </a:moveTo>
                  <a:lnTo>
                    <a:pt x="316" y="0"/>
                  </a:lnTo>
                  <a:lnTo>
                    <a:pt x="336" y="4"/>
                  </a:lnTo>
                  <a:lnTo>
                    <a:pt x="351" y="13"/>
                  </a:lnTo>
                  <a:lnTo>
                    <a:pt x="361" y="29"/>
                  </a:lnTo>
                  <a:lnTo>
                    <a:pt x="364" y="47"/>
                  </a:lnTo>
                  <a:lnTo>
                    <a:pt x="365" y="132"/>
                  </a:lnTo>
                  <a:lnTo>
                    <a:pt x="365" y="136"/>
                  </a:lnTo>
                  <a:lnTo>
                    <a:pt x="367" y="137"/>
                  </a:lnTo>
                  <a:lnTo>
                    <a:pt x="368" y="138"/>
                  </a:lnTo>
                  <a:lnTo>
                    <a:pt x="369" y="140"/>
                  </a:lnTo>
                  <a:lnTo>
                    <a:pt x="371" y="141"/>
                  </a:lnTo>
                  <a:lnTo>
                    <a:pt x="372" y="141"/>
                  </a:lnTo>
                  <a:lnTo>
                    <a:pt x="376" y="141"/>
                  </a:lnTo>
                  <a:lnTo>
                    <a:pt x="386" y="143"/>
                  </a:lnTo>
                  <a:lnTo>
                    <a:pt x="402" y="146"/>
                  </a:lnTo>
                  <a:lnTo>
                    <a:pt x="420" y="150"/>
                  </a:lnTo>
                  <a:lnTo>
                    <a:pt x="442" y="155"/>
                  </a:lnTo>
                  <a:lnTo>
                    <a:pt x="464" y="160"/>
                  </a:lnTo>
                  <a:lnTo>
                    <a:pt x="487" y="167"/>
                  </a:lnTo>
                  <a:lnTo>
                    <a:pt x="507" y="173"/>
                  </a:lnTo>
                  <a:lnTo>
                    <a:pt x="527" y="181"/>
                  </a:lnTo>
                  <a:lnTo>
                    <a:pt x="537" y="187"/>
                  </a:lnTo>
                  <a:lnTo>
                    <a:pt x="545" y="199"/>
                  </a:lnTo>
                  <a:lnTo>
                    <a:pt x="549" y="212"/>
                  </a:lnTo>
                  <a:lnTo>
                    <a:pt x="546" y="227"/>
                  </a:lnTo>
                  <a:lnTo>
                    <a:pt x="523" y="287"/>
                  </a:lnTo>
                  <a:lnTo>
                    <a:pt x="517" y="298"/>
                  </a:lnTo>
                  <a:lnTo>
                    <a:pt x="506" y="307"/>
                  </a:lnTo>
                  <a:lnTo>
                    <a:pt x="495" y="314"/>
                  </a:lnTo>
                  <a:lnTo>
                    <a:pt x="482" y="315"/>
                  </a:lnTo>
                  <a:lnTo>
                    <a:pt x="470" y="314"/>
                  </a:lnTo>
                  <a:lnTo>
                    <a:pt x="460" y="310"/>
                  </a:lnTo>
                  <a:lnTo>
                    <a:pt x="457" y="309"/>
                  </a:lnTo>
                  <a:lnTo>
                    <a:pt x="448" y="305"/>
                  </a:lnTo>
                  <a:lnTo>
                    <a:pt x="434" y="298"/>
                  </a:lnTo>
                  <a:lnTo>
                    <a:pt x="416" y="293"/>
                  </a:lnTo>
                  <a:lnTo>
                    <a:pt x="394" y="287"/>
                  </a:lnTo>
                  <a:lnTo>
                    <a:pt x="369" y="281"/>
                  </a:lnTo>
                  <a:lnTo>
                    <a:pt x="341" y="278"/>
                  </a:lnTo>
                  <a:lnTo>
                    <a:pt x="310" y="276"/>
                  </a:lnTo>
                  <a:lnTo>
                    <a:pt x="280" y="278"/>
                  </a:lnTo>
                  <a:lnTo>
                    <a:pt x="256" y="283"/>
                  </a:lnTo>
                  <a:lnTo>
                    <a:pt x="235" y="292"/>
                  </a:lnTo>
                  <a:lnTo>
                    <a:pt x="217" y="302"/>
                  </a:lnTo>
                  <a:lnTo>
                    <a:pt x="204" y="314"/>
                  </a:lnTo>
                  <a:lnTo>
                    <a:pt x="193" y="328"/>
                  </a:lnTo>
                  <a:lnTo>
                    <a:pt x="187" y="342"/>
                  </a:lnTo>
                  <a:lnTo>
                    <a:pt x="182" y="358"/>
                  </a:lnTo>
                  <a:lnTo>
                    <a:pt x="181" y="373"/>
                  </a:lnTo>
                  <a:lnTo>
                    <a:pt x="183" y="390"/>
                  </a:lnTo>
                  <a:lnTo>
                    <a:pt x="187" y="407"/>
                  </a:lnTo>
                  <a:lnTo>
                    <a:pt x="195" y="422"/>
                  </a:lnTo>
                  <a:lnTo>
                    <a:pt x="208" y="436"/>
                  </a:lnTo>
                  <a:lnTo>
                    <a:pt x="224" y="450"/>
                  </a:lnTo>
                  <a:lnTo>
                    <a:pt x="246" y="465"/>
                  </a:lnTo>
                  <a:lnTo>
                    <a:pt x="274" y="479"/>
                  </a:lnTo>
                  <a:lnTo>
                    <a:pt x="306" y="494"/>
                  </a:lnTo>
                  <a:lnTo>
                    <a:pt x="346" y="510"/>
                  </a:lnTo>
                  <a:lnTo>
                    <a:pt x="398" y="533"/>
                  </a:lnTo>
                  <a:lnTo>
                    <a:pt x="443" y="557"/>
                  </a:lnTo>
                  <a:lnTo>
                    <a:pt x="482" y="583"/>
                  </a:lnTo>
                  <a:lnTo>
                    <a:pt x="514" y="610"/>
                  </a:lnTo>
                  <a:lnTo>
                    <a:pt x="540" y="641"/>
                  </a:lnTo>
                  <a:lnTo>
                    <a:pt x="559" y="674"/>
                  </a:lnTo>
                  <a:lnTo>
                    <a:pt x="573" y="708"/>
                  </a:lnTo>
                  <a:lnTo>
                    <a:pt x="581" y="746"/>
                  </a:lnTo>
                  <a:lnTo>
                    <a:pt x="584" y="787"/>
                  </a:lnTo>
                  <a:lnTo>
                    <a:pt x="581" y="828"/>
                  </a:lnTo>
                  <a:lnTo>
                    <a:pt x="572" y="867"/>
                  </a:lnTo>
                  <a:lnTo>
                    <a:pt x="558" y="902"/>
                  </a:lnTo>
                  <a:lnTo>
                    <a:pt x="537" y="935"/>
                  </a:lnTo>
                  <a:lnTo>
                    <a:pt x="511" y="965"/>
                  </a:lnTo>
                  <a:lnTo>
                    <a:pt x="482" y="991"/>
                  </a:lnTo>
                  <a:lnTo>
                    <a:pt x="447" y="1013"/>
                  </a:lnTo>
                  <a:lnTo>
                    <a:pt x="407" y="1030"/>
                  </a:lnTo>
                  <a:lnTo>
                    <a:pt x="364" y="1043"/>
                  </a:lnTo>
                  <a:lnTo>
                    <a:pt x="363" y="1043"/>
                  </a:lnTo>
                  <a:lnTo>
                    <a:pt x="361" y="1044"/>
                  </a:lnTo>
                  <a:lnTo>
                    <a:pt x="359" y="1045"/>
                  </a:lnTo>
                  <a:lnTo>
                    <a:pt x="358" y="1046"/>
                  </a:lnTo>
                  <a:lnTo>
                    <a:pt x="356" y="1049"/>
                  </a:lnTo>
                  <a:lnTo>
                    <a:pt x="356" y="1053"/>
                  </a:lnTo>
                  <a:lnTo>
                    <a:pt x="356" y="1147"/>
                  </a:lnTo>
                  <a:lnTo>
                    <a:pt x="352" y="1165"/>
                  </a:lnTo>
                  <a:lnTo>
                    <a:pt x="342" y="1181"/>
                  </a:lnTo>
                  <a:lnTo>
                    <a:pt x="327" y="1191"/>
                  </a:lnTo>
                  <a:lnTo>
                    <a:pt x="308" y="1193"/>
                  </a:lnTo>
                  <a:lnTo>
                    <a:pt x="265" y="1193"/>
                  </a:lnTo>
                  <a:lnTo>
                    <a:pt x="246" y="1191"/>
                  </a:lnTo>
                  <a:lnTo>
                    <a:pt x="231" y="1181"/>
                  </a:lnTo>
                  <a:lnTo>
                    <a:pt x="221" y="1165"/>
                  </a:lnTo>
                  <a:lnTo>
                    <a:pt x="217" y="1147"/>
                  </a:lnTo>
                  <a:lnTo>
                    <a:pt x="217" y="1058"/>
                  </a:lnTo>
                  <a:lnTo>
                    <a:pt x="217" y="1054"/>
                  </a:lnTo>
                  <a:lnTo>
                    <a:pt x="215" y="1052"/>
                  </a:lnTo>
                  <a:lnTo>
                    <a:pt x="213" y="1050"/>
                  </a:lnTo>
                  <a:lnTo>
                    <a:pt x="212" y="1049"/>
                  </a:lnTo>
                  <a:lnTo>
                    <a:pt x="209" y="1048"/>
                  </a:lnTo>
                  <a:lnTo>
                    <a:pt x="208" y="1048"/>
                  </a:lnTo>
                  <a:lnTo>
                    <a:pt x="203" y="1048"/>
                  </a:lnTo>
                  <a:lnTo>
                    <a:pt x="190" y="1045"/>
                  </a:lnTo>
                  <a:lnTo>
                    <a:pt x="172" y="1041"/>
                  </a:lnTo>
                  <a:lnTo>
                    <a:pt x="148" y="1036"/>
                  </a:lnTo>
                  <a:lnTo>
                    <a:pt x="122" y="1031"/>
                  </a:lnTo>
                  <a:lnTo>
                    <a:pt x="97" y="1023"/>
                  </a:lnTo>
                  <a:lnTo>
                    <a:pt x="69" y="1015"/>
                  </a:lnTo>
                  <a:lnTo>
                    <a:pt x="44" y="1006"/>
                  </a:lnTo>
                  <a:lnTo>
                    <a:pt x="22" y="996"/>
                  </a:lnTo>
                  <a:lnTo>
                    <a:pt x="11" y="988"/>
                  </a:lnTo>
                  <a:lnTo>
                    <a:pt x="2" y="977"/>
                  </a:lnTo>
                  <a:lnTo>
                    <a:pt x="0" y="964"/>
                  </a:lnTo>
                  <a:lnTo>
                    <a:pt x="2" y="948"/>
                  </a:lnTo>
                  <a:lnTo>
                    <a:pt x="24" y="888"/>
                  </a:lnTo>
                  <a:lnTo>
                    <a:pt x="31" y="876"/>
                  </a:lnTo>
                  <a:lnTo>
                    <a:pt x="41" y="867"/>
                  </a:lnTo>
                  <a:lnTo>
                    <a:pt x="53" y="861"/>
                  </a:lnTo>
                  <a:lnTo>
                    <a:pt x="67" y="858"/>
                  </a:lnTo>
                  <a:lnTo>
                    <a:pt x="73" y="859"/>
                  </a:lnTo>
                  <a:lnTo>
                    <a:pt x="80" y="861"/>
                  </a:lnTo>
                  <a:lnTo>
                    <a:pt x="86" y="863"/>
                  </a:lnTo>
                  <a:lnTo>
                    <a:pt x="90" y="865"/>
                  </a:lnTo>
                  <a:lnTo>
                    <a:pt x="98" y="868"/>
                  </a:lnTo>
                  <a:lnTo>
                    <a:pt x="111" y="874"/>
                  </a:lnTo>
                  <a:lnTo>
                    <a:pt x="128" y="880"/>
                  </a:lnTo>
                  <a:lnTo>
                    <a:pt x="147" y="886"/>
                  </a:lnTo>
                  <a:lnTo>
                    <a:pt x="169" y="894"/>
                  </a:lnTo>
                  <a:lnTo>
                    <a:pt x="192" y="901"/>
                  </a:lnTo>
                  <a:lnTo>
                    <a:pt x="215" y="906"/>
                  </a:lnTo>
                  <a:lnTo>
                    <a:pt x="240" y="910"/>
                  </a:lnTo>
                  <a:lnTo>
                    <a:pt x="262" y="911"/>
                  </a:lnTo>
                  <a:lnTo>
                    <a:pt x="298" y="908"/>
                  </a:lnTo>
                  <a:lnTo>
                    <a:pt x="330" y="899"/>
                  </a:lnTo>
                  <a:lnTo>
                    <a:pt x="358" y="886"/>
                  </a:lnTo>
                  <a:lnTo>
                    <a:pt x="380" y="870"/>
                  </a:lnTo>
                  <a:lnTo>
                    <a:pt x="396" y="849"/>
                  </a:lnTo>
                  <a:lnTo>
                    <a:pt x="407" y="825"/>
                  </a:lnTo>
                  <a:lnTo>
                    <a:pt x="411" y="797"/>
                  </a:lnTo>
                  <a:lnTo>
                    <a:pt x="408" y="772"/>
                  </a:lnTo>
                  <a:lnTo>
                    <a:pt x="399" y="750"/>
                  </a:lnTo>
                  <a:lnTo>
                    <a:pt x="385" y="728"/>
                  </a:lnTo>
                  <a:lnTo>
                    <a:pt x="365" y="708"/>
                  </a:lnTo>
                  <a:lnTo>
                    <a:pt x="338" y="689"/>
                  </a:lnTo>
                  <a:lnTo>
                    <a:pt x="303" y="671"/>
                  </a:lnTo>
                  <a:lnTo>
                    <a:pt x="262" y="653"/>
                  </a:lnTo>
                  <a:lnTo>
                    <a:pt x="227" y="639"/>
                  </a:lnTo>
                  <a:lnTo>
                    <a:pt x="192" y="623"/>
                  </a:lnTo>
                  <a:lnTo>
                    <a:pt x="159" y="606"/>
                  </a:lnTo>
                  <a:lnTo>
                    <a:pt x="128" y="588"/>
                  </a:lnTo>
                  <a:lnTo>
                    <a:pt x="99" y="569"/>
                  </a:lnTo>
                  <a:lnTo>
                    <a:pt x="73" y="546"/>
                  </a:lnTo>
                  <a:lnTo>
                    <a:pt x="51" y="521"/>
                  </a:lnTo>
                  <a:lnTo>
                    <a:pt x="33" y="493"/>
                  </a:lnTo>
                  <a:lnTo>
                    <a:pt x="20" y="462"/>
                  </a:lnTo>
                  <a:lnTo>
                    <a:pt x="11" y="427"/>
                  </a:lnTo>
                  <a:lnTo>
                    <a:pt x="9" y="390"/>
                  </a:lnTo>
                  <a:lnTo>
                    <a:pt x="11" y="351"/>
                  </a:lnTo>
                  <a:lnTo>
                    <a:pt x="20" y="315"/>
                  </a:lnTo>
                  <a:lnTo>
                    <a:pt x="35" y="281"/>
                  </a:lnTo>
                  <a:lnTo>
                    <a:pt x="54" y="250"/>
                  </a:lnTo>
                  <a:lnTo>
                    <a:pt x="77" y="222"/>
                  </a:lnTo>
                  <a:lnTo>
                    <a:pt x="106" y="198"/>
                  </a:lnTo>
                  <a:lnTo>
                    <a:pt x="139" y="177"/>
                  </a:lnTo>
                  <a:lnTo>
                    <a:pt x="175" y="160"/>
                  </a:lnTo>
                  <a:lnTo>
                    <a:pt x="217" y="147"/>
                  </a:lnTo>
                  <a:lnTo>
                    <a:pt x="218" y="147"/>
                  </a:lnTo>
                  <a:lnTo>
                    <a:pt x="221" y="146"/>
                  </a:lnTo>
                  <a:lnTo>
                    <a:pt x="223" y="145"/>
                  </a:lnTo>
                  <a:lnTo>
                    <a:pt x="224" y="142"/>
                  </a:lnTo>
                  <a:lnTo>
                    <a:pt x="227" y="140"/>
                  </a:lnTo>
                  <a:lnTo>
                    <a:pt x="227" y="137"/>
                  </a:lnTo>
                  <a:lnTo>
                    <a:pt x="227" y="47"/>
                  </a:lnTo>
                  <a:lnTo>
                    <a:pt x="231" y="29"/>
                  </a:lnTo>
                  <a:lnTo>
                    <a:pt x="241" y="13"/>
                  </a:lnTo>
                  <a:lnTo>
                    <a:pt x="257" y="4"/>
                  </a:lnTo>
                  <a:lnTo>
                    <a:pt x="2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Freeform 68"/>
            <p:cNvSpPr>
              <a:spLocks noEditPoints="1"/>
            </p:cNvSpPr>
            <p:nvPr/>
          </p:nvSpPr>
          <p:spPr bwMode="auto">
            <a:xfrm>
              <a:off x="1884363" y="4078288"/>
              <a:ext cx="893763" cy="893762"/>
            </a:xfrm>
            <a:custGeom>
              <a:avLst/>
              <a:gdLst>
                <a:gd name="T0" fmla="*/ 963 w 2253"/>
                <a:gd name="T1" fmla="*/ 278 h 2251"/>
                <a:gd name="T2" fmla="*/ 736 w 2253"/>
                <a:gd name="T3" fmla="*/ 355 h 2251"/>
                <a:gd name="T4" fmla="*/ 543 w 2253"/>
                <a:gd name="T5" fmla="*/ 488 h 2251"/>
                <a:gd name="T6" fmla="*/ 393 w 2253"/>
                <a:gd name="T7" fmla="*/ 667 h 2251"/>
                <a:gd name="T8" fmla="*/ 296 w 2253"/>
                <a:gd name="T9" fmla="*/ 883 h 2251"/>
                <a:gd name="T10" fmla="*/ 261 w 2253"/>
                <a:gd name="T11" fmla="*/ 1126 h 2251"/>
                <a:gd name="T12" fmla="*/ 296 w 2253"/>
                <a:gd name="T13" fmla="*/ 1369 h 2251"/>
                <a:gd name="T14" fmla="*/ 393 w 2253"/>
                <a:gd name="T15" fmla="*/ 1584 h 2251"/>
                <a:gd name="T16" fmla="*/ 543 w 2253"/>
                <a:gd name="T17" fmla="*/ 1764 h 2251"/>
                <a:gd name="T18" fmla="*/ 736 w 2253"/>
                <a:gd name="T19" fmla="*/ 1898 h 2251"/>
                <a:gd name="T20" fmla="*/ 963 w 2253"/>
                <a:gd name="T21" fmla="*/ 1974 h 2251"/>
                <a:gd name="T22" fmla="*/ 1211 w 2253"/>
                <a:gd name="T23" fmla="*/ 1986 h 2251"/>
                <a:gd name="T24" fmla="*/ 1446 w 2253"/>
                <a:gd name="T25" fmla="*/ 1930 h 2251"/>
                <a:gd name="T26" fmla="*/ 1650 w 2253"/>
                <a:gd name="T27" fmla="*/ 1814 h 2251"/>
                <a:gd name="T28" fmla="*/ 1815 w 2253"/>
                <a:gd name="T29" fmla="*/ 1649 h 2251"/>
                <a:gd name="T30" fmla="*/ 1932 w 2253"/>
                <a:gd name="T31" fmla="*/ 1444 h 2251"/>
                <a:gd name="T32" fmla="*/ 1989 w 2253"/>
                <a:gd name="T33" fmla="*/ 1209 h 2251"/>
                <a:gd name="T34" fmla="*/ 1977 w 2253"/>
                <a:gd name="T35" fmla="*/ 961 h 2251"/>
                <a:gd name="T36" fmla="*/ 1899 w 2253"/>
                <a:gd name="T37" fmla="*/ 736 h 2251"/>
                <a:gd name="T38" fmla="*/ 1766 w 2253"/>
                <a:gd name="T39" fmla="*/ 543 h 2251"/>
                <a:gd name="T40" fmla="*/ 1587 w 2253"/>
                <a:gd name="T41" fmla="*/ 394 h 2251"/>
                <a:gd name="T42" fmla="*/ 1370 w 2253"/>
                <a:gd name="T43" fmla="*/ 296 h 2251"/>
                <a:gd name="T44" fmla="*/ 1127 w 2253"/>
                <a:gd name="T45" fmla="*/ 262 h 2251"/>
                <a:gd name="T46" fmla="*/ 1309 w 2253"/>
                <a:gd name="T47" fmla="*/ 16 h 2251"/>
                <a:gd name="T48" fmla="*/ 1565 w 2253"/>
                <a:gd name="T49" fmla="*/ 89 h 2251"/>
                <a:gd name="T50" fmla="*/ 1792 w 2253"/>
                <a:gd name="T51" fmla="*/ 218 h 2251"/>
                <a:gd name="T52" fmla="*/ 1982 w 2253"/>
                <a:gd name="T53" fmla="*/ 394 h 2251"/>
                <a:gd name="T54" fmla="*/ 2128 w 2253"/>
                <a:gd name="T55" fmla="*/ 609 h 2251"/>
                <a:gd name="T56" fmla="*/ 2221 w 2253"/>
                <a:gd name="T57" fmla="*/ 856 h 2251"/>
                <a:gd name="T58" fmla="*/ 2253 w 2253"/>
                <a:gd name="T59" fmla="*/ 1126 h 2251"/>
                <a:gd name="T60" fmla="*/ 2221 w 2253"/>
                <a:gd name="T61" fmla="*/ 1396 h 2251"/>
                <a:gd name="T62" fmla="*/ 2128 w 2253"/>
                <a:gd name="T63" fmla="*/ 1642 h 2251"/>
                <a:gd name="T64" fmla="*/ 1982 w 2253"/>
                <a:gd name="T65" fmla="*/ 1858 h 2251"/>
                <a:gd name="T66" fmla="*/ 1792 w 2253"/>
                <a:gd name="T67" fmla="*/ 2033 h 2251"/>
                <a:gd name="T68" fmla="*/ 1565 w 2253"/>
                <a:gd name="T69" fmla="*/ 2162 h 2251"/>
                <a:gd name="T70" fmla="*/ 1309 w 2253"/>
                <a:gd name="T71" fmla="*/ 2236 h 2251"/>
                <a:gd name="T72" fmla="*/ 1034 w 2253"/>
                <a:gd name="T73" fmla="*/ 2247 h 2251"/>
                <a:gd name="T74" fmla="*/ 770 w 2253"/>
                <a:gd name="T75" fmla="*/ 2193 h 2251"/>
                <a:gd name="T76" fmla="*/ 534 w 2253"/>
                <a:gd name="T77" fmla="*/ 2082 h 2251"/>
                <a:gd name="T78" fmla="*/ 329 w 2253"/>
                <a:gd name="T79" fmla="*/ 1921 h 2251"/>
                <a:gd name="T80" fmla="*/ 169 w 2253"/>
                <a:gd name="T81" fmla="*/ 1719 h 2251"/>
                <a:gd name="T82" fmla="*/ 57 w 2253"/>
                <a:gd name="T83" fmla="*/ 1481 h 2251"/>
                <a:gd name="T84" fmla="*/ 4 w 2253"/>
                <a:gd name="T85" fmla="*/ 1218 h 2251"/>
                <a:gd name="T86" fmla="*/ 14 w 2253"/>
                <a:gd name="T87" fmla="*/ 943 h 2251"/>
                <a:gd name="T88" fmla="*/ 88 w 2253"/>
                <a:gd name="T89" fmla="*/ 688 h 2251"/>
                <a:gd name="T90" fmla="*/ 217 w 2253"/>
                <a:gd name="T91" fmla="*/ 461 h 2251"/>
                <a:gd name="T92" fmla="*/ 393 w 2253"/>
                <a:gd name="T93" fmla="*/ 271 h 2251"/>
                <a:gd name="T94" fmla="*/ 609 w 2253"/>
                <a:gd name="T95" fmla="*/ 127 h 2251"/>
                <a:gd name="T96" fmla="*/ 855 w 2253"/>
                <a:gd name="T97" fmla="*/ 34 h 2251"/>
                <a:gd name="T98" fmla="*/ 1127 w 2253"/>
                <a:gd name="T99" fmla="*/ 0 h 2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53" h="2251">
                  <a:moveTo>
                    <a:pt x="1127" y="262"/>
                  </a:moveTo>
                  <a:lnTo>
                    <a:pt x="1043" y="266"/>
                  </a:lnTo>
                  <a:lnTo>
                    <a:pt x="963" y="278"/>
                  </a:lnTo>
                  <a:lnTo>
                    <a:pt x="884" y="296"/>
                  </a:lnTo>
                  <a:lnTo>
                    <a:pt x="808" y="322"/>
                  </a:lnTo>
                  <a:lnTo>
                    <a:pt x="736" y="355"/>
                  </a:lnTo>
                  <a:lnTo>
                    <a:pt x="667" y="394"/>
                  </a:lnTo>
                  <a:lnTo>
                    <a:pt x="603" y="438"/>
                  </a:lnTo>
                  <a:lnTo>
                    <a:pt x="543" y="488"/>
                  </a:lnTo>
                  <a:lnTo>
                    <a:pt x="487" y="543"/>
                  </a:lnTo>
                  <a:lnTo>
                    <a:pt x="438" y="603"/>
                  </a:lnTo>
                  <a:lnTo>
                    <a:pt x="393" y="667"/>
                  </a:lnTo>
                  <a:lnTo>
                    <a:pt x="354" y="736"/>
                  </a:lnTo>
                  <a:lnTo>
                    <a:pt x="322" y="808"/>
                  </a:lnTo>
                  <a:lnTo>
                    <a:pt x="296" y="883"/>
                  </a:lnTo>
                  <a:lnTo>
                    <a:pt x="276" y="961"/>
                  </a:lnTo>
                  <a:lnTo>
                    <a:pt x="265" y="1043"/>
                  </a:lnTo>
                  <a:lnTo>
                    <a:pt x="261" y="1126"/>
                  </a:lnTo>
                  <a:lnTo>
                    <a:pt x="265" y="1209"/>
                  </a:lnTo>
                  <a:lnTo>
                    <a:pt x="276" y="1290"/>
                  </a:lnTo>
                  <a:lnTo>
                    <a:pt x="296" y="1369"/>
                  </a:lnTo>
                  <a:lnTo>
                    <a:pt x="322" y="1444"/>
                  </a:lnTo>
                  <a:lnTo>
                    <a:pt x="354" y="1516"/>
                  </a:lnTo>
                  <a:lnTo>
                    <a:pt x="393" y="1584"/>
                  </a:lnTo>
                  <a:lnTo>
                    <a:pt x="438" y="1649"/>
                  </a:lnTo>
                  <a:lnTo>
                    <a:pt x="487" y="1708"/>
                  </a:lnTo>
                  <a:lnTo>
                    <a:pt x="543" y="1764"/>
                  </a:lnTo>
                  <a:lnTo>
                    <a:pt x="603" y="1814"/>
                  </a:lnTo>
                  <a:lnTo>
                    <a:pt x="667" y="1859"/>
                  </a:lnTo>
                  <a:lnTo>
                    <a:pt x="736" y="1898"/>
                  </a:lnTo>
                  <a:lnTo>
                    <a:pt x="808" y="1930"/>
                  </a:lnTo>
                  <a:lnTo>
                    <a:pt x="884" y="1956"/>
                  </a:lnTo>
                  <a:lnTo>
                    <a:pt x="963" y="1974"/>
                  </a:lnTo>
                  <a:lnTo>
                    <a:pt x="1043" y="1986"/>
                  </a:lnTo>
                  <a:lnTo>
                    <a:pt x="1127" y="1991"/>
                  </a:lnTo>
                  <a:lnTo>
                    <a:pt x="1211" y="1986"/>
                  </a:lnTo>
                  <a:lnTo>
                    <a:pt x="1291" y="1974"/>
                  </a:lnTo>
                  <a:lnTo>
                    <a:pt x="1370" y="1956"/>
                  </a:lnTo>
                  <a:lnTo>
                    <a:pt x="1446" y="1930"/>
                  </a:lnTo>
                  <a:lnTo>
                    <a:pt x="1517" y="1898"/>
                  </a:lnTo>
                  <a:lnTo>
                    <a:pt x="1587" y="1859"/>
                  </a:lnTo>
                  <a:lnTo>
                    <a:pt x="1650" y="1814"/>
                  </a:lnTo>
                  <a:lnTo>
                    <a:pt x="1711" y="1764"/>
                  </a:lnTo>
                  <a:lnTo>
                    <a:pt x="1766" y="1708"/>
                  </a:lnTo>
                  <a:lnTo>
                    <a:pt x="1815" y="1649"/>
                  </a:lnTo>
                  <a:lnTo>
                    <a:pt x="1861" y="1584"/>
                  </a:lnTo>
                  <a:lnTo>
                    <a:pt x="1899" y="1516"/>
                  </a:lnTo>
                  <a:lnTo>
                    <a:pt x="1932" y="1444"/>
                  </a:lnTo>
                  <a:lnTo>
                    <a:pt x="1958" y="1369"/>
                  </a:lnTo>
                  <a:lnTo>
                    <a:pt x="1977" y="1290"/>
                  </a:lnTo>
                  <a:lnTo>
                    <a:pt x="1989" y="1209"/>
                  </a:lnTo>
                  <a:lnTo>
                    <a:pt x="1992" y="1126"/>
                  </a:lnTo>
                  <a:lnTo>
                    <a:pt x="1989" y="1043"/>
                  </a:lnTo>
                  <a:lnTo>
                    <a:pt x="1977" y="961"/>
                  </a:lnTo>
                  <a:lnTo>
                    <a:pt x="1958" y="883"/>
                  </a:lnTo>
                  <a:lnTo>
                    <a:pt x="1932" y="808"/>
                  </a:lnTo>
                  <a:lnTo>
                    <a:pt x="1899" y="736"/>
                  </a:lnTo>
                  <a:lnTo>
                    <a:pt x="1861" y="667"/>
                  </a:lnTo>
                  <a:lnTo>
                    <a:pt x="1815" y="603"/>
                  </a:lnTo>
                  <a:lnTo>
                    <a:pt x="1766" y="543"/>
                  </a:lnTo>
                  <a:lnTo>
                    <a:pt x="1711" y="488"/>
                  </a:lnTo>
                  <a:lnTo>
                    <a:pt x="1650" y="438"/>
                  </a:lnTo>
                  <a:lnTo>
                    <a:pt x="1587" y="394"/>
                  </a:lnTo>
                  <a:lnTo>
                    <a:pt x="1517" y="355"/>
                  </a:lnTo>
                  <a:lnTo>
                    <a:pt x="1446" y="322"/>
                  </a:lnTo>
                  <a:lnTo>
                    <a:pt x="1370" y="296"/>
                  </a:lnTo>
                  <a:lnTo>
                    <a:pt x="1291" y="278"/>
                  </a:lnTo>
                  <a:lnTo>
                    <a:pt x="1211" y="266"/>
                  </a:lnTo>
                  <a:lnTo>
                    <a:pt x="1127" y="262"/>
                  </a:lnTo>
                  <a:close/>
                  <a:moveTo>
                    <a:pt x="1127" y="0"/>
                  </a:moveTo>
                  <a:lnTo>
                    <a:pt x="1220" y="4"/>
                  </a:lnTo>
                  <a:lnTo>
                    <a:pt x="1309" y="16"/>
                  </a:lnTo>
                  <a:lnTo>
                    <a:pt x="1398" y="34"/>
                  </a:lnTo>
                  <a:lnTo>
                    <a:pt x="1483" y="58"/>
                  </a:lnTo>
                  <a:lnTo>
                    <a:pt x="1565" y="89"/>
                  </a:lnTo>
                  <a:lnTo>
                    <a:pt x="1645" y="127"/>
                  </a:lnTo>
                  <a:lnTo>
                    <a:pt x="1720" y="169"/>
                  </a:lnTo>
                  <a:lnTo>
                    <a:pt x="1792" y="218"/>
                  </a:lnTo>
                  <a:lnTo>
                    <a:pt x="1861" y="271"/>
                  </a:lnTo>
                  <a:lnTo>
                    <a:pt x="1924" y="331"/>
                  </a:lnTo>
                  <a:lnTo>
                    <a:pt x="1982" y="394"/>
                  </a:lnTo>
                  <a:lnTo>
                    <a:pt x="2036" y="461"/>
                  </a:lnTo>
                  <a:lnTo>
                    <a:pt x="2084" y="533"/>
                  </a:lnTo>
                  <a:lnTo>
                    <a:pt x="2128" y="609"/>
                  </a:lnTo>
                  <a:lnTo>
                    <a:pt x="2166" y="688"/>
                  </a:lnTo>
                  <a:lnTo>
                    <a:pt x="2197" y="770"/>
                  </a:lnTo>
                  <a:lnTo>
                    <a:pt x="2221" y="856"/>
                  </a:lnTo>
                  <a:lnTo>
                    <a:pt x="2239" y="943"/>
                  </a:lnTo>
                  <a:lnTo>
                    <a:pt x="2250" y="1034"/>
                  </a:lnTo>
                  <a:lnTo>
                    <a:pt x="2253" y="1126"/>
                  </a:lnTo>
                  <a:lnTo>
                    <a:pt x="2250" y="1218"/>
                  </a:lnTo>
                  <a:lnTo>
                    <a:pt x="2239" y="1308"/>
                  </a:lnTo>
                  <a:lnTo>
                    <a:pt x="2221" y="1396"/>
                  </a:lnTo>
                  <a:lnTo>
                    <a:pt x="2197" y="1481"/>
                  </a:lnTo>
                  <a:lnTo>
                    <a:pt x="2166" y="1564"/>
                  </a:lnTo>
                  <a:lnTo>
                    <a:pt x="2128" y="1642"/>
                  </a:lnTo>
                  <a:lnTo>
                    <a:pt x="2084" y="1719"/>
                  </a:lnTo>
                  <a:lnTo>
                    <a:pt x="2036" y="1791"/>
                  </a:lnTo>
                  <a:lnTo>
                    <a:pt x="1982" y="1858"/>
                  </a:lnTo>
                  <a:lnTo>
                    <a:pt x="1924" y="1921"/>
                  </a:lnTo>
                  <a:lnTo>
                    <a:pt x="1861" y="1980"/>
                  </a:lnTo>
                  <a:lnTo>
                    <a:pt x="1792" y="2033"/>
                  </a:lnTo>
                  <a:lnTo>
                    <a:pt x="1720" y="2082"/>
                  </a:lnTo>
                  <a:lnTo>
                    <a:pt x="1645" y="2125"/>
                  </a:lnTo>
                  <a:lnTo>
                    <a:pt x="1565" y="2162"/>
                  </a:lnTo>
                  <a:lnTo>
                    <a:pt x="1483" y="2193"/>
                  </a:lnTo>
                  <a:lnTo>
                    <a:pt x="1398" y="2218"/>
                  </a:lnTo>
                  <a:lnTo>
                    <a:pt x="1309" y="2236"/>
                  </a:lnTo>
                  <a:lnTo>
                    <a:pt x="1220" y="2247"/>
                  </a:lnTo>
                  <a:lnTo>
                    <a:pt x="1127" y="2251"/>
                  </a:lnTo>
                  <a:lnTo>
                    <a:pt x="1034" y="2247"/>
                  </a:lnTo>
                  <a:lnTo>
                    <a:pt x="944" y="2236"/>
                  </a:lnTo>
                  <a:lnTo>
                    <a:pt x="855" y="2218"/>
                  </a:lnTo>
                  <a:lnTo>
                    <a:pt x="770" y="2193"/>
                  </a:lnTo>
                  <a:lnTo>
                    <a:pt x="689" y="2162"/>
                  </a:lnTo>
                  <a:lnTo>
                    <a:pt x="609" y="2125"/>
                  </a:lnTo>
                  <a:lnTo>
                    <a:pt x="534" y="2082"/>
                  </a:lnTo>
                  <a:lnTo>
                    <a:pt x="461" y="2033"/>
                  </a:lnTo>
                  <a:lnTo>
                    <a:pt x="393" y="1980"/>
                  </a:lnTo>
                  <a:lnTo>
                    <a:pt x="329" y="1921"/>
                  </a:lnTo>
                  <a:lnTo>
                    <a:pt x="271" y="1858"/>
                  </a:lnTo>
                  <a:lnTo>
                    <a:pt x="217" y="1791"/>
                  </a:lnTo>
                  <a:lnTo>
                    <a:pt x="169" y="1719"/>
                  </a:lnTo>
                  <a:lnTo>
                    <a:pt x="125" y="1642"/>
                  </a:lnTo>
                  <a:lnTo>
                    <a:pt x="88" y="1564"/>
                  </a:lnTo>
                  <a:lnTo>
                    <a:pt x="57" y="1481"/>
                  </a:lnTo>
                  <a:lnTo>
                    <a:pt x="32" y="1396"/>
                  </a:lnTo>
                  <a:lnTo>
                    <a:pt x="14" y="1308"/>
                  </a:lnTo>
                  <a:lnTo>
                    <a:pt x="4" y="1218"/>
                  </a:lnTo>
                  <a:lnTo>
                    <a:pt x="0" y="1126"/>
                  </a:lnTo>
                  <a:lnTo>
                    <a:pt x="4" y="1034"/>
                  </a:lnTo>
                  <a:lnTo>
                    <a:pt x="14" y="943"/>
                  </a:lnTo>
                  <a:lnTo>
                    <a:pt x="32" y="856"/>
                  </a:lnTo>
                  <a:lnTo>
                    <a:pt x="57" y="770"/>
                  </a:lnTo>
                  <a:lnTo>
                    <a:pt x="88" y="688"/>
                  </a:lnTo>
                  <a:lnTo>
                    <a:pt x="125" y="609"/>
                  </a:lnTo>
                  <a:lnTo>
                    <a:pt x="169" y="533"/>
                  </a:lnTo>
                  <a:lnTo>
                    <a:pt x="217" y="461"/>
                  </a:lnTo>
                  <a:lnTo>
                    <a:pt x="271" y="394"/>
                  </a:lnTo>
                  <a:lnTo>
                    <a:pt x="329" y="331"/>
                  </a:lnTo>
                  <a:lnTo>
                    <a:pt x="393" y="271"/>
                  </a:lnTo>
                  <a:lnTo>
                    <a:pt x="461" y="218"/>
                  </a:lnTo>
                  <a:lnTo>
                    <a:pt x="534" y="169"/>
                  </a:lnTo>
                  <a:lnTo>
                    <a:pt x="609" y="127"/>
                  </a:lnTo>
                  <a:lnTo>
                    <a:pt x="689" y="89"/>
                  </a:lnTo>
                  <a:lnTo>
                    <a:pt x="770" y="58"/>
                  </a:lnTo>
                  <a:lnTo>
                    <a:pt x="855" y="34"/>
                  </a:lnTo>
                  <a:lnTo>
                    <a:pt x="944" y="16"/>
                  </a:lnTo>
                  <a:lnTo>
                    <a:pt x="1034" y="4"/>
                  </a:lnTo>
                  <a:lnTo>
                    <a:pt x="11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Freeform 69"/>
            <p:cNvSpPr>
              <a:spLocks/>
            </p:cNvSpPr>
            <p:nvPr/>
          </p:nvSpPr>
          <p:spPr bwMode="auto">
            <a:xfrm>
              <a:off x="1552576" y="5014913"/>
              <a:ext cx="1225550" cy="538162"/>
            </a:xfrm>
            <a:custGeom>
              <a:avLst/>
              <a:gdLst>
                <a:gd name="T0" fmla="*/ 977 w 3088"/>
                <a:gd name="T1" fmla="*/ 17 h 1358"/>
                <a:gd name="T2" fmla="*/ 1213 w 3088"/>
                <a:gd name="T3" fmla="*/ 70 h 1358"/>
                <a:gd name="T4" fmla="*/ 1468 w 3088"/>
                <a:gd name="T5" fmla="*/ 141 h 1358"/>
                <a:gd name="T6" fmla="*/ 1704 w 3088"/>
                <a:gd name="T7" fmla="*/ 216 h 1358"/>
                <a:gd name="T8" fmla="*/ 1886 w 3088"/>
                <a:gd name="T9" fmla="*/ 274 h 1358"/>
                <a:gd name="T10" fmla="*/ 1987 w 3088"/>
                <a:gd name="T11" fmla="*/ 304 h 1358"/>
                <a:gd name="T12" fmla="*/ 2049 w 3088"/>
                <a:gd name="T13" fmla="*/ 366 h 1358"/>
                <a:gd name="T14" fmla="*/ 2057 w 3088"/>
                <a:gd name="T15" fmla="*/ 456 h 1358"/>
                <a:gd name="T16" fmla="*/ 1996 w 3088"/>
                <a:gd name="T17" fmla="*/ 546 h 1358"/>
                <a:gd name="T18" fmla="*/ 1853 w 3088"/>
                <a:gd name="T19" fmla="*/ 602 h 1358"/>
                <a:gd name="T20" fmla="*/ 1664 w 3088"/>
                <a:gd name="T21" fmla="*/ 612 h 1358"/>
                <a:gd name="T22" fmla="*/ 1469 w 3088"/>
                <a:gd name="T23" fmla="*/ 593 h 1358"/>
                <a:gd name="T24" fmla="*/ 1294 w 3088"/>
                <a:gd name="T25" fmla="*/ 563 h 1358"/>
                <a:gd name="T26" fmla="*/ 1169 w 3088"/>
                <a:gd name="T27" fmla="*/ 541 h 1358"/>
                <a:gd name="T28" fmla="*/ 1121 w 3088"/>
                <a:gd name="T29" fmla="*/ 549 h 1358"/>
                <a:gd name="T30" fmla="*/ 1187 w 3088"/>
                <a:gd name="T31" fmla="*/ 627 h 1358"/>
                <a:gd name="T32" fmla="*/ 1354 w 3088"/>
                <a:gd name="T33" fmla="*/ 693 h 1358"/>
                <a:gd name="T34" fmla="*/ 1576 w 3088"/>
                <a:gd name="T35" fmla="*/ 737 h 1358"/>
                <a:gd name="T36" fmla="*/ 1809 w 3088"/>
                <a:gd name="T37" fmla="*/ 754 h 1358"/>
                <a:gd name="T38" fmla="*/ 2086 w 3088"/>
                <a:gd name="T39" fmla="*/ 722 h 1358"/>
                <a:gd name="T40" fmla="*/ 2559 w 3088"/>
                <a:gd name="T41" fmla="*/ 580 h 1358"/>
                <a:gd name="T42" fmla="*/ 2897 w 3088"/>
                <a:gd name="T43" fmla="*/ 422 h 1358"/>
                <a:gd name="T44" fmla="*/ 3018 w 3088"/>
                <a:gd name="T45" fmla="*/ 433 h 1358"/>
                <a:gd name="T46" fmla="*/ 3084 w 3088"/>
                <a:gd name="T47" fmla="*/ 528 h 1358"/>
                <a:gd name="T48" fmla="*/ 3054 w 3088"/>
                <a:gd name="T49" fmla="*/ 673 h 1358"/>
                <a:gd name="T50" fmla="*/ 2942 w 3088"/>
                <a:gd name="T51" fmla="*/ 792 h 1358"/>
                <a:gd name="T52" fmla="*/ 2787 w 3088"/>
                <a:gd name="T53" fmla="*/ 900 h 1358"/>
                <a:gd name="T54" fmla="*/ 2577 w 3088"/>
                <a:gd name="T55" fmla="*/ 1030 h 1358"/>
                <a:gd name="T56" fmla="*/ 2345 w 3088"/>
                <a:gd name="T57" fmla="*/ 1160 h 1358"/>
                <a:gd name="T58" fmla="*/ 2123 w 3088"/>
                <a:gd name="T59" fmla="*/ 1271 h 1358"/>
                <a:gd name="T60" fmla="*/ 1943 w 3088"/>
                <a:gd name="T61" fmla="*/ 1343 h 1358"/>
                <a:gd name="T62" fmla="*/ 1818 w 3088"/>
                <a:gd name="T63" fmla="*/ 1358 h 1358"/>
                <a:gd name="T64" fmla="*/ 1610 w 3088"/>
                <a:gd name="T65" fmla="*/ 1339 h 1358"/>
                <a:gd name="T66" fmla="*/ 1337 w 3088"/>
                <a:gd name="T67" fmla="*/ 1303 h 1358"/>
                <a:gd name="T68" fmla="*/ 1036 w 3088"/>
                <a:gd name="T69" fmla="*/ 1257 h 1358"/>
                <a:gd name="T70" fmla="*/ 747 w 3088"/>
                <a:gd name="T71" fmla="*/ 1208 h 1358"/>
                <a:gd name="T72" fmla="*/ 507 w 3088"/>
                <a:gd name="T73" fmla="*/ 1164 h 1358"/>
                <a:gd name="T74" fmla="*/ 356 w 3088"/>
                <a:gd name="T75" fmla="*/ 1136 h 1358"/>
                <a:gd name="T76" fmla="*/ 231 w 3088"/>
                <a:gd name="T77" fmla="*/ 1140 h 1358"/>
                <a:gd name="T78" fmla="*/ 100 w 3088"/>
                <a:gd name="T79" fmla="*/ 1214 h 1358"/>
                <a:gd name="T80" fmla="*/ 32 w 3088"/>
                <a:gd name="T81" fmla="*/ 1257 h 1358"/>
                <a:gd name="T82" fmla="*/ 6 w 3088"/>
                <a:gd name="T83" fmla="*/ 1234 h 1358"/>
                <a:gd name="T84" fmla="*/ 0 w 3088"/>
                <a:gd name="T85" fmla="*/ 1209 h 1358"/>
                <a:gd name="T86" fmla="*/ 20 w 3088"/>
                <a:gd name="T87" fmla="*/ 896 h 1358"/>
                <a:gd name="T88" fmla="*/ 44 w 3088"/>
                <a:gd name="T89" fmla="*/ 532 h 1358"/>
                <a:gd name="T90" fmla="*/ 64 w 3088"/>
                <a:gd name="T91" fmla="*/ 207 h 1358"/>
                <a:gd name="T92" fmla="*/ 86 w 3088"/>
                <a:gd name="T93" fmla="*/ 100 h 1358"/>
                <a:gd name="T94" fmla="*/ 147 w 3088"/>
                <a:gd name="T95" fmla="*/ 82 h 1358"/>
                <a:gd name="T96" fmla="*/ 310 w 3088"/>
                <a:gd name="T97" fmla="*/ 56 h 1358"/>
                <a:gd name="T98" fmla="*/ 540 w 3088"/>
                <a:gd name="T99" fmla="*/ 24 h 1358"/>
                <a:gd name="T100" fmla="*/ 753 w 3088"/>
                <a:gd name="T101" fmla="*/ 3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88" h="1358">
                  <a:moveTo>
                    <a:pt x="833" y="0"/>
                  </a:moveTo>
                  <a:lnTo>
                    <a:pt x="877" y="3"/>
                  </a:lnTo>
                  <a:lnTo>
                    <a:pt x="925" y="9"/>
                  </a:lnTo>
                  <a:lnTo>
                    <a:pt x="977" y="17"/>
                  </a:lnTo>
                  <a:lnTo>
                    <a:pt x="1032" y="28"/>
                  </a:lnTo>
                  <a:lnTo>
                    <a:pt x="1090" y="40"/>
                  </a:lnTo>
                  <a:lnTo>
                    <a:pt x="1151" y="55"/>
                  </a:lnTo>
                  <a:lnTo>
                    <a:pt x="1213" y="70"/>
                  </a:lnTo>
                  <a:lnTo>
                    <a:pt x="1276" y="87"/>
                  </a:lnTo>
                  <a:lnTo>
                    <a:pt x="1341" y="105"/>
                  </a:lnTo>
                  <a:lnTo>
                    <a:pt x="1404" y="123"/>
                  </a:lnTo>
                  <a:lnTo>
                    <a:pt x="1468" y="141"/>
                  </a:lnTo>
                  <a:lnTo>
                    <a:pt x="1530" y="160"/>
                  </a:lnTo>
                  <a:lnTo>
                    <a:pt x="1590" y="180"/>
                  </a:lnTo>
                  <a:lnTo>
                    <a:pt x="1648" y="198"/>
                  </a:lnTo>
                  <a:lnTo>
                    <a:pt x="1704" y="216"/>
                  </a:lnTo>
                  <a:lnTo>
                    <a:pt x="1756" y="233"/>
                  </a:lnTo>
                  <a:lnTo>
                    <a:pt x="1803" y="248"/>
                  </a:lnTo>
                  <a:lnTo>
                    <a:pt x="1847" y="261"/>
                  </a:lnTo>
                  <a:lnTo>
                    <a:pt x="1886" y="274"/>
                  </a:lnTo>
                  <a:lnTo>
                    <a:pt x="1918" y="283"/>
                  </a:lnTo>
                  <a:lnTo>
                    <a:pt x="1946" y="291"/>
                  </a:lnTo>
                  <a:lnTo>
                    <a:pt x="1966" y="296"/>
                  </a:lnTo>
                  <a:lnTo>
                    <a:pt x="1987" y="304"/>
                  </a:lnTo>
                  <a:lnTo>
                    <a:pt x="2006" y="315"/>
                  </a:lnTo>
                  <a:lnTo>
                    <a:pt x="2023" y="329"/>
                  </a:lnTo>
                  <a:lnTo>
                    <a:pt x="2037" y="346"/>
                  </a:lnTo>
                  <a:lnTo>
                    <a:pt x="2049" y="366"/>
                  </a:lnTo>
                  <a:lnTo>
                    <a:pt x="2055" y="386"/>
                  </a:lnTo>
                  <a:lnTo>
                    <a:pt x="2061" y="409"/>
                  </a:lnTo>
                  <a:lnTo>
                    <a:pt x="2061" y="433"/>
                  </a:lnTo>
                  <a:lnTo>
                    <a:pt x="2057" y="456"/>
                  </a:lnTo>
                  <a:lnTo>
                    <a:pt x="2048" y="480"/>
                  </a:lnTo>
                  <a:lnTo>
                    <a:pt x="2036" y="504"/>
                  </a:lnTo>
                  <a:lnTo>
                    <a:pt x="2018" y="525"/>
                  </a:lnTo>
                  <a:lnTo>
                    <a:pt x="1996" y="546"/>
                  </a:lnTo>
                  <a:lnTo>
                    <a:pt x="1968" y="564"/>
                  </a:lnTo>
                  <a:lnTo>
                    <a:pt x="1934" y="580"/>
                  </a:lnTo>
                  <a:lnTo>
                    <a:pt x="1895" y="593"/>
                  </a:lnTo>
                  <a:lnTo>
                    <a:pt x="1853" y="602"/>
                  </a:lnTo>
                  <a:lnTo>
                    <a:pt x="1807" y="608"/>
                  </a:lnTo>
                  <a:lnTo>
                    <a:pt x="1761" y="612"/>
                  </a:lnTo>
                  <a:lnTo>
                    <a:pt x="1713" y="613"/>
                  </a:lnTo>
                  <a:lnTo>
                    <a:pt x="1664" y="612"/>
                  </a:lnTo>
                  <a:lnTo>
                    <a:pt x="1615" y="609"/>
                  </a:lnTo>
                  <a:lnTo>
                    <a:pt x="1564" y="605"/>
                  </a:lnTo>
                  <a:lnTo>
                    <a:pt x="1517" y="599"/>
                  </a:lnTo>
                  <a:lnTo>
                    <a:pt x="1469" y="593"/>
                  </a:lnTo>
                  <a:lnTo>
                    <a:pt x="1421" y="585"/>
                  </a:lnTo>
                  <a:lnTo>
                    <a:pt x="1377" y="577"/>
                  </a:lnTo>
                  <a:lnTo>
                    <a:pt x="1334" y="569"/>
                  </a:lnTo>
                  <a:lnTo>
                    <a:pt x="1294" y="563"/>
                  </a:lnTo>
                  <a:lnTo>
                    <a:pt x="1257" y="555"/>
                  </a:lnTo>
                  <a:lnTo>
                    <a:pt x="1223" y="550"/>
                  </a:lnTo>
                  <a:lnTo>
                    <a:pt x="1194" y="545"/>
                  </a:lnTo>
                  <a:lnTo>
                    <a:pt x="1169" y="541"/>
                  </a:lnTo>
                  <a:lnTo>
                    <a:pt x="1148" y="540"/>
                  </a:lnTo>
                  <a:lnTo>
                    <a:pt x="1134" y="540"/>
                  </a:lnTo>
                  <a:lnTo>
                    <a:pt x="1124" y="544"/>
                  </a:lnTo>
                  <a:lnTo>
                    <a:pt x="1121" y="549"/>
                  </a:lnTo>
                  <a:lnTo>
                    <a:pt x="1125" y="569"/>
                  </a:lnTo>
                  <a:lnTo>
                    <a:pt x="1138" y="589"/>
                  </a:lnTo>
                  <a:lnTo>
                    <a:pt x="1159" y="608"/>
                  </a:lnTo>
                  <a:lnTo>
                    <a:pt x="1187" y="627"/>
                  </a:lnTo>
                  <a:lnTo>
                    <a:pt x="1221" y="645"/>
                  </a:lnTo>
                  <a:lnTo>
                    <a:pt x="1261" y="662"/>
                  </a:lnTo>
                  <a:lnTo>
                    <a:pt x="1305" y="678"/>
                  </a:lnTo>
                  <a:lnTo>
                    <a:pt x="1354" y="693"/>
                  </a:lnTo>
                  <a:lnTo>
                    <a:pt x="1405" y="706"/>
                  </a:lnTo>
                  <a:lnTo>
                    <a:pt x="1461" y="718"/>
                  </a:lnTo>
                  <a:lnTo>
                    <a:pt x="1518" y="728"/>
                  </a:lnTo>
                  <a:lnTo>
                    <a:pt x="1576" y="737"/>
                  </a:lnTo>
                  <a:lnTo>
                    <a:pt x="1635" y="745"/>
                  </a:lnTo>
                  <a:lnTo>
                    <a:pt x="1694" y="750"/>
                  </a:lnTo>
                  <a:lnTo>
                    <a:pt x="1752" y="753"/>
                  </a:lnTo>
                  <a:lnTo>
                    <a:pt x="1809" y="754"/>
                  </a:lnTo>
                  <a:lnTo>
                    <a:pt x="1864" y="753"/>
                  </a:lnTo>
                  <a:lnTo>
                    <a:pt x="1916" y="750"/>
                  </a:lnTo>
                  <a:lnTo>
                    <a:pt x="1964" y="743"/>
                  </a:lnTo>
                  <a:lnTo>
                    <a:pt x="2086" y="722"/>
                  </a:lnTo>
                  <a:lnTo>
                    <a:pt x="2209" y="693"/>
                  </a:lnTo>
                  <a:lnTo>
                    <a:pt x="2329" y="660"/>
                  </a:lnTo>
                  <a:lnTo>
                    <a:pt x="2446" y="621"/>
                  </a:lnTo>
                  <a:lnTo>
                    <a:pt x="2559" y="580"/>
                  </a:lnTo>
                  <a:lnTo>
                    <a:pt x="2667" y="534"/>
                  </a:lnTo>
                  <a:lnTo>
                    <a:pt x="2767" y="487"/>
                  </a:lnTo>
                  <a:lnTo>
                    <a:pt x="2862" y="438"/>
                  </a:lnTo>
                  <a:lnTo>
                    <a:pt x="2897" y="422"/>
                  </a:lnTo>
                  <a:lnTo>
                    <a:pt x="2930" y="416"/>
                  </a:lnTo>
                  <a:lnTo>
                    <a:pt x="2961" y="415"/>
                  </a:lnTo>
                  <a:lnTo>
                    <a:pt x="2991" y="421"/>
                  </a:lnTo>
                  <a:lnTo>
                    <a:pt x="3018" y="433"/>
                  </a:lnTo>
                  <a:lnTo>
                    <a:pt x="3041" y="449"/>
                  </a:lnTo>
                  <a:lnTo>
                    <a:pt x="3061" y="471"/>
                  </a:lnTo>
                  <a:lnTo>
                    <a:pt x="3075" y="498"/>
                  </a:lnTo>
                  <a:lnTo>
                    <a:pt x="3084" y="528"/>
                  </a:lnTo>
                  <a:lnTo>
                    <a:pt x="3088" y="560"/>
                  </a:lnTo>
                  <a:lnTo>
                    <a:pt x="3084" y="596"/>
                  </a:lnTo>
                  <a:lnTo>
                    <a:pt x="3072" y="634"/>
                  </a:lnTo>
                  <a:lnTo>
                    <a:pt x="3054" y="673"/>
                  </a:lnTo>
                  <a:lnTo>
                    <a:pt x="3026" y="713"/>
                  </a:lnTo>
                  <a:lnTo>
                    <a:pt x="2990" y="753"/>
                  </a:lnTo>
                  <a:lnTo>
                    <a:pt x="2969" y="771"/>
                  </a:lnTo>
                  <a:lnTo>
                    <a:pt x="2942" y="792"/>
                  </a:lnTo>
                  <a:lnTo>
                    <a:pt x="2911" y="816"/>
                  </a:lnTo>
                  <a:lnTo>
                    <a:pt x="2873" y="842"/>
                  </a:lnTo>
                  <a:lnTo>
                    <a:pt x="2832" y="870"/>
                  </a:lnTo>
                  <a:lnTo>
                    <a:pt x="2787" y="900"/>
                  </a:lnTo>
                  <a:lnTo>
                    <a:pt x="2739" y="932"/>
                  </a:lnTo>
                  <a:lnTo>
                    <a:pt x="2687" y="963"/>
                  </a:lnTo>
                  <a:lnTo>
                    <a:pt x="2633" y="996"/>
                  </a:lnTo>
                  <a:lnTo>
                    <a:pt x="2577" y="1030"/>
                  </a:lnTo>
                  <a:lnTo>
                    <a:pt x="2521" y="1063"/>
                  </a:lnTo>
                  <a:lnTo>
                    <a:pt x="2462" y="1096"/>
                  </a:lnTo>
                  <a:lnTo>
                    <a:pt x="2403" y="1128"/>
                  </a:lnTo>
                  <a:lnTo>
                    <a:pt x="2345" y="1160"/>
                  </a:lnTo>
                  <a:lnTo>
                    <a:pt x="2287" y="1191"/>
                  </a:lnTo>
                  <a:lnTo>
                    <a:pt x="2231" y="1219"/>
                  </a:lnTo>
                  <a:lnTo>
                    <a:pt x="2176" y="1247"/>
                  </a:lnTo>
                  <a:lnTo>
                    <a:pt x="2123" y="1271"/>
                  </a:lnTo>
                  <a:lnTo>
                    <a:pt x="2072" y="1294"/>
                  </a:lnTo>
                  <a:lnTo>
                    <a:pt x="2026" y="1314"/>
                  </a:lnTo>
                  <a:lnTo>
                    <a:pt x="1982" y="1330"/>
                  </a:lnTo>
                  <a:lnTo>
                    <a:pt x="1943" y="1343"/>
                  </a:lnTo>
                  <a:lnTo>
                    <a:pt x="1908" y="1352"/>
                  </a:lnTo>
                  <a:lnTo>
                    <a:pt x="1885" y="1356"/>
                  </a:lnTo>
                  <a:lnTo>
                    <a:pt x="1855" y="1358"/>
                  </a:lnTo>
                  <a:lnTo>
                    <a:pt x="1818" y="1358"/>
                  </a:lnTo>
                  <a:lnTo>
                    <a:pt x="1774" y="1355"/>
                  </a:lnTo>
                  <a:lnTo>
                    <a:pt x="1725" y="1351"/>
                  </a:lnTo>
                  <a:lnTo>
                    <a:pt x="1669" y="1346"/>
                  </a:lnTo>
                  <a:lnTo>
                    <a:pt x="1610" y="1339"/>
                  </a:lnTo>
                  <a:lnTo>
                    <a:pt x="1546" y="1332"/>
                  </a:lnTo>
                  <a:lnTo>
                    <a:pt x="1479" y="1324"/>
                  </a:lnTo>
                  <a:lnTo>
                    <a:pt x="1409" y="1314"/>
                  </a:lnTo>
                  <a:lnTo>
                    <a:pt x="1337" y="1303"/>
                  </a:lnTo>
                  <a:lnTo>
                    <a:pt x="1262" y="1293"/>
                  </a:lnTo>
                  <a:lnTo>
                    <a:pt x="1187" y="1281"/>
                  </a:lnTo>
                  <a:lnTo>
                    <a:pt x="1112" y="1270"/>
                  </a:lnTo>
                  <a:lnTo>
                    <a:pt x="1036" y="1257"/>
                  </a:lnTo>
                  <a:lnTo>
                    <a:pt x="961" y="1245"/>
                  </a:lnTo>
                  <a:lnTo>
                    <a:pt x="887" y="1232"/>
                  </a:lnTo>
                  <a:lnTo>
                    <a:pt x="816" y="1219"/>
                  </a:lnTo>
                  <a:lnTo>
                    <a:pt x="747" y="1208"/>
                  </a:lnTo>
                  <a:lnTo>
                    <a:pt x="681" y="1196"/>
                  </a:lnTo>
                  <a:lnTo>
                    <a:pt x="619" y="1185"/>
                  </a:lnTo>
                  <a:lnTo>
                    <a:pt x="560" y="1174"/>
                  </a:lnTo>
                  <a:lnTo>
                    <a:pt x="507" y="1164"/>
                  </a:lnTo>
                  <a:lnTo>
                    <a:pt x="460" y="1155"/>
                  </a:lnTo>
                  <a:lnTo>
                    <a:pt x="418" y="1147"/>
                  </a:lnTo>
                  <a:lnTo>
                    <a:pt x="383" y="1141"/>
                  </a:lnTo>
                  <a:lnTo>
                    <a:pt x="356" y="1136"/>
                  </a:lnTo>
                  <a:lnTo>
                    <a:pt x="337" y="1130"/>
                  </a:lnTo>
                  <a:lnTo>
                    <a:pt x="302" y="1127"/>
                  </a:lnTo>
                  <a:lnTo>
                    <a:pt x="266" y="1130"/>
                  </a:lnTo>
                  <a:lnTo>
                    <a:pt x="231" y="1140"/>
                  </a:lnTo>
                  <a:lnTo>
                    <a:pt x="197" y="1154"/>
                  </a:lnTo>
                  <a:lnTo>
                    <a:pt x="164" y="1172"/>
                  </a:lnTo>
                  <a:lnTo>
                    <a:pt x="131" y="1192"/>
                  </a:lnTo>
                  <a:lnTo>
                    <a:pt x="100" y="1214"/>
                  </a:lnTo>
                  <a:lnTo>
                    <a:pt x="73" y="1238"/>
                  </a:lnTo>
                  <a:lnTo>
                    <a:pt x="57" y="1249"/>
                  </a:lnTo>
                  <a:lnTo>
                    <a:pt x="42" y="1256"/>
                  </a:lnTo>
                  <a:lnTo>
                    <a:pt x="32" y="1257"/>
                  </a:lnTo>
                  <a:lnTo>
                    <a:pt x="23" y="1254"/>
                  </a:lnTo>
                  <a:lnTo>
                    <a:pt x="15" y="1249"/>
                  </a:lnTo>
                  <a:lnTo>
                    <a:pt x="10" y="1243"/>
                  </a:lnTo>
                  <a:lnTo>
                    <a:pt x="6" y="1234"/>
                  </a:lnTo>
                  <a:lnTo>
                    <a:pt x="2" y="1226"/>
                  </a:lnTo>
                  <a:lnTo>
                    <a:pt x="1" y="1218"/>
                  </a:lnTo>
                  <a:lnTo>
                    <a:pt x="1" y="1212"/>
                  </a:lnTo>
                  <a:lnTo>
                    <a:pt x="0" y="1209"/>
                  </a:lnTo>
                  <a:lnTo>
                    <a:pt x="5" y="1141"/>
                  </a:lnTo>
                  <a:lnTo>
                    <a:pt x="10" y="1065"/>
                  </a:lnTo>
                  <a:lnTo>
                    <a:pt x="15" y="983"/>
                  </a:lnTo>
                  <a:lnTo>
                    <a:pt x="20" y="896"/>
                  </a:lnTo>
                  <a:lnTo>
                    <a:pt x="27" y="807"/>
                  </a:lnTo>
                  <a:lnTo>
                    <a:pt x="32" y="715"/>
                  </a:lnTo>
                  <a:lnTo>
                    <a:pt x="38" y="622"/>
                  </a:lnTo>
                  <a:lnTo>
                    <a:pt x="44" y="532"/>
                  </a:lnTo>
                  <a:lnTo>
                    <a:pt x="50" y="443"/>
                  </a:lnTo>
                  <a:lnTo>
                    <a:pt x="55" y="359"/>
                  </a:lnTo>
                  <a:lnTo>
                    <a:pt x="60" y="279"/>
                  </a:lnTo>
                  <a:lnTo>
                    <a:pt x="64" y="207"/>
                  </a:lnTo>
                  <a:lnTo>
                    <a:pt x="69" y="142"/>
                  </a:lnTo>
                  <a:lnTo>
                    <a:pt x="72" y="124"/>
                  </a:lnTo>
                  <a:lnTo>
                    <a:pt x="77" y="110"/>
                  </a:lnTo>
                  <a:lnTo>
                    <a:pt x="86" y="100"/>
                  </a:lnTo>
                  <a:lnTo>
                    <a:pt x="98" y="93"/>
                  </a:lnTo>
                  <a:lnTo>
                    <a:pt x="112" y="88"/>
                  </a:lnTo>
                  <a:lnTo>
                    <a:pt x="128" y="84"/>
                  </a:lnTo>
                  <a:lnTo>
                    <a:pt x="147" y="82"/>
                  </a:lnTo>
                  <a:lnTo>
                    <a:pt x="168" y="78"/>
                  </a:lnTo>
                  <a:lnTo>
                    <a:pt x="210" y="71"/>
                  </a:lnTo>
                  <a:lnTo>
                    <a:pt x="258" y="64"/>
                  </a:lnTo>
                  <a:lnTo>
                    <a:pt x="310" y="56"/>
                  </a:lnTo>
                  <a:lnTo>
                    <a:pt x="365" y="47"/>
                  </a:lnTo>
                  <a:lnTo>
                    <a:pt x="422" y="39"/>
                  </a:lnTo>
                  <a:lnTo>
                    <a:pt x="482" y="31"/>
                  </a:lnTo>
                  <a:lnTo>
                    <a:pt x="540" y="24"/>
                  </a:lnTo>
                  <a:lnTo>
                    <a:pt x="598" y="17"/>
                  </a:lnTo>
                  <a:lnTo>
                    <a:pt x="653" y="11"/>
                  </a:lnTo>
                  <a:lnTo>
                    <a:pt x="705" y="6"/>
                  </a:lnTo>
                  <a:lnTo>
                    <a:pt x="753" y="3"/>
                  </a:lnTo>
                  <a:lnTo>
                    <a:pt x="797" y="0"/>
                  </a:lnTo>
                  <a:lnTo>
                    <a:pt x="8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Freeform 70"/>
            <p:cNvSpPr>
              <a:spLocks noEditPoints="1"/>
            </p:cNvSpPr>
            <p:nvPr/>
          </p:nvSpPr>
          <p:spPr bwMode="auto">
            <a:xfrm>
              <a:off x="1087438" y="5029200"/>
              <a:ext cx="388938" cy="500062"/>
            </a:xfrm>
            <a:custGeom>
              <a:avLst/>
              <a:gdLst>
                <a:gd name="T0" fmla="*/ 508 w 979"/>
                <a:gd name="T1" fmla="*/ 755 h 1261"/>
                <a:gd name="T2" fmla="*/ 470 w 979"/>
                <a:gd name="T3" fmla="*/ 759 h 1261"/>
                <a:gd name="T4" fmla="*/ 437 w 979"/>
                <a:gd name="T5" fmla="*/ 769 h 1261"/>
                <a:gd name="T6" fmla="*/ 406 w 979"/>
                <a:gd name="T7" fmla="*/ 786 h 1261"/>
                <a:gd name="T8" fmla="*/ 379 w 979"/>
                <a:gd name="T9" fmla="*/ 808 h 1261"/>
                <a:gd name="T10" fmla="*/ 357 w 979"/>
                <a:gd name="T11" fmla="*/ 835 h 1261"/>
                <a:gd name="T12" fmla="*/ 340 w 979"/>
                <a:gd name="T13" fmla="*/ 865 h 1261"/>
                <a:gd name="T14" fmla="*/ 329 w 979"/>
                <a:gd name="T15" fmla="*/ 899 h 1261"/>
                <a:gd name="T16" fmla="*/ 326 w 979"/>
                <a:gd name="T17" fmla="*/ 936 h 1261"/>
                <a:gd name="T18" fmla="*/ 329 w 979"/>
                <a:gd name="T19" fmla="*/ 972 h 1261"/>
                <a:gd name="T20" fmla="*/ 340 w 979"/>
                <a:gd name="T21" fmla="*/ 1006 h 1261"/>
                <a:gd name="T22" fmla="*/ 357 w 979"/>
                <a:gd name="T23" fmla="*/ 1037 h 1261"/>
                <a:gd name="T24" fmla="*/ 379 w 979"/>
                <a:gd name="T25" fmla="*/ 1065 h 1261"/>
                <a:gd name="T26" fmla="*/ 406 w 979"/>
                <a:gd name="T27" fmla="*/ 1086 h 1261"/>
                <a:gd name="T28" fmla="*/ 437 w 979"/>
                <a:gd name="T29" fmla="*/ 1103 h 1261"/>
                <a:gd name="T30" fmla="*/ 470 w 979"/>
                <a:gd name="T31" fmla="*/ 1114 h 1261"/>
                <a:gd name="T32" fmla="*/ 508 w 979"/>
                <a:gd name="T33" fmla="*/ 1117 h 1261"/>
                <a:gd name="T34" fmla="*/ 544 w 979"/>
                <a:gd name="T35" fmla="*/ 1114 h 1261"/>
                <a:gd name="T36" fmla="*/ 578 w 979"/>
                <a:gd name="T37" fmla="*/ 1103 h 1261"/>
                <a:gd name="T38" fmla="*/ 609 w 979"/>
                <a:gd name="T39" fmla="*/ 1086 h 1261"/>
                <a:gd name="T40" fmla="*/ 636 w 979"/>
                <a:gd name="T41" fmla="*/ 1065 h 1261"/>
                <a:gd name="T42" fmla="*/ 658 w 979"/>
                <a:gd name="T43" fmla="*/ 1037 h 1261"/>
                <a:gd name="T44" fmla="*/ 674 w 979"/>
                <a:gd name="T45" fmla="*/ 1006 h 1261"/>
                <a:gd name="T46" fmla="*/ 685 w 979"/>
                <a:gd name="T47" fmla="*/ 972 h 1261"/>
                <a:gd name="T48" fmla="*/ 689 w 979"/>
                <a:gd name="T49" fmla="*/ 936 h 1261"/>
                <a:gd name="T50" fmla="*/ 685 w 979"/>
                <a:gd name="T51" fmla="*/ 899 h 1261"/>
                <a:gd name="T52" fmla="*/ 674 w 979"/>
                <a:gd name="T53" fmla="*/ 865 h 1261"/>
                <a:gd name="T54" fmla="*/ 658 w 979"/>
                <a:gd name="T55" fmla="*/ 835 h 1261"/>
                <a:gd name="T56" fmla="*/ 636 w 979"/>
                <a:gd name="T57" fmla="*/ 808 h 1261"/>
                <a:gd name="T58" fmla="*/ 609 w 979"/>
                <a:gd name="T59" fmla="*/ 786 h 1261"/>
                <a:gd name="T60" fmla="*/ 578 w 979"/>
                <a:gd name="T61" fmla="*/ 769 h 1261"/>
                <a:gd name="T62" fmla="*/ 544 w 979"/>
                <a:gd name="T63" fmla="*/ 759 h 1261"/>
                <a:gd name="T64" fmla="*/ 508 w 979"/>
                <a:gd name="T65" fmla="*/ 755 h 1261"/>
                <a:gd name="T66" fmla="*/ 238 w 979"/>
                <a:gd name="T67" fmla="*/ 0 h 1261"/>
                <a:gd name="T68" fmla="*/ 894 w 979"/>
                <a:gd name="T69" fmla="*/ 33 h 1261"/>
                <a:gd name="T70" fmla="*/ 919 w 979"/>
                <a:gd name="T71" fmla="*/ 38 h 1261"/>
                <a:gd name="T72" fmla="*/ 939 w 979"/>
                <a:gd name="T73" fmla="*/ 48 h 1261"/>
                <a:gd name="T74" fmla="*/ 957 w 979"/>
                <a:gd name="T75" fmla="*/ 63 h 1261"/>
                <a:gd name="T76" fmla="*/ 970 w 979"/>
                <a:gd name="T77" fmla="*/ 83 h 1261"/>
                <a:gd name="T78" fmla="*/ 978 w 979"/>
                <a:gd name="T79" fmla="*/ 105 h 1261"/>
                <a:gd name="T80" fmla="*/ 979 w 979"/>
                <a:gd name="T81" fmla="*/ 129 h 1261"/>
                <a:gd name="T82" fmla="*/ 899 w 979"/>
                <a:gd name="T83" fmla="*/ 1172 h 1261"/>
                <a:gd name="T84" fmla="*/ 894 w 979"/>
                <a:gd name="T85" fmla="*/ 1196 h 1261"/>
                <a:gd name="T86" fmla="*/ 883 w 979"/>
                <a:gd name="T87" fmla="*/ 1218 h 1261"/>
                <a:gd name="T88" fmla="*/ 867 w 979"/>
                <a:gd name="T89" fmla="*/ 1236 h 1261"/>
                <a:gd name="T90" fmla="*/ 848 w 979"/>
                <a:gd name="T91" fmla="*/ 1249 h 1261"/>
                <a:gd name="T92" fmla="*/ 824 w 979"/>
                <a:gd name="T93" fmla="*/ 1258 h 1261"/>
                <a:gd name="T94" fmla="*/ 800 w 979"/>
                <a:gd name="T95" fmla="*/ 1261 h 1261"/>
                <a:gd name="T96" fmla="*/ 72 w 979"/>
                <a:gd name="T97" fmla="*/ 1261 h 1261"/>
                <a:gd name="T98" fmla="*/ 49 w 979"/>
                <a:gd name="T99" fmla="*/ 1257 h 1261"/>
                <a:gd name="T100" fmla="*/ 28 w 979"/>
                <a:gd name="T101" fmla="*/ 1246 h 1261"/>
                <a:gd name="T102" fmla="*/ 14 w 979"/>
                <a:gd name="T103" fmla="*/ 1232 h 1261"/>
                <a:gd name="T104" fmla="*/ 4 w 979"/>
                <a:gd name="T105" fmla="*/ 1213 h 1261"/>
                <a:gd name="T106" fmla="*/ 0 w 979"/>
                <a:gd name="T107" fmla="*/ 1191 h 1261"/>
                <a:gd name="T108" fmla="*/ 3 w 979"/>
                <a:gd name="T109" fmla="*/ 1168 h 1261"/>
                <a:gd name="T110" fmla="*/ 123 w 979"/>
                <a:gd name="T111" fmla="*/ 85 h 1261"/>
                <a:gd name="T112" fmla="*/ 132 w 979"/>
                <a:gd name="T113" fmla="*/ 62 h 1261"/>
                <a:gd name="T114" fmla="*/ 146 w 979"/>
                <a:gd name="T115" fmla="*/ 42 h 1261"/>
                <a:gd name="T116" fmla="*/ 165 w 979"/>
                <a:gd name="T117" fmla="*/ 23 h 1261"/>
                <a:gd name="T118" fmla="*/ 187 w 979"/>
                <a:gd name="T119" fmla="*/ 11 h 1261"/>
                <a:gd name="T120" fmla="*/ 212 w 979"/>
                <a:gd name="T121" fmla="*/ 3 h 1261"/>
                <a:gd name="T122" fmla="*/ 238 w 979"/>
                <a:gd name="T123" fmla="*/ 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79" h="1261">
                  <a:moveTo>
                    <a:pt x="508" y="755"/>
                  </a:moveTo>
                  <a:lnTo>
                    <a:pt x="470" y="759"/>
                  </a:lnTo>
                  <a:lnTo>
                    <a:pt x="437" y="769"/>
                  </a:lnTo>
                  <a:lnTo>
                    <a:pt x="406" y="786"/>
                  </a:lnTo>
                  <a:lnTo>
                    <a:pt x="379" y="808"/>
                  </a:lnTo>
                  <a:lnTo>
                    <a:pt x="357" y="835"/>
                  </a:lnTo>
                  <a:lnTo>
                    <a:pt x="340" y="865"/>
                  </a:lnTo>
                  <a:lnTo>
                    <a:pt x="329" y="899"/>
                  </a:lnTo>
                  <a:lnTo>
                    <a:pt x="326" y="936"/>
                  </a:lnTo>
                  <a:lnTo>
                    <a:pt x="329" y="972"/>
                  </a:lnTo>
                  <a:lnTo>
                    <a:pt x="340" y="1006"/>
                  </a:lnTo>
                  <a:lnTo>
                    <a:pt x="357" y="1037"/>
                  </a:lnTo>
                  <a:lnTo>
                    <a:pt x="379" y="1065"/>
                  </a:lnTo>
                  <a:lnTo>
                    <a:pt x="406" y="1086"/>
                  </a:lnTo>
                  <a:lnTo>
                    <a:pt x="437" y="1103"/>
                  </a:lnTo>
                  <a:lnTo>
                    <a:pt x="470" y="1114"/>
                  </a:lnTo>
                  <a:lnTo>
                    <a:pt x="508" y="1117"/>
                  </a:lnTo>
                  <a:lnTo>
                    <a:pt x="544" y="1114"/>
                  </a:lnTo>
                  <a:lnTo>
                    <a:pt x="578" y="1103"/>
                  </a:lnTo>
                  <a:lnTo>
                    <a:pt x="609" y="1086"/>
                  </a:lnTo>
                  <a:lnTo>
                    <a:pt x="636" y="1065"/>
                  </a:lnTo>
                  <a:lnTo>
                    <a:pt x="658" y="1037"/>
                  </a:lnTo>
                  <a:lnTo>
                    <a:pt x="674" y="1006"/>
                  </a:lnTo>
                  <a:lnTo>
                    <a:pt x="685" y="972"/>
                  </a:lnTo>
                  <a:lnTo>
                    <a:pt x="689" y="936"/>
                  </a:lnTo>
                  <a:lnTo>
                    <a:pt x="685" y="899"/>
                  </a:lnTo>
                  <a:lnTo>
                    <a:pt x="674" y="865"/>
                  </a:lnTo>
                  <a:lnTo>
                    <a:pt x="658" y="835"/>
                  </a:lnTo>
                  <a:lnTo>
                    <a:pt x="636" y="808"/>
                  </a:lnTo>
                  <a:lnTo>
                    <a:pt x="609" y="786"/>
                  </a:lnTo>
                  <a:lnTo>
                    <a:pt x="578" y="769"/>
                  </a:lnTo>
                  <a:lnTo>
                    <a:pt x="544" y="759"/>
                  </a:lnTo>
                  <a:lnTo>
                    <a:pt x="508" y="755"/>
                  </a:lnTo>
                  <a:close/>
                  <a:moveTo>
                    <a:pt x="238" y="0"/>
                  </a:moveTo>
                  <a:lnTo>
                    <a:pt x="894" y="33"/>
                  </a:lnTo>
                  <a:lnTo>
                    <a:pt x="919" y="38"/>
                  </a:lnTo>
                  <a:lnTo>
                    <a:pt x="939" y="48"/>
                  </a:lnTo>
                  <a:lnTo>
                    <a:pt x="957" y="63"/>
                  </a:lnTo>
                  <a:lnTo>
                    <a:pt x="970" y="83"/>
                  </a:lnTo>
                  <a:lnTo>
                    <a:pt x="978" y="105"/>
                  </a:lnTo>
                  <a:lnTo>
                    <a:pt x="979" y="129"/>
                  </a:lnTo>
                  <a:lnTo>
                    <a:pt x="899" y="1172"/>
                  </a:lnTo>
                  <a:lnTo>
                    <a:pt x="894" y="1196"/>
                  </a:lnTo>
                  <a:lnTo>
                    <a:pt x="883" y="1218"/>
                  </a:lnTo>
                  <a:lnTo>
                    <a:pt x="867" y="1236"/>
                  </a:lnTo>
                  <a:lnTo>
                    <a:pt x="848" y="1249"/>
                  </a:lnTo>
                  <a:lnTo>
                    <a:pt x="824" y="1258"/>
                  </a:lnTo>
                  <a:lnTo>
                    <a:pt x="800" y="1261"/>
                  </a:lnTo>
                  <a:lnTo>
                    <a:pt x="72" y="1261"/>
                  </a:lnTo>
                  <a:lnTo>
                    <a:pt x="49" y="1257"/>
                  </a:lnTo>
                  <a:lnTo>
                    <a:pt x="28" y="1246"/>
                  </a:lnTo>
                  <a:lnTo>
                    <a:pt x="14" y="1232"/>
                  </a:lnTo>
                  <a:lnTo>
                    <a:pt x="4" y="1213"/>
                  </a:lnTo>
                  <a:lnTo>
                    <a:pt x="0" y="1191"/>
                  </a:lnTo>
                  <a:lnTo>
                    <a:pt x="3" y="1168"/>
                  </a:lnTo>
                  <a:lnTo>
                    <a:pt x="123" y="85"/>
                  </a:lnTo>
                  <a:lnTo>
                    <a:pt x="132" y="62"/>
                  </a:lnTo>
                  <a:lnTo>
                    <a:pt x="146" y="42"/>
                  </a:lnTo>
                  <a:lnTo>
                    <a:pt x="165" y="23"/>
                  </a:lnTo>
                  <a:lnTo>
                    <a:pt x="187" y="11"/>
                  </a:lnTo>
                  <a:lnTo>
                    <a:pt x="212" y="3"/>
                  </a:lnTo>
                  <a:lnTo>
                    <a:pt x="2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7" name="Freeform 9"/>
          <p:cNvSpPr>
            <a:spLocks/>
          </p:cNvSpPr>
          <p:nvPr/>
        </p:nvSpPr>
        <p:spPr bwMode="auto">
          <a:xfrm>
            <a:off x="2439234" y="1004639"/>
            <a:ext cx="421787" cy="762388"/>
          </a:xfrm>
          <a:custGeom>
            <a:avLst/>
            <a:gdLst>
              <a:gd name="T0" fmla="*/ 665 w 665"/>
              <a:gd name="T1" fmla="*/ 0 h 1202"/>
              <a:gd name="T2" fmla="*/ 665 w 665"/>
              <a:gd name="T3" fmla="*/ 793 h 1202"/>
              <a:gd name="T4" fmla="*/ 0 w 665"/>
              <a:gd name="T5" fmla="*/ 1202 h 1202"/>
              <a:gd name="T6" fmla="*/ 0 w 665"/>
              <a:gd name="T7" fmla="*/ 389 h 1202"/>
              <a:gd name="T8" fmla="*/ 665 w 665"/>
              <a:gd name="T9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5" h="1202">
                <a:moveTo>
                  <a:pt x="665" y="0"/>
                </a:moveTo>
                <a:lnTo>
                  <a:pt x="665" y="793"/>
                </a:lnTo>
                <a:lnTo>
                  <a:pt x="0" y="1202"/>
                </a:lnTo>
                <a:lnTo>
                  <a:pt x="0" y="389"/>
                </a:lnTo>
                <a:lnTo>
                  <a:pt x="665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Freeform 127"/>
          <p:cNvSpPr>
            <a:spLocks/>
          </p:cNvSpPr>
          <p:nvPr/>
        </p:nvSpPr>
        <p:spPr bwMode="auto">
          <a:xfrm>
            <a:off x="1991442" y="1772735"/>
            <a:ext cx="444621" cy="775073"/>
          </a:xfrm>
          <a:custGeom>
            <a:avLst/>
            <a:gdLst>
              <a:gd name="T0" fmla="*/ 701 w 701"/>
              <a:gd name="T1" fmla="*/ 0 h 1222"/>
              <a:gd name="T2" fmla="*/ 701 w 701"/>
              <a:gd name="T3" fmla="*/ 793 h 1222"/>
              <a:gd name="T4" fmla="*/ 0 w 701"/>
              <a:gd name="T5" fmla="*/ 1222 h 1222"/>
              <a:gd name="T6" fmla="*/ 0 w 701"/>
              <a:gd name="T7" fmla="*/ 407 h 1222"/>
              <a:gd name="T8" fmla="*/ 701 w 701"/>
              <a:gd name="T9" fmla="*/ 0 h 1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1" h="1222">
                <a:moveTo>
                  <a:pt x="701" y="0"/>
                </a:moveTo>
                <a:lnTo>
                  <a:pt x="701" y="793"/>
                </a:lnTo>
                <a:lnTo>
                  <a:pt x="0" y="1222"/>
                </a:lnTo>
                <a:lnTo>
                  <a:pt x="0" y="407"/>
                </a:lnTo>
                <a:lnTo>
                  <a:pt x="701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2088375" y="2035722"/>
            <a:ext cx="250755" cy="249100"/>
            <a:chOff x="2513013" y="3803651"/>
            <a:chExt cx="481013" cy="477838"/>
          </a:xfrm>
          <a:solidFill>
            <a:schemeClr val="bg2">
              <a:lumMod val="50000"/>
            </a:schemeClr>
          </a:solidFill>
        </p:grpSpPr>
        <p:sp>
          <p:nvSpPr>
            <p:cNvPr id="149" name="Freeform 30"/>
            <p:cNvSpPr>
              <a:spLocks/>
            </p:cNvSpPr>
            <p:nvPr/>
          </p:nvSpPr>
          <p:spPr bwMode="auto">
            <a:xfrm>
              <a:off x="2513013" y="3803651"/>
              <a:ext cx="481013" cy="477838"/>
            </a:xfrm>
            <a:custGeom>
              <a:avLst/>
              <a:gdLst>
                <a:gd name="T0" fmla="*/ 1666 w 3331"/>
                <a:gd name="T1" fmla="*/ 0 h 3310"/>
                <a:gd name="T2" fmla="*/ 1874 w 3331"/>
                <a:gd name="T3" fmla="*/ 13 h 3310"/>
                <a:gd name="T4" fmla="*/ 2075 w 3331"/>
                <a:gd name="T5" fmla="*/ 51 h 3310"/>
                <a:gd name="T6" fmla="*/ 2268 w 3331"/>
                <a:gd name="T7" fmla="*/ 112 h 3310"/>
                <a:gd name="T8" fmla="*/ 2448 w 3331"/>
                <a:gd name="T9" fmla="*/ 195 h 3310"/>
                <a:gd name="T10" fmla="*/ 2616 w 3331"/>
                <a:gd name="T11" fmla="*/ 297 h 3310"/>
                <a:gd name="T12" fmla="*/ 2771 w 3331"/>
                <a:gd name="T13" fmla="*/ 418 h 3310"/>
                <a:gd name="T14" fmla="*/ 2911 w 3331"/>
                <a:gd name="T15" fmla="*/ 557 h 3310"/>
                <a:gd name="T16" fmla="*/ 3033 w 3331"/>
                <a:gd name="T17" fmla="*/ 710 h 3310"/>
                <a:gd name="T18" fmla="*/ 3136 w 3331"/>
                <a:gd name="T19" fmla="*/ 877 h 3310"/>
                <a:gd name="T20" fmla="*/ 3219 w 3331"/>
                <a:gd name="T21" fmla="*/ 1057 h 3310"/>
                <a:gd name="T22" fmla="*/ 3280 w 3331"/>
                <a:gd name="T23" fmla="*/ 1247 h 3310"/>
                <a:gd name="T24" fmla="*/ 3319 w 3331"/>
                <a:gd name="T25" fmla="*/ 1447 h 3310"/>
                <a:gd name="T26" fmla="*/ 3331 w 3331"/>
                <a:gd name="T27" fmla="*/ 1655 h 3310"/>
                <a:gd name="T28" fmla="*/ 3320 w 3331"/>
                <a:gd name="T29" fmla="*/ 1713 h 3310"/>
                <a:gd name="T30" fmla="*/ 3287 w 3331"/>
                <a:gd name="T31" fmla="*/ 1761 h 3310"/>
                <a:gd name="T32" fmla="*/ 3239 w 3331"/>
                <a:gd name="T33" fmla="*/ 1793 h 3310"/>
                <a:gd name="T34" fmla="*/ 3180 w 3331"/>
                <a:gd name="T35" fmla="*/ 1805 h 3310"/>
                <a:gd name="T36" fmla="*/ 1817 w 3331"/>
                <a:gd name="T37" fmla="*/ 3159 h 3310"/>
                <a:gd name="T38" fmla="*/ 1805 w 3331"/>
                <a:gd name="T39" fmla="*/ 3217 h 3310"/>
                <a:gd name="T40" fmla="*/ 1772 w 3331"/>
                <a:gd name="T41" fmla="*/ 3265 h 3310"/>
                <a:gd name="T42" fmla="*/ 1724 w 3331"/>
                <a:gd name="T43" fmla="*/ 3297 h 3310"/>
                <a:gd name="T44" fmla="*/ 1666 w 3331"/>
                <a:gd name="T45" fmla="*/ 3310 h 3310"/>
                <a:gd name="T46" fmla="*/ 1457 w 3331"/>
                <a:gd name="T47" fmla="*/ 3296 h 3310"/>
                <a:gd name="T48" fmla="*/ 1256 w 3331"/>
                <a:gd name="T49" fmla="*/ 3259 h 3310"/>
                <a:gd name="T50" fmla="*/ 1065 w 3331"/>
                <a:gd name="T51" fmla="*/ 3197 h 3310"/>
                <a:gd name="T52" fmla="*/ 884 w 3331"/>
                <a:gd name="T53" fmla="*/ 3115 h 3310"/>
                <a:gd name="T54" fmla="*/ 715 w 3331"/>
                <a:gd name="T55" fmla="*/ 3012 h 3310"/>
                <a:gd name="T56" fmla="*/ 560 w 3331"/>
                <a:gd name="T57" fmla="*/ 2892 h 3310"/>
                <a:gd name="T58" fmla="*/ 421 w 3331"/>
                <a:gd name="T59" fmla="*/ 2753 h 3310"/>
                <a:gd name="T60" fmla="*/ 299 w 3331"/>
                <a:gd name="T61" fmla="*/ 2599 h 3310"/>
                <a:gd name="T62" fmla="*/ 196 w 3331"/>
                <a:gd name="T63" fmla="*/ 2432 h 3310"/>
                <a:gd name="T64" fmla="*/ 113 w 3331"/>
                <a:gd name="T65" fmla="*/ 2252 h 3310"/>
                <a:gd name="T66" fmla="*/ 51 w 3331"/>
                <a:gd name="T67" fmla="*/ 2062 h 3310"/>
                <a:gd name="T68" fmla="*/ 14 w 3331"/>
                <a:gd name="T69" fmla="*/ 1862 h 3310"/>
                <a:gd name="T70" fmla="*/ 0 w 3331"/>
                <a:gd name="T71" fmla="*/ 1655 h 3310"/>
                <a:gd name="T72" fmla="*/ 14 w 3331"/>
                <a:gd name="T73" fmla="*/ 1447 h 3310"/>
                <a:gd name="T74" fmla="*/ 51 w 3331"/>
                <a:gd name="T75" fmla="*/ 1247 h 3310"/>
                <a:gd name="T76" fmla="*/ 113 w 3331"/>
                <a:gd name="T77" fmla="*/ 1057 h 3310"/>
                <a:gd name="T78" fmla="*/ 196 w 3331"/>
                <a:gd name="T79" fmla="*/ 877 h 3310"/>
                <a:gd name="T80" fmla="*/ 299 w 3331"/>
                <a:gd name="T81" fmla="*/ 710 h 3310"/>
                <a:gd name="T82" fmla="*/ 421 w 3331"/>
                <a:gd name="T83" fmla="*/ 557 h 3310"/>
                <a:gd name="T84" fmla="*/ 560 w 3331"/>
                <a:gd name="T85" fmla="*/ 418 h 3310"/>
                <a:gd name="T86" fmla="*/ 715 w 3331"/>
                <a:gd name="T87" fmla="*/ 297 h 3310"/>
                <a:gd name="T88" fmla="*/ 884 w 3331"/>
                <a:gd name="T89" fmla="*/ 195 h 3310"/>
                <a:gd name="T90" fmla="*/ 1065 w 3331"/>
                <a:gd name="T91" fmla="*/ 112 h 3310"/>
                <a:gd name="T92" fmla="*/ 1256 w 3331"/>
                <a:gd name="T93" fmla="*/ 51 h 3310"/>
                <a:gd name="T94" fmla="*/ 1457 w 3331"/>
                <a:gd name="T95" fmla="*/ 13 h 3310"/>
                <a:gd name="T96" fmla="*/ 1666 w 3331"/>
                <a:gd name="T97" fmla="*/ 0 h 3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31" h="3310">
                  <a:moveTo>
                    <a:pt x="1666" y="0"/>
                  </a:moveTo>
                  <a:lnTo>
                    <a:pt x="1666" y="0"/>
                  </a:lnTo>
                  <a:lnTo>
                    <a:pt x="1771" y="3"/>
                  </a:lnTo>
                  <a:lnTo>
                    <a:pt x="1874" y="13"/>
                  </a:lnTo>
                  <a:lnTo>
                    <a:pt x="1976" y="29"/>
                  </a:lnTo>
                  <a:lnTo>
                    <a:pt x="2075" y="51"/>
                  </a:lnTo>
                  <a:lnTo>
                    <a:pt x="2172" y="78"/>
                  </a:lnTo>
                  <a:lnTo>
                    <a:pt x="2268" y="112"/>
                  </a:lnTo>
                  <a:lnTo>
                    <a:pt x="2359" y="150"/>
                  </a:lnTo>
                  <a:lnTo>
                    <a:pt x="2448" y="195"/>
                  </a:lnTo>
                  <a:lnTo>
                    <a:pt x="2534" y="244"/>
                  </a:lnTo>
                  <a:lnTo>
                    <a:pt x="2616" y="297"/>
                  </a:lnTo>
                  <a:lnTo>
                    <a:pt x="2696" y="355"/>
                  </a:lnTo>
                  <a:lnTo>
                    <a:pt x="2771" y="418"/>
                  </a:lnTo>
                  <a:lnTo>
                    <a:pt x="2844" y="485"/>
                  </a:lnTo>
                  <a:lnTo>
                    <a:pt x="2911" y="557"/>
                  </a:lnTo>
                  <a:lnTo>
                    <a:pt x="2973" y="632"/>
                  </a:lnTo>
                  <a:lnTo>
                    <a:pt x="3033" y="710"/>
                  </a:lnTo>
                  <a:lnTo>
                    <a:pt x="3086" y="792"/>
                  </a:lnTo>
                  <a:lnTo>
                    <a:pt x="3136" y="877"/>
                  </a:lnTo>
                  <a:lnTo>
                    <a:pt x="3181" y="965"/>
                  </a:lnTo>
                  <a:lnTo>
                    <a:pt x="3219" y="1057"/>
                  </a:lnTo>
                  <a:lnTo>
                    <a:pt x="3253" y="1152"/>
                  </a:lnTo>
                  <a:lnTo>
                    <a:pt x="3280" y="1247"/>
                  </a:lnTo>
                  <a:lnTo>
                    <a:pt x="3302" y="1346"/>
                  </a:lnTo>
                  <a:lnTo>
                    <a:pt x="3319" y="1447"/>
                  </a:lnTo>
                  <a:lnTo>
                    <a:pt x="3328" y="1550"/>
                  </a:lnTo>
                  <a:lnTo>
                    <a:pt x="3331" y="1655"/>
                  </a:lnTo>
                  <a:lnTo>
                    <a:pt x="3328" y="1685"/>
                  </a:lnTo>
                  <a:lnTo>
                    <a:pt x="3320" y="1713"/>
                  </a:lnTo>
                  <a:lnTo>
                    <a:pt x="3305" y="1738"/>
                  </a:lnTo>
                  <a:lnTo>
                    <a:pt x="3287" y="1761"/>
                  </a:lnTo>
                  <a:lnTo>
                    <a:pt x="3264" y="1779"/>
                  </a:lnTo>
                  <a:lnTo>
                    <a:pt x="3239" y="1793"/>
                  </a:lnTo>
                  <a:lnTo>
                    <a:pt x="3210" y="1802"/>
                  </a:lnTo>
                  <a:lnTo>
                    <a:pt x="3180" y="1805"/>
                  </a:lnTo>
                  <a:lnTo>
                    <a:pt x="1817" y="1805"/>
                  </a:lnTo>
                  <a:lnTo>
                    <a:pt x="1817" y="3159"/>
                  </a:lnTo>
                  <a:lnTo>
                    <a:pt x="1814" y="3189"/>
                  </a:lnTo>
                  <a:lnTo>
                    <a:pt x="1805" y="3217"/>
                  </a:lnTo>
                  <a:lnTo>
                    <a:pt x="1791" y="3243"/>
                  </a:lnTo>
                  <a:lnTo>
                    <a:pt x="1772" y="3265"/>
                  </a:lnTo>
                  <a:lnTo>
                    <a:pt x="1750" y="3284"/>
                  </a:lnTo>
                  <a:lnTo>
                    <a:pt x="1724" y="3297"/>
                  </a:lnTo>
                  <a:lnTo>
                    <a:pt x="1696" y="3307"/>
                  </a:lnTo>
                  <a:lnTo>
                    <a:pt x="1666" y="3310"/>
                  </a:lnTo>
                  <a:lnTo>
                    <a:pt x="1561" y="3305"/>
                  </a:lnTo>
                  <a:lnTo>
                    <a:pt x="1457" y="3296"/>
                  </a:lnTo>
                  <a:lnTo>
                    <a:pt x="1356" y="3281"/>
                  </a:lnTo>
                  <a:lnTo>
                    <a:pt x="1256" y="3259"/>
                  </a:lnTo>
                  <a:lnTo>
                    <a:pt x="1159" y="3231"/>
                  </a:lnTo>
                  <a:lnTo>
                    <a:pt x="1065" y="3197"/>
                  </a:lnTo>
                  <a:lnTo>
                    <a:pt x="973" y="3159"/>
                  </a:lnTo>
                  <a:lnTo>
                    <a:pt x="884" y="3115"/>
                  </a:lnTo>
                  <a:lnTo>
                    <a:pt x="798" y="3066"/>
                  </a:lnTo>
                  <a:lnTo>
                    <a:pt x="715" y="3012"/>
                  </a:lnTo>
                  <a:lnTo>
                    <a:pt x="635" y="2954"/>
                  </a:lnTo>
                  <a:lnTo>
                    <a:pt x="560" y="2892"/>
                  </a:lnTo>
                  <a:lnTo>
                    <a:pt x="489" y="2824"/>
                  </a:lnTo>
                  <a:lnTo>
                    <a:pt x="421" y="2753"/>
                  </a:lnTo>
                  <a:lnTo>
                    <a:pt x="358" y="2678"/>
                  </a:lnTo>
                  <a:lnTo>
                    <a:pt x="299" y="2599"/>
                  </a:lnTo>
                  <a:lnTo>
                    <a:pt x="245" y="2517"/>
                  </a:lnTo>
                  <a:lnTo>
                    <a:pt x="196" y="2432"/>
                  </a:lnTo>
                  <a:lnTo>
                    <a:pt x="152" y="2343"/>
                  </a:lnTo>
                  <a:lnTo>
                    <a:pt x="113" y="2252"/>
                  </a:lnTo>
                  <a:lnTo>
                    <a:pt x="80" y="2158"/>
                  </a:lnTo>
                  <a:lnTo>
                    <a:pt x="51" y="2062"/>
                  </a:lnTo>
                  <a:lnTo>
                    <a:pt x="29" y="1963"/>
                  </a:lnTo>
                  <a:lnTo>
                    <a:pt x="14" y="1862"/>
                  </a:lnTo>
                  <a:lnTo>
                    <a:pt x="3" y="1759"/>
                  </a:lnTo>
                  <a:lnTo>
                    <a:pt x="0" y="1655"/>
                  </a:lnTo>
                  <a:lnTo>
                    <a:pt x="3" y="1550"/>
                  </a:lnTo>
                  <a:lnTo>
                    <a:pt x="14" y="1447"/>
                  </a:lnTo>
                  <a:lnTo>
                    <a:pt x="29" y="1346"/>
                  </a:lnTo>
                  <a:lnTo>
                    <a:pt x="51" y="1247"/>
                  </a:lnTo>
                  <a:lnTo>
                    <a:pt x="80" y="1152"/>
                  </a:lnTo>
                  <a:lnTo>
                    <a:pt x="113" y="1057"/>
                  </a:lnTo>
                  <a:lnTo>
                    <a:pt x="152" y="965"/>
                  </a:lnTo>
                  <a:lnTo>
                    <a:pt x="196" y="877"/>
                  </a:lnTo>
                  <a:lnTo>
                    <a:pt x="245" y="792"/>
                  </a:lnTo>
                  <a:lnTo>
                    <a:pt x="299" y="710"/>
                  </a:lnTo>
                  <a:lnTo>
                    <a:pt x="358" y="632"/>
                  </a:lnTo>
                  <a:lnTo>
                    <a:pt x="421" y="557"/>
                  </a:lnTo>
                  <a:lnTo>
                    <a:pt x="489" y="485"/>
                  </a:lnTo>
                  <a:lnTo>
                    <a:pt x="560" y="418"/>
                  </a:lnTo>
                  <a:lnTo>
                    <a:pt x="635" y="355"/>
                  </a:lnTo>
                  <a:lnTo>
                    <a:pt x="715" y="297"/>
                  </a:lnTo>
                  <a:lnTo>
                    <a:pt x="798" y="244"/>
                  </a:lnTo>
                  <a:lnTo>
                    <a:pt x="884" y="195"/>
                  </a:lnTo>
                  <a:lnTo>
                    <a:pt x="973" y="150"/>
                  </a:lnTo>
                  <a:lnTo>
                    <a:pt x="1065" y="112"/>
                  </a:lnTo>
                  <a:lnTo>
                    <a:pt x="1159" y="78"/>
                  </a:lnTo>
                  <a:lnTo>
                    <a:pt x="1256" y="51"/>
                  </a:lnTo>
                  <a:lnTo>
                    <a:pt x="1356" y="29"/>
                  </a:lnTo>
                  <a:lnTo>
                    <a:pt x="1457" y="13"/>
                  </a:lnTo>
                  <a:lnTo>
                    <a:pt x="1561" y="3"/>
                  </a:lnTo>
                  <a:lnTo>
                    <a:pt x="1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Freeform 31"/>
            <p:cNvSpPr>
              <a:spLocks noEditPoints="1"/>
            </p:cNvSpPr>
            <p:nvPr/>
          </p:nvSpPr>
          <p:spPr bwMode="auto">
            <a:xfrm>
              <a:off x="2797176" y="4086226"/>
              <a:ext cx="195263" cy="193675"/>
            </a:xfrm>
            <a:custGeom>
              <a:avLst/>
              <a:gdLst>
                <a:gd name="T0" fmla="*/ 152 w 1354"/>
                <a:gd name="T1" fmla="*/ 1183 h 1344"/>
                <a:gd name="T2" fmla="*/ 323 w 1354"/>
                <a:gd name="T3" fmla="*/ 1139 h 1344"/>
                <a:gd name="T4" fmla="*/ 484 w 1354"/>
                <a:gd name="T5" fmla="*/ 1075 h 1344"/>
                <a:gd name="T6" fmla="*/ 634 w 1354"/>
                <a:gd name="T7" fmla="*/ 990 h 1344"/>
                <a:gd name="T8" fmla="*/ 771 w 1354"/>
                <a:gd name="T9" fmla="*/ 886 h 1344"/>
                <a:gd name="T10" fmla="*/ 892 w 1354"/>
                <a:gd name="T11" fmla="*/ 764 h 1344"/>
                <a:gd name="T12" fmla="*/ 997 w 1354"/>
                <a:gd name="T13" fmla="*/ 629 h 1344"/>
                <a:gd name="T14" fmla="*/ 1083 w 1354"/>
                <a:gd name="T15" fmla="*/ 480 h 1344"/>
                <a:gd name="T16" fmla="*/ 1149 w 1354"/>
                <a:gd name="T17" fmla="*/ 320 h 1344"/>
                <a:gd name="T18" fmla="*/ 1192 w 1354"/>
                <a:gd name="T19" fmla="*/ 149 h 1344"/>
                <a:gd name="T20" fmla="*/ 77 w 1354"/>
                <a:gd name="T21" fmla="*/ 0 h 1344"/>
                <a:gd name="T22" fmla="*/ 1295 w 1354"/>
                <a:gd name="T23" fmla="*/ 1 h 1344"/>
                <a:gd name="T24" fmla="*/ 1324 w 1354"/>
                <a:gd name="T25" fmla="*/ 14 h 1344"/>
                <a:gd name="T26" fmla="*/ 1345 w 1354"/>
                <a:gd name="T27" fmla="*/ 37 h 1344"/>
                <a:gd name="T28" fmla="*/ 1354 w 1354"/>
                <a:gd name="T29" fmla="*/ 67 h 1344"/>
                <a:gd name="T30" fmla="*/ 1340 w 1354"/>
                <a:gd name="T31" fmla="*/ 176 h 1344"/>
                <a:gd name="T32" fmla="*/ 1295 w 1354"/>
                <a:gd name="T33" fmla="*/ 356 h 1344"/>
                <a:gd name="T34" fmla="*/ 1228 w 1354"/>
                <a:gd name="T35" fmla="*/ 527 h 1344"/>
                <a:gd name="T36" fmla="*/ 1139 w 1354"/>
                <a:gd name="T37" fmla="*/ 686 h 1344"/>
                <a:gd name="T38" fmla="*/ 1033 w 1354"/>
                <a:gd name="T39" fmla="*/ 833 h 1344"/>
                <a:gd name="T40" fmla="*/ 908 w 1354"/>
                <a:gd name="T41" fmla="*/ 965 h 1344"/>
                <a:gd name="T42" fmla="*/ 768 w 1354"/>
                <a:gd name="T43" fmla="*/ 1080 h 1344"/>
                <a:gd name="T44" fmla="*/ 614 w 1354"/>
                <a:gd name="T45" fmla="*/ 1177 h 1344"/>
                <a:gd name="T46" fmla="*/ 447 w 1354"/>
                <a:gd name="T47" fmla="*/ 1255 h 1344"/>
                <a:gd name="T48" fmla="*/ 270 w 1354"/>
                <a:gd name="T49" fmla="*/ 1311 h 1344"/>
                <a:gd name="T50" fmla="*/ 85 w 1354"/>
                <a:gd name="T51" fmla="*/ 1344 h 1344"/>
                <a:gd name="T52" fmla="*/ 77 w 1354"/>
                <a:gd name="T53" fmla="*/ 1344 h 1344"/>
                <a:gd name="T54" fmla="*/ 41 w 1354"/>
                <a:gd name="T55" fmla="*/ 1336 h 1344"/>
                <a:gd name="T56" fmla="*/ 12 w 1354"/>
                <a:gd name="T57" fmla="*/ 1309 h 1344"/>
                <a:gd name="T58" fmla="*/ 0 w 1354"/>
                <a:gd name="T59" fmla="*/ 1269 h 1344"/>
                <a:gd name="T60" fmla="*/ 3 w 1354"/>
                <a:gd name="T61" fmla="*/ 55 h 1344"/>
                <a:gd name="T62" fmla="*/ 23 w 1354"/>
                <a:gd name="T63" fmla="*/ 21 h 1344"/>
                <a:gd name="T64" fmla="*/ 56 w 1354"/>
                <a:gd name="T65" fmla="*/ 2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54" h="1344">
                  <a:moveTo>
                    <a:pt x="152" y="149"/>
                  </a:moveTo>
                  <a:lnTo>
                    <a:pt x="152" y="1183"/>
                  </a:lnTo>
                  <a:lnTo>
                    <a:pt x="239" y="1164"/>
                  </a:lnTo>
                  <a:lnTo>
                    <a:pt x="323" y="1139"/>
                  </a:lnTo>
                  <a:lnTo>
                    <a:pt x="404" y="1110"/>
                  </a:lnTo>
                  <a:lnTo>
                    <a:pt x="484" y="1075"/>
                  </a:lnTo>
                  <a:lnTo>
                    <a:pt x="560" y="1034"/>
                  </a:lnTo>
                  <a:lnTo>
                    <a:pt x="634" y="990"/>
                  </a:lnTo>
                  <a:lnTo>
                    <a:pt x="704" y="940"/>
                  </a:lnTo>
                  <a:lnTo>
                    <a:pt x="771" y="886"/>
                  </a:lnTo>
                  <a:lnTo>
                    <a:pt x="834" y="826"/>
                  </a:lnTo>
                  <a:lnTo>
                    <a:pt x="892" y="764"/>
                  </a:lnTo>
                  <a:lnTo>
                    <a:pt x="947" y="698"/>
                  </a:lnTo>
                  <a:lnTo>
                    <a:pt x="997" y="629"/>
                  </a:lnTo>
                  <a:lnTo>
                    <a:pt x="1042" y="556"/>
                  </a:lnTo>
                  <a:lnTo>
                    <a:pt x="1083" y="480"/>
                  </a:lnTo>
                  <a:lnTo>
                    <a:pt x="1118" y="401"/>
                  </a:lnTo>
                  <a:lnTo>
                    <a:pt x="1149" y="320"/>
                  </a:lnTo>
                  <a:lnTo>
                    <a:pt x="1173" y="236"/>
                  </a:lnTo>
                  <a:lnTo>
                    <a:pt x="1192" y="149"/>
                  </a:lnTo>
                  <a:lnTo>
                    <a:pt x="152" y="149"/>
                  </a:lnTo>
                  <a:close/>
                  <a:moveTo>
                    <a:pt x="77" y="0"/>
                  </a:moveTo>
                  <a:lnTo>
                    <a:pt x="1280" y="0"/>
                  </a:lnTo>
                  <a:lnTo>
                    <a:pt x="1295" y="1"/>
                  </a:lnTo>
                  <a:lnTo>
                    <a:pt x="1310" y="6"/>
                  </a:lnTo>
                  <a:lnTo>
                    <a:pt x="1324" y="14"/>
                  </a:lnTo>
                  <a:lnTo>
                    <a:pt x="1336" y="25"/>
                  </a:lnTo>
                  <a:lnTo>
                    <a:pt x="1345" y="37"/>
                  </a:lnTo>
                  <a:lnTo>
                    <a:pt x="1351" y="52"/>
                  </a:lnTo>
                  <a:lnTo>
                    <a:pt x="1354" y="67"/>
                  </a:lnTo>
                  <a:lnTo>
                    <a:pt x="1354" y="83"/>
                  </a:lnTo>
                  <a:lnTo>
                    <a:pt x="1340" y="176"/>
                  </a:lnTo>
                  <a:lnTo>
                    <a:pt x="1322" y="267"/>
                  </a:lnTo>
                  <a:lnTo>
                    <a:pt x="1295" y="356"/>
                  </a:lnTo>
                  <a:lnTo>
                    <a:pt x="1265" y="443"/>
                  </a:lnTo>
                  <a:lnTo>
                    <a:pt x="1228" y="527"/>
                  </a:lnTo>
                  <a:lnTo>
                    <a:pt x="1186" y="608"/>
                  </a:lnTo>
                  <a:lnTo>
                    <a:pt x="1139" y="686"/>
                  </a:lnTo>
                  <a:lnTo>
                    <a:pt x="1088" y="761"/>
                  </a:lnTo>
                  <a:lnTo>
                    <a:pt x="1033" y="833"/>
                  </a:lnTo>
                  <a:lnTo>
                    <a:pt x="972" y="900"/>
                  </a:lnTo>
                  <a:lnTo>
                    <a:pt x="908" y="965"/>
                  </a:lnTo>
                  <a:lnTo>
                    <a:pt x="840" y="1024"/>
                  </a:lnTo>
                  <a:lnTo>
                    <a:pt x="768" y="1080"/>
                  </a:lnTo>
                  <a:lnTo>
                    <a:pt x="692" y="1131"/>
                  </a:lnTo>
                  <a:lnTo>
                    <a:pt x="614" y="1177"/>
                  </a:lnTo>
                  <a:lnTo>
                    <a:pt x="531" y="1218"/>
                  </a:lnTo>
                  <a:lnTo>
                    <a:pt x="447" y="1255"/>
                  </a:lnTo>
                  <a:lnTo>
                    <a:pt x="359" y="1286"/>
                  </a:lnTo>
                  <a:lnTo>
                    <a:pt x="270" y="1311"/>
                  </a:lnTo>
                  <a:lnTo>
                    <a:pt x="178" y="1331"/>
                  </a:lnTo>
                  <a:lnTo>
                    <a:pt x="85" y="1344"/>
                  </a:lnTo>
                  <a:lnTo>
                    <a:pt x="81" y="1344"/>
                  </a:lnTo>
                  <a:lnTo>
                    <a:pt x="77" y="1344"/>
                  </a:lnTo>
                  <a:lnTo>
                    <a:pt x="58" y="1342"/>
                  </a:lnTo>
                  <a:lnTo>
                    <a:pt x="41" y="1336"/>
                  </a:lnTo>
                  <a:lnTo>
                    <a:pt x="25" y="1326"/>
                  </a:lnTo>
                  <a:lnTo>
                    <a:pt x="12" y="1309"/>
                  </a:lnTo>
                  <a:lnTo>
                    <a:pt x="3" y="1290"/>
                  </a:lnTo>
                  <a:lnTo>
                    <a:pt x="0" y="1269"/>
                  </a:lnTo>
                  <a:lnTo>
                    <a:pt x="0" y="74"/>
                  </a:lnTo>
                  <a:lnTo>
                    <a:pt x="3" y="55"/>
                  </a:lnTo>
                  <a:lnTo>
                    <a:pt x="11" y="37"/>
                  </a:lnTo>
                  <a:lnTo>
                    <a:pt x="23" y="21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2545984" y="1260248"/>
            <a:ext cx="208288" cy="251171"/>
            <a:chOff x="1730375" y="4081463"/>
            <a:chExt cx="1565275" cy="1887537"/>
          </a:xfrm>
          <a:solidFill>
            <a:schemeClr val="bg2">
              <a:lumMod val="50000"/>
            </a:schemeClr>
          </a:solidFill>
        </p:grpSpPr>
        <p:sp>
          <p:nvSpPr>
            <p:cNvPr id="145" name="Freeform 52"/>
            <p:cNvSpPr>
              <a:spLocks/>
            </p:cNvSpPr>
            <p:nvPr/>
          </p:nvSpPr>
          <p:spPr bwMode="auto">
            <a:xfrm>
              <a:off x="2552700" y="5295900"/>
              <a:ext cx="103188" cy="168275"/>
            </a:xfrm>
            <a:custGeom>
              <a:avLst/>
              <a:gdLst>
                <a:gd name="T0" fmla="*/ 0 w 195"/>
                <a:gd name="T1" fmla="*/ 0 h 319"/>
                <a:gd name="T2" fmla="*/ 41 w 195"/>
                <a:gd name="T3" fmla="*/ 11 h 319"/>
                <a:gd name="T4" fmla="*/ 82 w 195"/>
                <a:gd name="T5" fmla="*/ 25 h 319"/>
                <a:gd name="T6" fmla="*/ 121 w 195"/>
                <a:gd name="T7" fmla="*/ 42 h 319"/>
                <a:gd name="T8" fmla="*/ 138 w 195"/>
                <a:gd name="T9" fmla="*/ 52 h 319"/>
                <a:gd name="T10" fmla="*/ 154 w 195"/>
                <a:gd name="T11" fmla="*/ 63 h 319"/>
                <a:gd name="T12" fmla="*/ 168 w 195"/>
                <a:gd name="T13" fmla="*/ 77 h 319"/>
                <a:gd name="T14" fmla="*/ 179 w 195"/>
                <a:gd name="T15" fmla="*/ 91 h 319"/>
                <a:gd name="T16" fmla="*/ 187 w 195"/>
                <a:gd name="T17" fmla="*/ 107 h 319"/>
                <a:gd name="T18" fmla="*/ 192 w 195"/>
                <a:gd name="T19" fmla="*/ 125 h 319"/>
                <a:gd name="T20" fmla="*/ 195 w 195"/>
                <a:gd name="T21" fmla="*/ 149 h 319"/>
                <a:gd name="T22" fmla="*/ 194 w 195"/>
                <a:gd name="T23" fmla="*/ 176 h 319"/>
                <a:gd name="T24" fmla="*/ 189 w 195"/>
                <a:gd name="T25" fmla="*/ 200 h 319"/>
                <a:gd name="T26" fmla="*/ 178 w 195"/>
                <a:gd name="T27" fmla="*/ 224 h 319"/>
                <a:gd name="T28" fmla="*/ 164 w 195"/>
                <a:gd name="T29" fmla="*/ 246 h 319"/>
                <a:gd name="T30" fmla="*/ 145 w 195"/>
                <a:gd name="T31" fmla="*/ 264 h 319"/>
                <a:gd name="T32" fmla="*/ 124 w 195"/>
                <a:gd name="T33" fmla="*/ 280 h 319"/>
                <a:gd name="T34" fmla="*/ 101 w 195"/>
                <a:gd name="T35" fmla="*/ 292 h 319"/>
                <a:gd name="T36" fmla="*/ 76 w 195"/>
                <a:gd name="T37" fmla="*/ 301 h 319"/>
                <a:gd name="T38" fmla="*/ 51 w 195"/>
                <a:gd name="T39" fmla="*/ 309 h 319"/>
                <a:gd name="T40" fmla="*/ 25 w 195"/>
                <a:gd name="T41" fmla="*/ 314 h 319"/>
                <a:gd name="T42" fmla="*/ 0 w 195"/>
                <a:gd name="T43" fmla="*/ 319 h 319"/>
                <a:gd name="T44" fmla="*/ 0 w 195"/>
                <a:gd name="T4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5" h="319">
                  <a:moveTo>
                    <a:pt x="0" y="0"/>
                  </a:moveTo>
                  <a:lnTo>
                    <a:pt x="41" y="11"/>
                  </a:lnTo>
                  <a:lnTo>
                    <a:pt x="82" y="25"/>
                  </a:lnTo>
                  <a:lnTo>
                    <a:pt x="121" y="42"/>
                  </a:lnTo>
                  <a:lnTo>
                    <a:pt x="138" y="52"/>
                  </a:lnTo>
                  <a:lnTo>
                    <a:pt x="154" y="63"/>
                  </a:lnTo>
                  <a:lnTo>
                    <a:pt x="168" y="77"/>
                  </a:lnTo>
                  <a:lnTo>
                    <a:pt x="179" y="91"/>
                  </a:lnTo>
                  <a:lnTo>
                    <a:pt x="187" y="107"/>
                  </a:lnTo>
                  <a:lnTo>
                    <a:pt x="192" y="125"/>
                  </a:lnTo>
                  <a:lnTo>
                    <a:pt x="195" y="149"/>
                  </a:lnTo>
                  <a:lnTo>
                    <a:pt x="194" y="176"/>
                  </a:lnTo>
                  <a:lnTo>
                    <a:pt x="189" y="200"/>
                  </a:lnTo>
                  <a:lnTo>
                    <a:pt x="178" y="224"/>
                  </a:lnTo>
                  <a:lnTo>
                    <a:pt x="164" y="246"/>
                  </a:lnTo>
                  <a:lnTo>
                    <a:pt x="145" y="264"/>
                  </a:lnTo>
                  <a:lnTo>
                    <a:pt x="124" y="280"/>
                  </a:lnTo>
                  <a:lnTo>
                    <a:pt x="101" y="292"/>
                  </a:lnTo>
                  <a:lnTo>
                    <a:pt x="76" y="301"/>
                  </a:lnTo>
                  <a:lnTo>
                    <a:pt x="51" y="309"/>
                  </a:lnTo>
                  <a:lnTo>
                    <a:pt x="25" y="314"/>
                  </a:lnTo>
                  <a:lnTo>
                    <a:pt x="0" y="31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Freeform 53"/>
            <p:cNvSpPr>
              <a:spLocks/>
            </p:cNvSpPr>
            <p:nvPr/>
          </p:nvSpPr>
          <p:spPr bwMode="auto">
            <a:xfrm>
              <a:off x="2374900" y="5024438"/>
              <a:ext cx="84138" cy="152400"/>
            </a:xfrm>
            <a:custGeom>
              <a:avLst/>
              <a:gdLst>
                <a:gd name="T0" fmla="*/ 160 w 160"/>
                <a:gd name="T1" fmla="*/ 0 h 289"/>
                <a:gd name="T2" fmla="*/ 160 w 160"/>
                <a:gd name="T3" fmla="*/ 289 h 289"/>
                <a:gd name="T4" fmla="*/ 130 w 160"/>
                <a:gd name="T5" fmla="*/ 280 h 289"/>
                <a:gd name="T6" fmla="*/ 103 w 160"/>
                <a:gd name="T7" fmla="*/ 270 h 289"/>
                <a:gd name="T8" fmla="*/ 74 w 160"/>
                <a:gd name="T9" fmla="*/ 256 h 289"/>
                <a:gd name="T10" fmla="*/ 46 w 160"/>
                <a:gd name="T11" fmla="*/ 240 h 289"/>
                <a:gd name="T12" fmla="*/ 31 w 160"/>
                <a:gd name="T13" fmla="*/ 228 h 289"/>
                <a:gd name="T14" fmla="*/ 18 w 160"/>
                <a:gd name="T15" fmla="*/ 215 h 289"/>
                <a:gd name="T16" fmla="*/ 8 w 160"/>
                <a:gd name="T17" fmla="*/ 197 h 289"/>
                <a:gd name="T18" fmla="*/ 2 w 160"/>
                <a:gd name="T19" fmla="*/ 178 h 289"/>
                <a:gd name="T20" fmla="*/ 0 w 160"/>
                <a:gd name="T21" fmla="*/ 156 h 289"/>
                <a:gd name="T22" fmla="*/ 0 w 160"/>
                <a:gd name="T23" fmla="*/ 135 h 289"/>
                <a:gd name="T24" fmla="*/ 5 w 160"/>
                <a:gd name="T25" fmla="*/ 116 h 289"/>
                <a:gd name="T26" fmla="*/ 11 w 160"/>
                <a:gd name="T27" fmla="*/ 96 h 289"/>
                <a:gd name="T28" fmla="*/ 22 w 160"/>
                <a:gd name="T29" fmla="*/ 79 h 289"/>
                <a:gd name="T30" fmla="*/ 38 w 160"/>
                <a:gd name="T31" fmla="*/ 58 h 289"/>
                <a:gd name="T32" fmla="*/ 60 w 160"/>
                <a:gd name="T33" fmla="*/ 41 h 289"/>
                <a:gd name="T34" fmla="*/ 83 w 160"/>
                <a:gd name="T35" fmla="*/ 27 h 289"/>
                <a:gd name="T36" fmla="*/ 108 w 160"/>
                <a:gd name="T37" fmla="*/ 15 h 289"/>
                <a:gd name="T38" fmla="*/ 134 w 160"/>
                <a:gd name="T39" fmla="*/ 6 h 289"/>
                <a:gd name="T40" fmla="*/ 160 w 160"/>
                <a:gd name="T41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0" h="289">
                  <a:moveTo>
                    <a:pt x="160" y="0"/>
                  </a:moveTo>
                  <a:lnTo>
                    <a:pt x="160" y="289"/>
                  </a:lnTo>
                  <a:lnTo>
                    <a:pt x="130" y="280"/>
                  </a:lnTo>
                  <a:lnTo>
                    <a:pt x="103" y="270"/>
                  </a:lnTo>
                  <a:lnTo>
                    <a:pt x="74" y="256"/>
                  </a:lnTo>
                  <a:lnTo>
                    <a:pt x="46" y="240"/>
                  </a:lnTo>
                  <a:lnTo>
                    <a:pt x="31" y="228"/>
                  </a:lnTo>
                  <a:lnTo>
                    <a:pt x="18" y="215"/>
                  </a:lnTo>
                  <a:lnTo>
                    <a:pt x="8" y="197"/>
                  </a:lnTo>
                  <a:lnTo>
                    <a:pt x="2" y="178"/>
                  </a:lnTo>
                  <a:lnTo>
                    <a:pt x="0" y="156"/>
                  </a:lnTo>
                  <a:lnTo>
                    <a:pt x="0" y="135"/>
                  </a:lnTo>
                  <a:lnTo>
                    <a:pt x="5" y="116"/>
                  </a:lnTo>
                  <a:lnTo>
                    <a:pt x="11" y="96"/>
                  </a:lnTo>
                  <a:lnTo>
                    <a:pt x="22" y="79"/>
                  </a:lnTo>
                  <a:lnTo>
                    <a:pt x="38" y="58"/>
                  </a:lnTo>
                  <a:lnTo>
                    <a:pt x="60" y="41"/>
                  </a:lnTo>
                  <a:lnTo>
                    <a:pt x="83" y="27"/>
                  </a:lnTo>
                  <a:lnTo>
                    <a:pt x="108" y="15"/>
                  </a:lnTo>
                  <a:lnTo>
                    <a:pt x="134" y="6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Freeform 54"/>
            <p:cNvSpPr>
              <a:spLocks noEditPoints="1"/>
            </p:cNvSpPr>
            <p:nvPr/>
          </p:nvSpPr>
          <p:spPr bwMode="auto">
            <a:xfrm>
              <a:off x="1730375" y="4081463"/>
              <a:ext cx="1565275" cy="1887537"/>
            </a:xfrm>
            <a:custGeom>
              <a:avLst/>
              <a:gdLst>
                <a:gd name="T0" fmla="*/ 1380 w 2957"/>
                <a:gd name="T1" fmla="*/ 1487 h 3568"/>
                <a:gd name="T2" fmla="*/ 1175 w 2957"/>
                <a:gd name="T3" fmla="*/ 1680 h 3568"/>
                <a:gd name="T4" fmla="*/ 1044 w 2957"/>
                <a:gd name="T5" fmla="*/ 1901 h 3568"/>
                <a:gd name="T6" fmla="*/ 1103 w 2957"/>
                <a:gd name="T7" fmla="*/ 2111 h 3568"/>
                <a:gd name="T8" fmla="*/ 1338 w 2957"/>
                <a:gd name="T9" fmla="*/ 2242 h 3568"/>
                <a:gd name="T10" fmla="*/ 1244 w 2957"/>
                <a:gd name="T11" fmla="*/ 2515 h 3568"/>
                <a:gd name="T12" fmla="*/ 1167 w 2957"/>
                <a:gd name="T13" fmla="*/ 2383 h 3568"/>
                <a:gd name="T14" fmla="*/ 1044 w 2957"/>
                <a:gd name="T15" fmla="*/ 2417 h 3568"/>
                <a:gd name="T16" fmla="*/ 1070 w 2957"/>
                <a:gd name="T17" fmla="*/ 2567 h 3568"/>
                <a:gd name="T18" fmla="*/ 1292 w 2957"/>
                <a:gd name="T19" fmla="*/ 2757 h 3568"/>
                <a:gd name="T20" fmla="*/ 1411 w 2957"/>
                <a:gd name="T21" fmla="*/ 2951 h 3568"/>
                <a:gd name="T22" fmla="*/ 1536 w 2957"/>
                <a:gd name="T23" fmla="*/ 2934 h 3568"/>
                <a:gd name="T24" fmla="*/ 1683 w 2957"/>
                <a:gd name="T25" fmla="*/ 2762 h 3568"/>
                <a:gd name="T26" fmla="*/ 1901 w 2957"/>
                <a:gd name="T27" fmla="*/ 2569 h 3568"/>
                <a:gd name="T28" fmla="*/ 1886 w 2957"/>
                <a:gd name="T29" fmla="*/ 2301 h 3568"/>
                <a:gd name="T30" fmla="*/ 1893 w 2957"/>
                <a:gd name="T31" fmla="*/ 2313 h 3568"/>
                <a:gd name="T32" fmla="*/ 1881 w 2957"/>
                <a:gd name="T33" fmla="*/ 2292 h 3568"/>
                <a:gd name="T34" fmla="*/ 1882 w 2957"/>
                <a:gd name="T35" fmla="*/ 2293 h 3568"/>
                <a:gd name="T36" fmla="*/ 1793 w 2957"/>
                <a:gd name="T37" fmla="*/ 2204 h 3568"/>
                <a:gd name="T38" fmla="*/ 1553 w 2957"/>
                <a:gd name="T39" fmla="*/ 1780 h 3568"/>
                <a:gd name="T40" fmla="*/ 1722 w 2957"/>
                <a:gd name="T41" fmla="*/ 1884 h 3568"/>
                <a:gd name="T42" fmla="*/ 1796 w 2957"/>
                <a:gd name="T43" fmla="*/ 1980 h 3568"/>
                <a:gd name="T44" fmla="*/ 1906 w 2957"/>
                <a:gd name="T45" fmla="*/ 1917 h 3568"/>
                <a:gd name="T46" fmla="*/ 1844 w 2957"/>
                <a:gd name="T47" fmla="*/ 1749 h 3568"/>
                <a:gd name="T48" fmla="*/ 1587 w 2957"/>
                <a:gd name="T49" fmla="*/ 1607 h 3568"/>
                <a:gd name="T50" fmla="*/ 1502 w 2957"/>
                <a:gd name="T51" fmla="*/ 1426 h 3568"/>
                <a:gd name="T52" fmla="*/ 1002 w 2957"/>
                <a:gd name="T53" fmla="*/ 26 h 3568"/>
                <a:gd name="T54" fmla="*/ 1240 w 2957"/>
                <a:gd name="T55" fmla="*/ 121 h 3568"/>
                <a:gd name="T56" fmla="*/ 1484 w 2957"/>
                <a:gd name="T57" fmla="*/ 114 h 3568"/>
                <a:gd name="T58" fmla="*/ 1784 w 2957"/>
                <a:gd name="T59" fmla="*/ 33 h 3568"/>
                <a:gd name="T60" fmla="*/ 2018 w 2957"/>
                <a:gd name="T61" fmla="*/ 17 h 3568"/>
                <a:gd name="T62" fmla="*/ 2028 w 2957"/>
                <a:gd name="T63" fmla="*/ 170 h 3568"/>
                <a:gd name="T64" fmla="*/ 1922 w 2957"/>
                <a:gd name="T65" fmla="*/ 440 h 3568"/>
                <a:gd name="T66" fmla="*/ 1731 w 2957"/>
                <a:gd name="T67" fmla="*/ 714 h 3568"/>
                <a:gd name="T68" fmla="*/ 1887 w 2957"/>
                <a:gd name="T69" fmla="*/ 896 h 3568"/>
                <a:gd name="T70" fmla="*/ 2200 w 2957"/>
                <a:gd name="T71" fmla="*/ 1151 h 3568"/>
                <a:gd name="T72" fmla="*/ 2493 w 2957"/>
                <a:gd name="T73" fmla="*/ 1483 h 3568"/>
                <a:gd name="T74" fmla="*/ 2735 w 2957"/>
                <a:gd name="T75" fmla="*/ 1863 h 3568"/>
                <a:gd name="T76" fmla="*/ 2899 w 2957"/>
                <a:gd name="T77" fmla="*/ 2263 h 3568"/>
                <a:gd name="T78" fmla="*/ 2957 w 2957"/>
                <a:gd name="T79" fmla="*/ 2655 h 3568"/>
                <a:gd name="T80" fmla="*/ 2880 w 2957"/>
                <a:gd name="T81" fmla="*/ 3010 h 3568"/>
                <a:gd name="T82" fmla="*/ 2639 w 2957"/>
                <a:gd name="T83" fmla="*/ 3299 h 3568"/>
                <a:gd name="T84" fmla="*/ 2207 w 2957"/>
                <a:gd name="T85" fmla="*/ 3495 h 3568"/>
                <a:gd name="T86" fmla="*/ 1553 w 2957"/>
                <a:gd name="T87" fmla="*/ 3568 h 3568"/>
                <a:gd name="T88" fmla="*/ 823 w 2957"/>
                <a:gd name="T89" fmla="*/ 3501 h 3568"/>
                <a:gd name="T90" fmla="*/ 351 w 2957"/>
                <a:gd name="T91" fmla="*/ 3302 h 3568"/>
                <a:gd name="T92" fmla="*/ 88 w 2957"/>
                <a:gd name="T93" fmla="*/ 3001 h 3568"/>
                <a:gd name="T94" fmla="*/ 0 w 2957"/>
                <a:gd name="T95" fmla="*/ 2629 h 3568"/>
                <a:gd name="T96" fmla="*/ 56 w 2957"/>
                <a:gd name="T97" fmla="*/ 2219 h 3568"/>
                <a:gd name="T98" fmla="*/ 223 w 2957"/>
                <a:gd name="T99" fmla="*/ 1803 h 3568"/>
                <a:gd name="T100" fmla="*/ 470 w 2957"/>
                <a:gd name="T101" fmla="*/ 1413 h 3568"/>
                <a:gd name="T102" fmla="*/ 764 w 2957"/>
                <a:gd name="T103" fmla="*/ 1082 h 3568"/>
                <a:gd name="T104" fmla="*/ 1072 w 2957"/>
                <a:gd name="T105" fmla="*/ 843 h 3568"/>
                <a:gd name="T106" fmla="*/ 968 w 2957"/>
                <a:gd name="T107" fmla="*/ 625 h 3568"/>
                <a:gd name="T108" fmla="*/ 792 w 2957"/>
                <a:gd name="T109" fmla="*/ 331 h 3568"/>
                <a:gd name="T110" fmla="*/ 761 w 2957"/>
                <a:gd name="T111" fmla="*/ 88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57" h="3568">
                  <a:moveTo>
                    <a:pt x="1462" y="1419"/>
                  </a:moveTo>
                  <a:lnTo>
                    <a:pt x="1443" y="1421"/>
                  </a:lnTo>
                  <a:lnTo>
                    <a:pt x="1424" y="1428"/>
                  </a:lnTo>
                  <a:lnTo>
                    <a:pt x="1407" y="1440"/>
                  </a:lnTo>
                  <a:lnTo>
                    <a:pt x="1395" y="1454"/>
                  </a:lnTo>
                  <a:lnTo>
                    <a:pt x="1385" y="1470"/>
                  </a:lnTo>
                  <a:lnTo>
                    <a:pt x="1380" y="1487"/>
                  </a:lnTo>
                  <a:lnTo>
                    <a:pt x="1378" y="1505"/>
                  </a:lnTo>
                  <a:lnTo>
                    <a:pt x="1378" y="1603"/>
                  </a:lnTo>
                  <a:lnTo>
                    <a:pt x="1334" y="1611"/>
                  </a:lnTo>
                  <a:lnTo>
                    <a:pt x="1292" y="1622"/>
                  </a:lnTo>
                  <a:lnTo>
                    <a:pt x="1251" y="1638"/>
                  </a:lnTo>
                  <a:lnTo>
                    <a:pt x="1212" y="1657"/>
                  </a:lnTo>
                  <a:lnTo>
                    <a:pt x="1175" y="1680"/>
                  </a:lnTo>
                  <a:lnTo>
                    <a:pt x="1141" y="1708"/>
                  </a:lnTo>
                  <a:lnTo>
                    <a:pt x="1113" y="1737"/>
                  </a:lnTo>
                  <a:lnTo>
                    <a:pt x="1088" y="1771"/>
                  </a:lnTo>
                  <a:lnTo>
                    <a:pt x="1069" y="1807"/>
                  </a:lnTo>
                  <a:lnTo>
                    <a:pt x="1057" y="1837"/>
                  </a:lnTo>
                  <a:lnTo>
                    <a:pt x="1049" y="1869"/>
                  </a:lnTo>
                  <a:lnTo>
                    <a:pt x="1044" y="1901"/>
                  </a:lnTo>
                  <a:lnTo>
                    <a:pt x="1043" y="1934"/>
                  </a:lnTo>
                  <a:lnTo>
                    <a:pt x="1045" y="1966"/>
                  </a:lnTo>
                  <a:lnTo>
                    <a:pt x="1049" y="1998"/>
                  </a:lnTo>
                  <a:lnTo>
                    <a:pt x="1058" y="2029"/>
                  </a:lnTo>
                  <a:lnTo>
                    <a:pt x="1070" y="2060"/>
                  </a:lnTo>
                  <a:lnTo>
                    <a:pt x="1085" y="2087"/>
                  </a:lnTo>
                  <a:lnTo>
                    <a:pt x="1103" y="2111"/>
                  </a:lnTo>
                  <a:lnTo>
                    <a:pt x="1124" y="2133"/>
                  </a:lnTo>
                  <a:lnTo>
                    <a:pt x="1148" y="2153"/>
                  </a:lnTo>
                  <a:lnTo>
                    <a:pt x="1181" y="2177"/>
                  </a:lnTo>
                  <a:lnTo>
                    <a:pt x="1218" y="2197"/>
                  </a:lnTo>
                  <a:lnTo>
                    <a:pt x="1257" y="2215"/>
                  </a:lnTo>
                  <a:lnTo>
                    <a:pt x="1296" y="2229"/>
                  </a:lnTo>
                  <a:lnTo>
                    <a:pt x="1338" y="2242"/>
                  </a:lnTo>
                  <a:lnTo>
                    <a:pt x="1378" y="2253"/>
                  </a:lnTo>
                  <a:lnTo>
                    <a:pt x="1378" y="2600"/>
                  </a:lnTo>
                  <a:lnTo>
                    <a:pt x="1347" y="2590"/>
                  </a:lnTo>
                  <a:lnTo>
                    <a:pt x="1318" y="2576"/>
                  </a:lnTo>
                  <a:lnTo>
                    <a:pt x="1291" y="2560"/>
                  </a:lnTo>
                  <a:lnTo>
                    <a:pt x="1266" y="2539"/>
                  </a:lnTo>
                  <a:lnTo>
                    <a:pt x="1244" y="2515"/>
                  </a:lnTo>
                  <a:lnTo>
                    <a:pt x="1227" y="2489"/>
                  </a:lnTo>
                  <a:lnTo>
                    <a:pt x="1214" y="2461"/>
                  </a:lnTo>
                  <a:lnTo>
                    <a:pt x="1209" y="2446"/>
                  </a:lnTo>
                  <a:lnTo>
                    <a:pt x="1204" y="2430"/>
                  </a:lnTo>
                  <a:lnTo>
                    <a:pt x="1196" y="2412"/>
                  </a:lnTo>
                  <a:lnTo>
                    <a:pt x="1184" y="2396"/>
                  </a:lnTo>
                  <a:lnTo>
                    <a:pt x="1167" y="2383"/>
                  </a:lnTo>
                  <a:lnTo>
                    <a:pt x="1149" y="2374"/>
                  </a:lnTo>
                  <a:lnTo>
                    <a:pt x="1129" y="2371"/>
                  </a:lnTo>
                  <a:lnTo>
                    <a:pt x="1108" y="2371"/>
                  </a:lnTo>
                  <a:lnTo>
                    <a:pt x="1088" y="2376"/>
                  </a:lnTo>
                  <a:lnTo>
                    <a:pt x="1071" y="2386"/>
                  </a:lnTo>
                  <a:lnTo>
                    <a:pt x="1056" y="2400"/>
                  </a:lnTo>
                  <a:lnTo>
                    <a:pt x="1044" y="2417"/>
                  </a:lnTo>
                  <a:lnTo>
                    <a:pt x="1037" y="2433"/>
                  </a:lnTo>
                  <a:lnTo>
                    <a:pt x="1034" y="2450"/>
                  </a:lnTo>
                  <a:lnTo>
                    <a:pt x="1034" y="2466"/>
                  </a:lnTo>
                  <a:lnTo>
                    <a:pt x="1036" y="2481"/>
                  </a:lnTo>
                  <a:lnTo>
                    <a:pt x="1041" y="2497"/>
                  </a:lnTo>
                  <a:lnTo>
                    <a:pt x="1051" y="2528"/>
                  </a:lnTo>
                  <a:lnTo>
                    <a:pt x="1070" y="2567"/>
                  </a:lnTo>
                  <a:lnTo>
                    <a:pt x="1092" y="2604"/>
                  </a:lnTo>
                  <a:lnTo>
                    <a:pt x="1118" y="2638"/>
                  </a:lnTo>
                  <a:lnTo>
                    <a:pt x="1148" y="2668"/>
                  </a:lnTo>
                  <a:lnTo>
                    <a:pt x="1180" y="2696"/>
                  </a:lnTo>
                  <a:lnTo>
                    <a:pt x="1215" y="2719"/>
                  </a:lnTo>
                  <a:lnTo>
                    <a:pt x="1253" y="2740"/>
                  </a:lnTo>
                  <a:lnTo>
                    <a:pt x="1292" y="2757"/>
                  </a:lnTo>
                  <a:lnTo>
                    <a:pt x="1332" y="2770"/>
                  </a:lnTo>
                  <a:lnTo>
                    <a:pt x="1378" y="2780"/>
                  </a:lnTo>
                  <a:lnTo>
                    <a:pt x="1378" y="2882"/>
                  </a:lnTo>
                  <a:lnTo>
                    <a:pt x="1380" y="2902"/>
                  </a:lnTo>
                  <a:lnTo>
                    <a:pt x="1386" y="2921"/>
                  </a:lnTo>
                  <a:lnTo>
                    <a:pt x="1397" y="2937"/>
                  </a:lnTo>
                  <a:lnTo>
                    <a:pt x="1411" y="2951"/>
                  </a:lnTo>
                  <a:lnTo>
                    <a:pt x="1429" y="2962"/>
                  </a:lnTo>
                  <a:lnTo>
                    <a:pt x="1448" y="2968"/>
                  </a:lnTo>
                  <a:lnTo>
                    <a:pt x="1468" y="2969"/>
                  </a:lnTo>
                  <a:lnTo>
                    <a:pt x="1488" y="2966"/>
                  </a:lnTo>
                  <a:lnTo>
                    <a:pt x="1507" y="2960"/>
                  </a:lnTo>
                  <a:lnTo>
                    <a:pt x="1523" y="2948"/>
                  </a:lnTo>
                  <a:lnTo>
                    <a:pt x="1536" y="2934"/>
                  </a:lnTo>
                  <a:lnTo>
                    <a:pt x="1545" y="2919"/>
                  </a:lnTo>
                  <a:lnTo>
                    <a:pt x="1551" y="2900"/>
                  </a:lnTo>
                  <a:lnTo>
                    <a:pt x="1553" y="2882"/>
                  </a:lnTo>
                  <a:lnTo>
                    <a:pt x="1553" y="2788"/>
                  </a:lnTo>
                  <a:lnTo>
                    <a:pt x="1597" y="2783"/>
                  </a:lnTo>
                  <a:lnTo>
                    <a:pt x="1641" y="2775"/>
                  </a:lnTo>
                  <a:lnTo>
                    <a:pt x="1683" y="2762"/>
                  </a:lnTo>
                  <a:lnTo>
                    <a:pt x="1725" y="2746"/>
                  </a:lnTo>
                  <a:lnTo>
                    <a:pt x="1764" y="2727"/>
                  </a:lnTo>
                  <a:lnTo>
                    <a:pt x="1800" y="2701"/>
                  </a:lnTo>
                  <a:lnTo>
                    <a:pt x="1832" y="2673"/>
                  </a:lnTo>
                  <a:lnTo>
                    <a:pt x="1860" y="2642"/>
                  </a:lnTo>
                  <a:lnTo>
                    <a:pt x="1883" y="2607"/>
                  </a:lnTo>
                  <a:lnTo>
                    <a:pt x="1901" y="2569"/>
                  </a:lnTo>
                  <a:lnTo>
                    <a:pt x="1914" y="2529"/>
                  </a:lnTo>
                  <a:lnTo>
                    <a:pt x="1922" y="2488"/>
                  </a:lnTo>
                  <a:lnTo>
                    <a:pt x="1924" y="2450"/>
                  </a:lnTo>
                  <a:lnTo>
                    <a:pt x="1921" y="2411"/>
                  </a:lnTo>
                  <a:lnTo>
                    <a:pt x="1914" y="2373"/>
                  </a:lnTo>
                  <a:lnTo>
                    <a:pt x="1902" y="2336"/>
                  </a:lnTo>
                  <a:lnTo>
                    <a:pt x="1886" y="2301"/>
                  </a:lnTo>
                  <a:lnTo>
                    <a:pt x="1887" y="2304"/>
                  </a:lnTo>
                  <a:lnTo>
                    <a:pt x="1889" y="2306"/>
                  </a:lnTo>
                  <a:lnTo>
                    <a:pt x="1890" y="2308"/>
                  </a:lnTo>
                  <a:lnTo>
                    <a:pt x="1891" y="2310"/>
                  </a:lnTo>
                  <a:lnTo>
                    <a:pt x="1893" y="2312"/>
                  </a:lnTo>
                  <a:lnTo>
                    <a:pt x="1893" y="2312"/>
                  </a:lnTo>
                  <a:lnTo>
                    <a:pt x="1893" y="2313"/>
                  </a:lnTo>
                  <a:lnTo>
                    <a:pt x="1893" y="2312"/>
                  </a:lnTo>
                  <a:lnTo>
                    <a:pt x="1891" y="2311"/>
                  </a:lnTo>
                  <a:lnTo>
                    <a:pt x="1890" y="2309"/>
                  </a:lnTo>
                  <a:lnTo>
                    <a:pt x="1888" y="2305"/>
                  </a:lnTo>
                  <a:lnTo>
                    <a:pt x="1886" y="2300"/>
                  </a:lnTo>
                  <a:lnTo>
                    <a:pt x="1883" y="2296"/>
                  </a:lnTo>
                  <a:lnTo>
                    <a:pt x="1881" y="2292"/>
                  </a:lnTo>
                  <a:lnTo>
                    <a:pt x="1880" y="2289"/>
                  </a:lnTo>
                  <a:lnTo>
                    <a:pt x="1878" y="2288"/>
                  </a:lnTo>
                  <a:lnTo>
                    <a:pt x="1878" y="2287"/>
                  </a:lnTo>
                  <a:lnTo>
                    <a:pt x="1878" y="2288"/>
                  </a:lnTo>
                  <a:lnTo>
                    <a:pt x="1880" y="2288"/>
                  </a:lnTo>
                  <a:lnTo>
                    <a:pt x="1881" y="2291"/>
                  </a:lnTo>
                  <a:lnTo>
                    <a:pt x="1882" y="2293"/>
                  </a:lnTo>
                  <a:lnTo>
                    <a:pt x="1883" y="2295"/>
                  </a:lnTo>
                  <a:lnTo>
                    <a:pt x="1884" y="2297"/>
                  </a:lnTo>
                  <a:lnTo>
                    <a:pt x="1886" y="2300"/>
                  </a:lnTo>
                  <a:lnTo>
                    <a:pt x="1866" y="2272"/>
                  </a:lnTo>
                  <a:lnTo>
                    <a:pt x="1845" y="2246"/>
                  </a:lnTo>
                  <a:lnTo>
                    <a:pt x="1820" y="2223"/>
                  </a:lnTo>
                  <a:lnTo>
                    <a:pt x="1793" y="2204"/>
                  </a:lnTo>
                  <a:lnTo>
                    <a:pt x="1765" y="2185"/>
                  </a:lnTo>
                  <a:lnTo>
                    <a:pt x="1734" y="2170"/>
                  </a:lnTo>
                  <a:lnTo>
                    <a:pt x="1703" y="2157"/>
                  </a:lnTo>
                  <a:lnTo>
                    <a:pt x="1654" y="2140"/>
                  </a:lnTo>
                  <a:lnTo>
                    <a:pt x="1603" y="2125"/>
                  </a:lnTo>
                  <a:lnTo>
                    <a:pt x="1553" y="2113"/>
                  </a:lnTo>
                  <a:lnTo>
                    <a:pt x="1553" y="1780"/>
                  </a:lnTo>
                  <a:lnTo>
                    <a:pt x="1585" y="1787"/>
                  </a:lnTo>
                  <a:lnTo>
                    <a:pt x="1616" y="1797"/>
                  </a:lnTo>
                  <a:lnTo>
                    <a:pt x="1645" y="1810"/>
                  </a:lnTo>
                  <a:lnTo>
                    <a:pt x="1674" y="1827"/>
                  </a:lnTo>
                  <a:lnTo>
                    <a:pt x="1696" y="1847"/>
                  </a:lnTo>
                  <a:lnTo>
                    <a:pt x="1715" y="1871"/>
                  </a:lnTo>
                  <a:lnTo>
                    <a:pt x="1722" y="1884"/>
                  </a:lnTo>
                  <a:lnTo>
                    <a:pt x="1729" y="1898"/>
                  </a:lnTo>
                  <a:lnTo>
                    <a:pt x="1734" y="1913"/>
                  </a:lnTo>
                  <a:lnTo>
                    <a:pt x="1739" y="1927"/>
                  </a:lnTo>
                  <a:lnTo>
                    <a:pt x="1748" y="1946"/>
                  </a:lnTo>
                  <a:lnTo>
                    <a:pt x="1761" y="1961"/>
                  </a:lnTo>
                  <a:lnTo>
                    <a:pt x="1778" y="1973"/>
                  </a:lnTo>
                  <a:lnTo>
                    <a:pt x="1796" y="1980"/>
                  </a:lnTo>
                  <a:lnTo>
                    <a:pt x="1817" y="1984"/>
                  </a:lnTo>
                  <a:lnTo>
                    <a:pt x="1837" y="1983"/>
                  </a:lnTo>
                  <a:lnTo>
                    <a:pt x="1857" y="1976"/>
                  </a:lnTo>
                  <a:lnTo>
                    <a:pt x="1874" y="1965"/>
                  </a:lnTo>
                  <a:lnTo>
                    <a:pt x="1888" y="1951"/>
                  </a:lnTo>
                  <a:lnTo>
                    <a:pt x="1900" y="1933"/>
                  </a:lnTo>
                  <a:lnTo>
                    <a:pt x="1906" y="1917"/>
                  </a:lnTo>
                  <a:lnTo>
                    <a:pt x="1908" y="1900"/>
                  </a:lnTo>
                  <a:lnTo>
                    <a:pt x="1907" y="1883"/>
                  </a:lnTo>
                  <a:lnTo>
                    <a:pt x="1903" y="1868"/>
                  </a:lnTo>
                  <a:lnTo>
                    <a:pt x="1899" y="1851"/>
                  </a:lnTo>
                  <a:lnTo>
                    <a:pt x="1886" y="1820"/>
                  </a:lnTo>
                  <a:lnTo>
                    <a:pt x="1868" y="1783"/>
                  </a:lnTo>
                  <a:lnTo>
                    <a:pt x="1844" y="1749"/>
                  </a:lnTo>
                  <a:lnTo>
                    <a:pt x="1817" y="1719"/>
                  </a:lnTo>
                  <a:lnTo>
                    <a:pt x="1784" y="1691"/>
                  </a:lnTo>
                  <a:lnTo>
                    <a:pt x="1748" y="1666"/>
                  </a:lnTo>
                  <a:lnTo>
                    <a:pt x="1710" y="1646"/>
                  </a:lnTo>
                  <a:lnTo>
                    <a:pt x="1670" y="1630"/>
                  </a:lnTo>
                  <a:lnTo>
                    <a:pt x="1629" y="1617"/>
                  </a:lnTo>
                  <a:lnTo>
                    <a:pt x="1587" y="1607"/>
                  </a:lnTo>
                  <a:lnTo>
                    <a:pt x="1553" y="1602"/>
                  </a:lnTo>
                  <a:lnTo>
                    <a:pt x="1553" y="1505"/>
                  </a:lnTo>
                  <a:lnTo>
                    <a:pt x="1551" y="1486"/>
                  </a:lnTo>
                  <a:lnTo>
                    <a:pt x="1543" y="1467"/>
                  </a:lnTo>
                  <a:lnTo>
                    <a:pt x="1533" y="1450"/>
                  </a:lnTo>
                  <a:lnTo>
                    <a:pt x="1519" y="1437"/>
                  </a:lnTo>
                  <a:lnTo>
                    <a:pt x="1502" y="1426"/>
                  </a:lnTo>
                  <a:lnTo>
                    <a:pt x="1483" y="1420"/>
                  </a:lnTo>
                  <a:lnTo>
                    <a:pt x="1462" y="1419"/>
                  </a:lnTo>
                  <a:close/>
                  <a:moveTo>
                    <a:pt x="882" y="0"/>
                  </a:moveTo>
                  <a:lnTo>
                    <a:pt x="910" y="1"/>
                  </a:lnTo>
                  <a:lnTo>
                    <a:pt x="940" y="7"/>
                  </a:lnTo>
                  <a:lnTo>
                    <a:pt x="970" y="15"/>
                  </a:lnTo>
                  <a:lnTo>
                    <a:pt x="1002" y="26"/>
                  </a:lnTo>
                  <a:lnTo>
                    <a:pt x="1034" y="38"/>
                  </a:lnTo>
                  <a:lnTo>
                    <a:pt x="1067" y="52"/>
                  </a:lnTo>
                  <a:lnTo>
                    <a:pt x="1101" y="67"/>
                  </a:lnTo>
                  <a:lnTo>
                    <a:pt x="1135" y="82"/>
                  </a:lnTo>
                  <a:lnTo>
                    <a:pt x="1170" y="97"/>
                  </a:lnTo>
                  <a:lnTo>
                    <a:pt x="1204" y="110"/>
                  </a:lnTo>
                  <a:lnTo>
                    <a:pt x="1240" y="121"/>
                  </a:lnTo>
                  <a:lnTo>
                    <a:pt x="1275" y="130"/>
                  </a:lnTo>
                  <a:lnTo>
                    <a:pt x="1310" y="136"/>
                  </a:lnTo>
                  <a:lnTo>
                    <a:pt x="1345" y="139"/>
                  </a:lnTo>
                  <a:lnTo>
                    <a:pt x="1381" y="137"/>
                  </a:lnTo>
                  <a:lnTo>
                    <a:pt x="1411" y="131"/>
                  </a:lnTo>
                  <a:lnTo>
                    <a:pt x="1446" y="124"/>
                  </a:lnTo>
                  <a:lnTo>
                    <a:pt x="1484" y="114"/>
                  </a:lnTo>
                  <a:lnTo>
                    <a:pt x="1523" y="103"/>
                  </a:lnTo>
                  <a:lnTo>
                    <a:pt x="1565" y="91"/>
                  </a:lnTo>
                  <a:lnTo>
                    <a:pt x="1607" y="79"/>
                  </a:lnTo>
                  <a:lnTo>
                    <a:pt x="1652" y="67"/>
                  </a:lnTo>
                  <a:lnTo>
                    <a:pt x="1696" y="54"/>
                  </a:lnTo>
                  <a:lnTo>
                    <a:pt x="1741" y="43"/>
                  </a:lnTo>
                  <a:lnTo>
                    <a:pt x="1784" y="33"/>
                  </a:lnTo>
                  <a:lnTo>
                    <a:pt x="1826" y="23"/>
                  </a:lnTo>
                  <a:lnTo>
                    <a:pt x="1868" y="16"/>
                  </a:lnTo>
                  <a:lnTo>
                    <a:pt x="1907" y="11"/>
                  </a:lnTo>
                  <a:lnTo>
                    <a:pt x="1943" y="9"/>
                  </a:lnTo>
                  <a:lnTo>
                    <a:pt x="1977" y="9"/>
                  </a:lnTo>
                  <a:lnTo>
                    <a:pt x="2006" y="12"/>
                  </a:lnTo>
                  <a:lnTo>
                    <a:pt x="2018" y="17"/>
                  </a:lnTo>
                  <a:lnTo>
                    <a:pt x="2028" y="28"/>
                  </a:lnTo>
                  <a:lnTo>
                    <a:pt x="2035" y="42"/>
                  </a:lnTo>
                  <a:lnTo>
                    <a:pt x="2039" y="61"/>
                  </a:lnTo>
                  <a:lnTo>
                    <a:pt x="2040" y="84"/>
                  </a:lnTo>
                  <a:lnTo>
                    <a:pt x="2038" y="110"/>
                  </a:lnTo>
                  <a:lnTo>
                    <a:pt x="2035" y="138"/>
                  </a:lnTo>
                  <a:lnTo>
                    <a:pt x="2028" y="170"/>
                  </a:lnTo>
                  <a:lnTo>
                    <a:pt x="2019" y="204"/>
                  </a:lnTo>
                  <a:lnTo>
                    <a:pt x="2007" y="240"/>
                  </a:lnTo>
                  <a:lnTo>
                    <a:pt x="1994" y="278"/>
                  </a:lnTo>
                  <a:lnTo>
                    <a:pt x="1979" y="318"/>
                  </a:lnTo>
                  <a:lnTo>
                    <a:pt x="1962" y="358"/>
                  </a:lnTo>
                  <a:lnTo>
                    <a:pt x="1942" y="399"/>
                  </a:lnTo>
                  <a:lnTo>
                    <a:pt x="1922" y="440"/>
                  </a:lnTo>
                  <a:lnTo>
                    <a:pt x="1899" y="483"/>
                  </a:lnTo>
                  <a:lnTo>
                    <a:pt x="1875" y="524"/>
                  </a:lnTo>
                  <a:lnTo>
                    <a:pt x="1849" y="564"/>
                  </a:lnTo>
                  <a:lnTo>
                    <a:pt x="1821" y="604"/>
                  </a:lnTo>
                  <a:lnTo>
                    <a:pt x="1793" y="642"/>
                  </a:lnTo>
                  <a:lnTo>
                    <a:pt x="1762" y="679"/>
                  </a:lnTo>
                  <a:lnTo>
                    <a:pt x="1731" y="714"/>
                  </a:lnTo>
                  <a:lnTo>
                    <a:pt x="1698" y="746"/>
                  </a:lnTo>
                  <a:lnTo>
                    <a:pt x="1665" y="777"/>
                  </a:lnTo>
                  <a:lnTo>
                    <a:pt x="1708" y="796"/>
                  </a:lnTo>
                  <a:lnTo>
                    <a:pt x="1753" y="817"/>
                  </a:lnTo>
                  <a:lnTo>
                    <a:pt x="1797" y="842"/>
                  </a:lnTo>
                  <a:lnTo>
                    <a:pt x="1842" y="868"/>
                  </a:lnTo>
                  <a:lnTo>
                    <a:pt x="1887" y="896"/>
                  </a:lnTo>
                  <a:lnTo>
                    <a:pt x="1932" y="926"/>
                  </a:lnTo>
                  <a:lnTo>
                    <a:pt x="1977" y="959"/>
                  </a:lnTo>
                  <a:lnTo>
                    <a:pt x="2021" y="993"/>
                  </a:lnTo>
                  <a:lnTo>
                    <a:pt x="2067" y="1030"/>
                  </a:lnTo>
                  <a:lnTo>
                    <a:pt x="2111" y="1069"/>
                  </a:lnTo>
                  <a:lnTo>
                    <a:pt x="2156" y="1109"/>
                  </a:lnTo>
                  <a:lnTo>
                    <a:pt x="2200" y="1151"/>
                  </a:lnTo>
                  <a:lnTo>
                    <a:pt x="2244" y="1194"/>
                  </a:lnTo>
                  <a:lnTo>
                    <a:pt x="2287" y="1240"/>
                  </a:lnTo>
                  <a:lnTo>
                    <a:pt x="2329" y="1285"/>
                  </a:lnTo>
                  <a:lnTo>
                    <a:pt x="2372" y="1333"/>
                  </a:lnTo>
                  <a:lnTo>
                    <a:pt x="2413" y="1382"/>
                  </a:lnTo>
                  <a:lnTo>
                    <a:pt x="2453" y="1432"/>
                  </a:lnTo>
                  <a:lnTo>
                    <a:pt x="2493" y="1483"/>
                  </a:lnTo>
                  <a:lnTo>
                    <a:pt x="2531" y="1535"/>
                  </a:lnTo>
                  <a:lnTo>
                    <a:pt x="2568" y="1588"/>
                  </a:lnTo>
                  <a:lnTo>
                    <a:pt x="2605" y="1642"/>
                  </a:lnTo>
                  <a:lnTo>
                    <a:pt x="2639" y="1696"/>
                  </a:lnTo>
                  <a:lnTo>
                    <a:pt x="2673" y="1752"/>
                  </a:lnTo>
                  <a:lnTo>
                    <a:pt x="2704" y="1807"/>
                  </a:lnTo>
                  <a:lnTo>
                    <a:pt x="2735" y="1863"/>
                  </a:lnTo>
                  <a:lnTo>
                    <a:pt x="2764" y="1920"/>
                  </a:lnTo>
                  <a:lnTo>
                    <a:pt x="2791" y="1977"/>
                  </a:lnTo>
                  <a:lnTo>
                    <a:pt x="2817" y="2034"/>
                  </a:lnTo>
                  <a:lnTo>
                    <a:pt x="2841" y="2091"/>
                  </a:lnTo>
                  <a:lnTo>
                    <a:pt x="2863" y="2148"/>
                  </a:lnTo>
                  <a:lnTo>
                    <a:pt x="2882" y="2206"/>
                  </a:lnTo>
                  <a:lnTo>
                    <a:pt x="2899" y="2263"/>
                  </a:lnTo>
                  <a:lnTo>
                    <a:pt x="2915" y="2321"/>
                  </a:lnTo>
                  <a:lnTo>
                    <a:pt x="2929" y="2377"/>
                  </a:lnTo>
                  <a:lnTo>
                    <a:pt x="2940" y="2434"/>
                  </a:lnTo>
                  <a:lnTo>
                    <a:pt x="2947" y="2490"/>
                  </a:lnTo>
                  <a:lnTo>
                    <a:pt x="2954" y="2545"/>
                  </a:lnTo>
                  <a:lnTo>
                    <a:pt x="2957" y="2601"/>
                  </a:lnTo>
                  <a:lnTo>
                    <a:pt x="2957" y="2655"/>
                  </a:lnTo>
                  <a:lnTo>
                    <a:pt x="2956" y="2709"/>
                  </a:lnTo>
                  <a:lnTo>
                    <a:pt x="2950" y="2761"/>
                  </a:lnTo>
                  <a:lnTo>
                    <a:pt x="2943" y="2813"/>
                  </a:lnTo>
                  <a:lnTo>
                    <a:pt x="2932" y="2864"/>
                  </a:lnTo>
                  <a:lnTo>
                    <a:pt x="2918" y="2914"/>
                  </a:lnTo>
                  <a:lnTo>
                    <a:pt x="2901" y="2963"/>
                  </a:lnTo>
                  <a:lnTo>
                    <a:pt x="2880" y="3010"/>
                  </a:lnTo>
                  <a:lnTo>
                    <a:pt x="2856" y="3056"/>
                  </a:lnTo>
                  <a:lnTo>
                    <a:pt x="2829" y="3101"/>
                  </a:lnTo>
                  <a:lnTo>
                    <a:pt x="2799" y="3144"/>
                  </a:lnTo>
                  <a:lnTo>
                    <a:pt x="2764" y="3185"/>
                  </a:lnTo>
                  <a:lnTo>
                    <a:pt x="2726" y="3225"/>
                  </a:lnTo>
                  <a:lnTo>
                    <a:pt x="2685" y="3263"/>
                  </a:lnTo>
                  <a:lnTo>
                    <a:pt x="2639" y="3299"/>
                  </a:lnTo>
                  <a:lnTo>
                    <a:pt x="2589" y="3334"/>
                  </a:lnTo>
                  <a:lnTo>
                    <a:pt x="2536" y="3366"/>
                  </a:lnTo>
                  <a:lnTo>
                    <a:pt x="2479" y="3397"/>
                  </a:lnTo>
                  <a:lnTo>
                    <a:pt x="2417" y="3425"/>
                  </a:lnTo>
                  <a:lnTo>
                    <a:pt x="2351" y="3450"/>
                  </a:lnTo>
                  <a:lnTo>
                    <a:pt x="2282" y="3474"/>
                  </a:lnTo>
                  <a:lnTo>
                    <a:pt x="2207" y="3495"/>
                  </a:lnTo>
                  <a:lnTo>
                    <a:pt x="2128" y="3514"/>
                  </a:lnTo>
                  <a:lnTo>
                    <a:pt x="2043" y="3530"/>
                  </a:lnTo>
                  <a:lnTo>
                    <a:pt x="1955" y="3543"/>
                  </a:lnTo>
                  <a:lnTo>
                    <a:pt x="1862" y="3554"/>
                  </a:lnTo>
                  <a:lnTo>
                    <a:pt x="1765" y="3562"/>
                  </a:lnTo>
                  <a:lnTo>
                    <a:pt x="1662" y="3567"/>
                  </a:lnTo>
                  <a:lnTo>
                    <a:pt x="1553" y="3568"/>
                  </a:lnTo>
                  <a:lnTo>
                    <a:pt x="1441" y="3567"/>
                  </a:lnTo>
                  <a:lnTo>
                    <a:pt x="1322" y="3563"/>
                  </a:lnTo>
                  <a:lnTo>
                    <a:pt x="1199" y="3555"/>
                  </a:lnTo>
                  <a:lnTo>
                    <a:pt x="1097" y="3546"/>
                  </a:lnTo>
                  <a:lnTo>
                    <a:pt x="1000" y="3535"/>
                  </a:lnTo>
                  <a:lnTo>
                    <a:pt x="909" y="3519"/>
                  </a:lnTo>
                  <a:lnTo>
                    <a:pt x="823" y="3501"/>
                  </a:lnTo>
                  <a:lnTo>
                    <a:pt x="741" y="3480"/>
                  </a:lnTo>
                  <a:lnTo>
                    <a:pt x="666" y="3456"/>
                  </a:lnTo>
                  <a:lnTo>
                    <a:pt x="593" y="3430"/>
                  </a:lnTo>
                  <a:lnTo>
                    <a:pt x="526" y="3402"/>
                  </a:lnTo>
                  <a:lnTo>
                    <a:pt x="463" y="3371"/>
                  </a:lnTo>
                  <a:lnTo>
                    <a:pt x="405" y="3338"/>
                  </a:lnTo>
                  <a:lnTo>
                    <a:pt x="351" y="3302"/>
                  </a:lnTo>
                  <a:lnTo>
                    <a:pt x="301" y="3266"/>
                  </a:lnTo>
                  <a:lnTo>
                    <a:pt x="256" y="3225"/>
                  </a:lnTo>
                  <a:lnTo>
                    <a:pt x="215" y="3184"/>
                  </a:lnTo>
                  <a:lnTo>
                    <a:pt x="177" y="3141"/>
                  </a:lnTo>
                  <a:lnTo>
                    <a:pt x="143" y="3096"/>
                  </a:lnTo>
                  <a:lnTo>
                    <a:pt x="114" y="3050"/>
                  </a:lnTo>
                  <a:lnTo>
                    <a:pt x="88" y="3001"/>
                  </a:lnTo>
                  <a:lnTo>
                    <a:pt x="65" y="2952"/>
                  </a:lnTo>
                  <a:lnTo>
                    <a:pt x="46" y="2901"/>
                  </a:lnTo>
                  <a:lnTo>
                    <a:pt x="30" y="2848"/>
                  </a:lnTo>
                  <a:lnTo>
                    <a:pt x="17" y="2795"/>
                  </a:lnTo>
                  <a:lnTo>
                    <a:pt x="9" y="2741"/>
                  </a:lnTo>
                  <a:lnTo>
                    <a:pt x="3" y="2685"/>
                  </a:lnTo>
                  <a:lnTo>
                    <a:pt x="0" y="2629"/>
                  </a:lnTo>
                  <a:lnTo>
                    <a:pt x="0" y="2573"/>
                  </a:lnTo>
                  <a:lnTo>
                    <a:pt x="2" y="2514"/>
                  </a:lnTo>
                  <a:lnTo>
                    <a:pt x="9" y="2456"/>
                  </a:lnTo>
                  <a:lnTo>
                    <a:pt x="16" y="2397"/>
                  </a:lnTo>
                  <a:lnTo>
                    <a:pt x="27" y="2338"/>
                  </a:lnTo>
                  <a:lnTo>
                    <a:pt x="40" y="2279"/>
                  </a:lnTo>
                  <a:lnTo>
                    <a:pt x="56" y="2219"/>
                  </a:lnTo>
                  <a:lnTo>
                    <a:pt x="74" y="2159"/>
                  </a:lnTo>
                  <a:lnTo>
                    <a:pt x="94" y="2100"/>
                  </a:lnTo>
                  <a:lnTo>
                    <a:pt x="116" y="2039"/>
                  </a:lnTo>
                  <a:lnTo>
                    <a:pt x="141" y="1979"/>
                  </a:lnTo>
                  <a:lnTo>
                    <a:pt x="167" y="1921"/>
                  </a:lnTo>
                  <a:lnTo>
                    <a:pt x="194" y="1861"/>
                  </a:lnTo>
                  <a:lnTo>
                    <a:pt x="223" y="1803"/>
                  </a:lnTo>
                  <a:lnTo>
                    <a:pt x="255" y="1745"/>
                  </a:lnTo>
                  <a:lnTo>
                    <a:pt x="287" y="1688"/>
                  </a:lnTo>
                  <a:lnTo>
                    <a:pt x="322" y="1630"/>
                  </a:lnTo>
                  <a:lnTo>
                    <a:pt x="358" y="1575"/>
                  </a:lnTo>
                  <a:lnTo>
                    <a:pt x="393" y="1519"/>
                  </a:lnTo>
                  <a:lnTo>
                    <a:pt x="431" y="1466"/>
                  </a:lnTo>
                  <a:lnTo>
                    <a:pt x="470" y="1413"/>
                  </a:lnTo>
                  <a:lnTo>
                    <a:pt x="511" y="1361"/>
                  </a:lnTo>
                  <a:lnTo>
                    <a:pt x="551" y="1311"/>
                  </a:lnTo>
                  <a:lnTo>
                    <a:pt x="593" y="1262"/>
                  </a:lnTo>
                  <a:lnTo>
                    <a:pt x="635" y="1215"/>
                  </a:lnTo>
                  <a:lnTo>
                    <a:pt x="677" y="1169"/>
                  </a:lnTo>
                  <a:lnTo>
                    <a:pt x="721" y="1125"/>
                  </a:lnTo>
                  <a:lnTo>
                    <a:pt x="764" y="1082"/>
                  </a:lnTo>
                  <a:lnTo>
                    <a:pt x="808" y="1041"/>
                  </a:lnTo>
                  <a:lnTo>
                    <a:pt x="852" y="1003"/>
                  </a:lnTo>
                  <a:lnTo>
                    <a:pt x="896" y="966"/>
                  </a:lnTo>
                  <a:lnTo>
                    <a:pt x="941" y="932"/>
                  </a:lnTo>
                  <a:lnTo>
                    <a:pt x="984" y="900"/>
                  </a:lnTo>
                  <a:lnTo>
                    <a:pt x="1029" y="870"/>
                  </a:lnTo>
                  <a:lnTo>
                    <a:pt x="1072" y="843"/>
                  </a:lnTo>
                  <a:lnTo>
                    <a:pt x="1115" y="818"/>
                  </a:lnTo>
                  <a:lnTo>
                    <a:pt x="1158" y="796"/>
                  </a:lnTo>
                  <a:lnTo>
                    <a:pt x="1116" y="767"/>
                  </a:lnTo>
                  <a:lnTo>
                    <a:pt x="1076" y="735"/>
                  </a:lnTo>
                  <a:lnTo>
                    <a:pt x="1038" y="701"/>
                  </a:lnTo>
                  <a:lnTo>
                    <a:pt x="1003" y="664"/>
                  </a:lnTo>
                  <a:lnTo>
                    <a:pt x="968" y="625"/>
                  </a:lnTo>
                  <a:lnTo>
                    <a:pt x="935" y="585"/>
                  </a:lnTo>
                  <a:lnTo>
                    <a:pt x="906" y="543"/>
                  </a:lnTo>
                  <a:lnTo>
                    <a:pt x="878" y="501"/>
                  </a:lnTo>
                  <a:lnTo>
                    <a:pt x="853" y="458"/>
                  </a:lnTo>
                  <a:lnTo>
                    <a:pt x="830" y="415"/>
                  </a:lnTo>
                  <a:lnTo>
                    <a:pt x="810" y="373"/>
                  </a:lnTo>
                  <a:lnTo>
                    <a:pt x="792" y="331"/>
                  </a:lnTo>
                  <a:lnTo>
                    <a:pt x="778" y="291"/>
                  </a:lnTo>
                  <a:lnTo>
                    <a:pt x="767" y="251"/>
                  </a:lnTo>
                  <a:lnTo>
                    <a:pt x="759" y="214"/>
                  </a:lnTo>
                  <a:lnTo>
                    <a:pt x="754" y="178"/>
                  </a:lnTo>
                  <a:lnTo>
                    <a:pt x="753" y="145"/>
                  </a:lnTo>
                  <a:lnTo>
                    <a:pt x="755" y="115"/>
                  </a:lnTo>
                  <a:lnTo>
                    <a:pt x="761" y="88"/>
                  </a:lnTo>
                  <a:lnTo>
                    <a:pt x="771" y="65"/>
                  </a:lnTo>
                  <a:lnTo>
                    <a:pt x="785" y="46"/>
                  </a:lnTo>
                  <a:lnTo>
                    <a:pt x="806" y="25"/>
                  </a:lnTo>
                  <a:lnTo>
                    <a:pt x="830" y="12"/>
                  </a:lnTo>
                  <a:lnTo>
                    <a:pt x="856" y="3"/>
                  </a:lnTo>
                  <a:lnTo>
                    <a:pt x="8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Freeform 55"/>
            <p:cNvSpPr>
              <a:spLocks/>
            </p:cNvSpPr>
            <p:nvPr/>
          </p:nvSpPr>
          <p:spPr bwMode="auto">
            <a:xfrm>
              <a:off x="2644775" y="5414963"/>
              <a:ext cx="1588" cy="1587"/>
            </a:xfrm>
            <a:custGeom>
              <a:avLst/>
              <a:gdLst>
                <a:gd name="T0" fmla="*/ 1 w 1"/>
                <a:gd name="T1" fmla="*/ 0 h 3"/>
                <a:gd name="T2" fmla="*/ 1 w 1"/>
                <a:gd name="T3" fmla="*/ 2 h 3"/>
                <a:gd name="T4" fmla="*/ 0 w 1"/>
                <a:gd name="T5" fmla="*/ 3 h 3"/>
                <a:gd name="T6" fmla="*/ 1 w 1"/>
                <a:gd name="T7" fmla="*/ 2 h 3"/>
                <a:gd name="T8" fmla="*/ 1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2813431" y="1702443"/>
            <a:ext cx="424761" cy="467510"/>
            <a:chOff x="2444750" y="3662363"/>
            <a:chExt cx="741363" cy="81597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33" name="Freeform 36"/>
            <p:cNvSpPr>
              <a:spLocks noEditPoints="1"/>
            </p:cNvSpPr>
            <p:nvPr/>
          </p:nvSpPr>
          <p:spPr bwMode="auto">
            <a:xfrm>
              <a:off x="2565400" y="3787775"/>
              <a:ext cx="500063" cy="690563"/>
            </a:xfrm>
            <a:custGeom>
              <a:avLst/>
              <a:gdLst>
                <a:gd name="T0" fmla="*/ 815 w 2202"/>
                <a:gd name="T1" fmla="*/ 326 h 3044"/>
                <a:gd name="T2" fmla="*/ 520 w 2202"/>
                <a:gd name="T3" fmla="*/ 507 h 3044"/>
                <a:gd name="T4" fmla="*/ 330 w 2202"/>
                <a:gd name="T5" fmla="*/ 786 h 3044"/>
                <a:gd name="T6" fmla="*/ 281 w 2202"/>
                <a:gd name="T7" fmla="*/ 1124 h 3044"/>
                <a:gd name="T8" fmla="*/ 340 w 2202"/>
                <a:gd name="T9" fmla="*/ 1395 h 3044"/>
                <a:gd name="T10" fmla="*/ 450 w 2202"/>
                <a:gd name="T11" fmla="*/ 1600 h 3044"/>
                <a:gd name="T12" fmla="*/ 576 w 2202"/>
                <a:gd name="T13" fmla="*/ 1790 h 3044"/>
                <a:gd name="T14" fmla="*/ 654 w 2202"/>
                <a:gd name="T15" fmla="*/ 2004 h 3044"/>
                <a:gd name="T16" fmla="*/ 702 w 2202"/>
                <a:gd name="T17" fmla="*/ 2151 h 3044"/>
                <a:gd name="T18" fmla="*/ 1461 w 2202"/>
                <a:gd name="T19" fmla="*/ 2187 h 3044"/>
                <a:gd name="T20" fmla="*/ 1542 w 2202"/>
                <a:gd name="T21" fmla="*/ 2079 h 3044"/>
                <a:gd name="T22" fmla="*/ 1584 w 2202"/>
                <a:gd name="T23" fmla="*/ 1871 h 3044"/>
                <a:gd name="T24" fmla="*/ 1704 w 2202"/>
                <a:gd name="T25" fmla="*/ 1672 h 3044"/>
                <a:gd name="T26" fmla="*/ 1821 w 2202"/>
                <a:gd name="T27" fmla="*/ 1484 h 3044"/>
                <a:gd name="T28" fmla="*/ 1906 w 2202"/>
                <a:gd name="T29" fmla="*/ 1243 h 3044"/>
                <a:gd name="T30" fmla="*/ 1911 w 2202"/>
                <a:gd name="T31" fmla="*/ 918 h 3044"/>
                <a:gd name="T32" fmla="*/ 1773 w 2202"/>
                <a:gd name="T33" fmla="*/ 609 h 3044"/>
                <a:gd name="T34" fmla="*/ 1516 w 2202"/>
                <a:gd name="T35" fmla="*/ 384 h 3044"/>
                <a:gd name="T36" fmla="*/ 1176 w 2202"/>
                <a:gd name="T37" fmla="*/ 281 h 3044"/>
                <a:gd name="T38" fmla="*/ 1365 w 2202"/>
                <a:gd name="T39" fmla="*/ 32 h 3044"/>
                <a:gd name="T40" fmla="*/ 1750 w 2202"/>
                <a:gd name="T41" fmla="*/ 205 h 3044"/>
                <a:gd name="T42" fmla="*/ 2037 w 2202"/>
                <a:gd name="T43" fmla="*/ 501 h 3044"/>
                <a:gd name="T44" fmla="*/ 2187 w 2202"/>
                <a:gd name="T45" fmla="*/ 887 h 3044"/>
                <a:gd name="T46" fmla="*/ 2185 w 2202"/>
                <a:gd name="T47" fmla="*/ 1268 h 3044"/>
                <a:gd name="T48" fmla="*/ 2100 w 2202"/>
                <a:gd name="T49" fmla="*/ 1548 h 3044"/>
                <a:gd name="T50" fmla="*/ 1981 w 2202"/>
                <a:gd name="T51" fmla="*/ 1758 h 3044"/>
                <a:gd name="T52" fmla="*/ 1861 w 2202"/>
                <a:gd name="T53" fmla="*/ 1940 h 3044"/>
                <a:gd name="T54" fmla="*/ 1820 w 2202"/>
                <a:gd name="T55" fmla="*/ 2103 h 3044"/>
                <a:gd name="T56" fmla="*/ 1706 w 2202"/>
                <a:gd name="T57" fmla="*/ 2337 h 3044"/>
                <a:gd name="T58" fmla="*/ 1614 w 2202"/>
                <a:gd name="T59" fmla="*/ 2494 h 3044"/>
                <a:gd name="T60" fmla="*/ 1606 w 2202"/>
                <a:gd name="T61" fmla="*/ 2641 h 3044"/>
                <a:gd name="T62" fmla="*/ 1603 w 2202"/>
                <a:gd name="T63" fmla="*/ 2709 h 3044"/>
                <a:gd name="T64" fmla="*/ 1570 w 2202"/>
                <a:gd name="T65" fmla="*/ 2800 h 3044"/>
                <a:gd name="T66" fmla="*/ 1455 w 2202"/>
                <a:gd name="T67" fmla="*/ 2899 h 3044"/>
                <a:gd name="T68" fmla="*/ 1285 w 2202"/>
                <a:gd name="T69" fmla="*/ 3021 h 3044"/>
                <a:gd name="T70" fmla="*/ 967 w 2202"/>
                <a:gd name="T71" fmla="*/ 3042 h 3044"/>
                <a:gd name="T72" fmla="*/ 827 w 2202"/>
                <a:gd name="T73" fmla="*/ 2933 h 3044"/>
                <a:gd name="T74" fmla="*/ 659 w 2202"/>
                <a:gd name="T75" fmla="*/ 2834 h 3044"/>
                <a:gd name="T76" fmla="*/ 603 w 2202"/>
                <a:gd name="T77" fmla="*/ 2728 h 3044"/>
                <a:gd name="T78" fmla="*/ 599 w 2202"/>
                <a:gd name="T79" fmla="*/ 2681 h 3044"/>
                <a:gd name="T80" fmla="*/ 592 w 2202"/>
                <a:gd name="T81" fmla="*/ 2555 h 3044"/>
                <a:gd name="T82" fmla="*/ 584 w 2202"/>
                <a:gd name="T83" fmla="*/ 2415 h 3044"/>
                <a:gd name="T84" fmla="*/ 409 w 2202"/>
                <a:gd name="T85" fmla="*/ 2202 h 3044"/>
                <a:gd name="T86" fmla="*/ 369 w 2202"/>
                <a:gd name="T87" fmla="*/ 1999 h 3044"/>
                <a:gd name="T88" fmla="*/ 269 w 2202"/>
                <a:gd name="T89" fmla="*/ 1828 h 3044"/>
                <a:gd name="T90" fmla="*/ 149 w 2202"/>
                <a:gd name="T91" fmla="*/ 1640 h 3044"/>
                <a:gd name="T92" fmla="*/ 45 w 2202"/>
                <a:gd name="T93" fmla="*/ 1390 h 3044"/>
                <a:gd name="T94" fmla="*/ 0 w 2202"/>
                <a:gd name="T95" fmla="*/ 1059 h 3044"/>
                <a:gd name="T96" fmla="*/ 87 w 2202"/>
                <a:gd name="T97" fmla="*/ 647 h 3044"/>
                <a:gd name="T98" fmla="*/ 323 w 2202"/>
                <a:gd name="T99" fmla="*/ 311 h 3044"/>
                <a:gd name="T100" fmla="*/ 674 w 2202"/>
                <a:gd name="T101" fmla="*/ 84 h 3044"/>
                <a:gd name="T102" fmla="*/ 1101 w 2202"/>
                <a:gd name="T103" fmla="*/ 0 h 3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02" h="3044">
                  <a:moveTo>
                    <a:pt x="1101" y="277"/>
                  </a:moveTo>
                  <a:lnTo>
                    <a:pt x="1026" y="281"/>
                  </a:lnTo>
                  <a:lnTo>
                    <a:pt x="953" y="290"/>
                  </a:lnTo>
                  <a:lnTo>
                    <a:pt x="883" y="306"/>
                  </a:lnTo>
                  <a:lnTo>
                    <a:pt x="815" y="326"/>
                  </a:lnTo>
                  <a:lnTo>
                    <a:pt x="749" y="353"/>
                  </a:lnTo>
                  <a:lnTo>
                    <a:pt x="686" y="385"/>
                  </a:lnTo>
                  <a:lnTo>
                    <a:pt x="627" y="421"/>
                  </a:lnTo>
                  <a:lnTo>
                    <a:pt x="572" y="462"/>
                  </a:lnTo>
                  <a:lnTo>
                    <a:pt x="520" y="507"/>
                  </a:lnTo>
                  <a:lnTo>
                    <a:pt x="472" y="555"/>
                  </a:lnTo>
                  <a:lnTo>
                    <a:pt x="430" y="609"/>
                  </a:lnTo>
                  <a:lnTo>
                    <a:pt x="392" y="665"/>
                  </a:lnTo>
                  <a:lnTo>
                    <a:pt x="359" y="724"/>
                  </a:lnTo>
                  <a:lnTo>
                    <a:pt x="330" y="786"/>
                  </a:lnTo>
                  <a:lnTo>
                    <a:pt x="309" y="852"/>
                  </a:lnTo>
                  <a:lnTo>
                    <a:pt x="293" y="918"/>
                  </a:lnTo>
                  <a:lnTo>
                    <a:pt x="282" y="987"/>
                  </a:lnTo>
                  <a:lnTo>
                    <a:pt x="279" y="1059"/>
                  </a:lnTo>
                  <a:lnTo>
                    <a:pt x="281" y="1124"/>
                  </a:lnTo>
                  <a:lnTo>
                    <a:pt x="287" y="1185"/>
                  </a:lnTo>
                  <a:lnTo>
                    <a:pt x="296" y="1243"/>
                  </a:lnTo>
                  <a:lnTo>
                    <a:pt x="309" y="1297"/>
                  </a:lnTo>
                  <a:lnTo>
                    <a:pt x="323" y="1348"/>
                  </a:lnTo>
                  <a:lnTo>
                    <a:pt x="340" y="1395"/>
                  </a:lnTo>
                  <a:lnTo>
                    <a:pt x="360" y="1441"/>
                  </a:lnTo>
                  <a:lnTo>
                    <a:pt x="381" y="1484"/>
                  </a:lnTo>
                  <a:lnTo>
                    <a:pt x="403" y="1524"/>
                  </a:lnTo>
                  <a:lnTo>
                    <a:pt x="427" y="1563"/>
                  </a:lnTo>
                  <a:lnTo>
                    <a:pt x="450" y="1600"/>
                  </a:lnTo>
                  <a:lnTo>
                    <a:pt x="475" y="1636"/>
                  </a:lnTo>
                  <a:lnTo>
                    <a:pt x="497" y="1671"/>
                  </a:lnTo>
                  <a:lnTo>
                    <a:pt x="525" y="1711"/>
                  </a:lnTo>
                  <a:lnTo>
                    <a:pt x="551" y="1750"/>
                  </a:lnTo>
                  <a:lnTo>
                    <a:pt x="576" y="1790"/>
                  </a:lnTo>
                  <a:lnTo>
                    <a:pt x="599" y="1830"/>
                  </a:lnTo>
                  <a:lnTo>
                    <a:pt x="618" y="1871"/>
                  </a:lnTo>
                  <a:lnTo>
                    <a:pt x="634" y="1913"/>
                  </a:lnTo>
                  <a:lnTo>
                    <a:pt x="646" y="1957"/>
                  </a:lnTo>
                  <a:lnTo>
                    <a:pt x="654" y="2004"/>
                  </a:lnTo>
                  <a:lnTo>
                    <a:pt x="657" y="2052"/>
                  </a:lnTo>
                  <a:lnTo>
                    <a:pt x="660" y="2079"/>
                  </a:lnTo>
                  <a:lnTo>
                    <a:pt x="670" y="2105"/>
                  </a:lnTo>
                  <a:lnTo>
                    <a:pt x="684" y="2129"/>
                  </a:lnTo>
                  <a:lnTo>
                    <a:pt x="702" y="2151"/>
                  </a:lnTo>
                  <a:lnTo>
                    <a:pt x="721" y="2170"/>
                  </a:lnTo>
                  <a:lnTo>
                    <a:pt x="742" y="2187"/>
                  </a:lnTo>
                  <a:lnTo>
                    <a:pt x="761" y="2202"/>
                  </a:lnTo>
                  <a:lnTo>
                    <a:pt x="1441" y="2202"/>
                  </a:lnTo>
                  <a:lnTo>
                    <a:pt x="1461" y="2187"/>
                  </a:lnTo>
                  <a:lnTo>
                    <a:pt x="1481" y="2170"/>
                  </a:lnTo>
                  <a:lnTo>
                    <a:pt x="1501" y="2151"/>
                  </a:lnTo>
                  <a:lnTo>
                    <a:pt x="1518" y="2129"/>
                  </a:lnTo>
                  <a:lnTo>
                    <a:pt x="1532" y="2105"/>
                  </a:lnTo>
                  <a:lnTo>
                    <a:pt x="1542" y="2079"/>
                  </a:lnTo>
                  <a:lnTo>
                    <a:pt x="1546" y="2052"/>
                  </a:lnTo>
                  <a:lnTo>
                    <a:pt x="1548" y="2004"/>
                  </a:lnTo>
                  <a:lnTo>
                    <a:pt x="1556" y="1957"/>
                  </a:lnTo>
                  <a:lnTo>
                    <a:pt x="1569" y="1913"/>
                  </a:lnTo>
                  <a:lnTo>
                    <a:pt x="1584" y="1871"/>
                  </a:lnTo>
                  <a:lnTo>
                    <a:pt x="1604" y="1831"/>
                  </a:lnTo>
                  <a:lnTo>
                    <a:pt x="1627" y="1790"/>
                  </a:lnTo>
                  <a:lnTo>
                    <a:pt x="1650" y="1750"/>
                  </a:lnTo>
                  <a:lnTo>
                    <a:pt x="1677" y="1712"/>
                  </a:lnTo>
                  <a:lnTo>
                    <a:pt x="1704" y="1672"/>
                  </a:lnTo>
                  <a:lnTo>
                    <a:pt x="1728" y="1637"/>
                  </a:lnTo>
                  <a:lnTo>
                    <a:pt x="1752" y="1601"/>
                  </a:lnTo>
                  <a:lnTo>
                    <a:pt x="1775" y="1564"/>
                  </a:lnTo>
                  <a:lnTo>
                    <a:pt x="1799" y="1524"/>
                  </a:lnTo>
                  <a:lnTo>
                    <a:pt x="1821" y="1484"/>
                  </a:lnTo>
                  <a:lnTo>
                    <a:pt x="1843" y="1441"/>
                  </a:lnTo>
                  <a:lnTo>
                    <a:pt x="1862" y="1395"/>
                  </a:lnTo>
                  <a:lnTo>
                    <a:pt x="1879" y="1348"/>
                  </a:lnTo>
                  <a:lnTo>
                    <a:pt x="1894" y="1297"/>
                  </a:lnTo>
                  <a:lnTo>
                    <a:pt x="1906" y="1243"/>
                  </a:lnTo>
                  <a:lnTo>
                    <a:pt x="1915" y="1185"/>
                  </a:lnTo>
                  <a:lnTo>
                    <a:pt x="1921" y="1124"/>
                  </a:lnTo>
                  <a:lnTo>
                    <a:pt x="1923" y="1059"/>
                  </a:lnTo>
                  <a:lnTo>
                    <a:pt x="1920" y="987"/>
                  </a:lnTo>
                  <a:lnTo>
                    <a:pt x="1911" y="918"/>
                  </a:lnTo>
                  <a:lnTo>
                    <a:pt x="1894" y="851"/>
                  </a:lnTo>
                  <a:lnTo>
                    <a:pt x="1872" y="786"/>
                  </a:lnTo>
                  <a:lnTo>
                    <a:pt x="1845" y="724"/>
                  </a:lnTo>
                  <a:lnTo>
                    <a:pt x="1811" y="664"/>
                  </a:lnTo>
                  <a:lnTo>
                    <a:pt x="1773" y="609"/>
                  </a:lnTo>
                  <a:lnTo>
                    <a:pt x="1730" y="555"/>
                  </a:lnTo>
                  <a:lnTo>
                    <a:pt x="1682" y="507"/>
                  </a:lnTo>
                  <a:lnTo>
                    <a:pt x="1631" y="462"/>
                  </a:lnTo>
                  <a:lnTo>
                    <a:pt x="1575" y="420"/>
                  </a:lnTo>
                  <a:lnTo>
                    <a:pt x="1516" y="384"/>
                  </a:lnTo>
                  <a:lnTo>
                    <a:pt x="1454" y="353"/>
                  </a:lnTo>
                  <a:lnTo>
                    <a:pt x="1388" y="326"/>
                  </a:lnTo>
                  <a:lnTo>
                    <a:pt x="1319" y="306"/>
                  </a:lnTo>
                  <a:lnTo>
                    <a:pt x="1249" y="290"/>
                  </a:lnTo>
                  <a:lnTo>
                    <a:pt x="1176" y="281"/>
                  </a:lnTo>
                  <a:lnTo>
                    <a:pt x="1101" y="277"/>
                  </a:lnTo>
                  <a:close/>
                  <a:moveTo>
                    <a:pt x="1101" y="0"/>
                  </a:moveTo>
                  <a:lnTo>
                    <a:pt x="1191" y="4"/>
                  </a:lnTo>
                  <a:lnTo>
                    <a:pt x="1280" y="15"/>
                  </a:lnTo>
                  <a:lnTo>
                    <a:pt x="1365" y="32"/>
                  </a:lnTo>
                  <a:lnTo>
                    <a:pt x="1449" y="55"/>
                  </a:lnTo>
                  <a:lnTo>
                    <a:pt x="1529" y="84"/>
                  </a:lnTo>
                  <a:lnTo>
                    <a:pt x="1606" y="119"/>
                  </a:lnTo>
                  <a:lnTo>
                    <a:pt x="1680" y="160"/>
                  </a:lnTo>
                  <a:lnTo>
                    <a:pt x="1750" y="205"/>
                  </a:lnTo>
                  <a:lnTo>
                    <a:pt x="1816" y="256"/>
                  </a:lnTo>
                  <a:lnTo>
                    <a:pt x="1879" y="311"/>
                  </a:lnTo>
                  <a:lnTo>
                    <a:pt x="1936" y="370"/>
                  </a:lnTo>
                  <a:lnTo>
                    <a:pt x="1989" y="434"/>
                  </a:lnTo>
                  <a:lnTo>
                    <a:pt x="2037" y="501"/>
                  </a:lnTo>
                  <a:lnTo>
                    <a:pt x="2079" y="572"/>
                  </a:lnTo>
                  <a:lnTo>
                    <a:pt x="2115" y="647"/>
                  </a:lnTo>
                  <a:lnTo>
                    <a:pt x="2145" y="725"/>
                  </a:lnTo>
                  <a:lnTo>
                    <a:pt x="2170" y="804"/>
                  </a:lnTo>
                  <a:lnTo>
                    <a:pt x="2187" y="887"/>
                  </a:lnTo>
                  <a:lnTo>
                    <a:pt x="2198" y="971"/>
                  </a:lnTo>
                  <a:lnTo>
                    <a:pt x="2202" y="1059"/>
                  </a:lnTo>
                  <a:lnTo>
                    <a:pt x="2200" y="1132"/>
                  </a:lnTo>
                  <a:lnTo>
                    <a:pt x="2194" y="1202"/>
                  </a:lnTo>
                  <a:lnTo>
                    <a:pt x="2185" y="1268"/>
                  </a:lnTo>
                  <a:lnTo>
                    <a:pt x="2172" y="1331"/>
                  </a:lnTo>
                  <a:lnTo>
                    <a:pt x="2158" y="1390"/>
                  </a:lnTo>
                  <a:lnTo>
                    <a:pt x="2140" y="1445"/>
                  </a:lnTo>
                  <a:lnTo>
                    <a:pt x="2120" y="1498"/>
                  </a:lnTo>
                  <a:lnTo>
                    <a:pt x="2100" y="1548"/>
                  </a:lnTo>
                  <a:lnTo>
                    <a:pt x="2077" y="1594"/>
                  </a:lnTo>
                  <a:lnTo>
                    <a:pt x="2054" y="1639"/>
                  </a:lnTo>
                  <a:lnTo>
                    <a:pt x="2029" y="1682"/>
                  </a:lnTo>
                  <a:lnTo>
                    <a:pt x="2005" y="1721"/>
                  </a:lnTo>
                  <a:lnTo>
                    <a:pt x="1981" y="1758"/>
                  </a:lnTo>
                  <a:lnTo>
                    <a:pt x="1957" y="1793"/>
                  </a:lnTo>
                  <a:lnTo>
                    <a:pt x="1934" y="1827"/>
                  </a:lnTo>
                  <a:lnTo>
                    <a:pt x="1906" y="1869"/>
                  </a:lnTo>
                  <a:lnTo>
                    <a:pt x="1881" y="1907"/>
                  </a:lnTo>
                  <a:lnTo>
                    <a:pt x="1861" y="1940"/>
                  </a:lnTo>
                  <a:lnTo>
                    <a:pt x="1845" y="1971"/>
                  </a:lnTo>
                  <a:lnTo>
                    <a:pt x="1833" y="1999"/>
                  </a:lnTo>
                  <a:lnTo>
                    <a:pt x="1826" y="2026"/>
                  </a:lnTo>
                  <a:lnTo>
                    <a:pt x="1823" y="2052"/>
                  </a:lnTo>
                  <a:lnTo>
                    <a:pt x="1820" y="2103"/>
                  </a:lnTo>
                  <a:lnTo>
                    <a:pt x="1810" y="2153"/>
                  </a:lnTo>
                  <a:lnTo>
                    <a:pt x="1794" y="2202"/>
                  </a:lnTo>
                  <a:lnTo>
                    <a:pt x="1770" y="2249"/>
                  </a:lnTo>
                  <a:lnTo>
                    <a:pt x="1741" y="2294"/>
                  </a:lnTo>
                  <a:lnTo>
                    <a:pt x="1706" y="2337"/>
                  </a:lnTo>
                  <a:lnTo>
                    <a:pt x="1665" y="2378"/>
                  </a:lnTo>
                  <a:lnTo>
                    <a:pt x="1619" y="2415"/>
                  </a:lnTo>
                  <a:lnTo>
                    <a:pt x="1617" y="2438"/>
                  </a:lnTo>
                  <a:lnTo>
                    <a:pt x="1616" y="2465"/>
                  </a:lnTo>
                  <a:lnTo>
                    <a:pt x="1614" y="2494"/>
                  </a:lnTo>
                  <a:lnTo>
                    <a:pt x="1613" y="2525"/>
                  </a:lnTo>
                  <a:lnTo>
                    <a:pt x="1611" y="2555"/>
                  </a:lnTo>
                  <a:lnTo>
                    <a:pt x="1609" y="2586"/>
                  </a:lnTo>
                  <a:lnTo>
                    <a:pt x="1607" y="2615"/>
                  </a:lnTo>
                  <a:lnTo>
                    <a:pt x="1606" y="2641"/>
                  </a:lnTo>
                  <a:lnTo>
                    <a:pt x="1605" y="2663"/>
                  </a:lnTo>
                  <a:lnTo>
                    <a:pt x="1604" y="2681"/>
                  </a:lnTo>
                  <a:lnTo>
                    <a:pt x="1604" y="2692"/>
                  </a:lnTo>
                  <a:lnTo>
                    <a:pt x="1603" y="2696"/>
                  </a:lnTo>
                  <a:lnTo>
                    <a:pt x="1603" y="2709"/>
                  </a:lnTo>
                  <a:lnTo>
                    <a:pt x="1600" y="2725"/>
                  </a:lnTo>
                  <a:lnTo>
                    <a:pt x="1596" y="2742"/>
                  </a:lnTo>
                  <a:lnTo>
                    <a:pt x="1590" y="2760"/>
                  </a:lnTo>
                  <a:lnTo>
                    <a:pt x="1581" y="2780"/>
                  </a:lnTo>
                  <a:lnTo>
                    <a:pt x="1570" y="2800"/>
                  </a:lnTo>
                  <a:lnTo>
                    <a:pt x="1555" y="2820"/>
                  </a:lnTo>
                  <a:lnTo>
                    <a:pt x="1537" y="2842"/>
                  </a:lnTo>
                  <a:lnTo>
                    <a:pt x="1514" y="2861"/>
                  </a:lnTo>
                  <a:lnTo>
                    <a:pt x="1487" y="2881"/>
                  </a:lnTo>
                  <a:lnTo>
                    <a:pt x="1455" y="2899"/>
                  </a:lnTo>
                  <a:lnTo>
                    <a:pt x="1418" y="2917"/>
                  </a:lnTo>
                  <a:lnTo>
                    <a:pt x="1375" y="2933"/>
                  </a:lnTo>
                  <a:lnTo>
                    <a:pt x="1350" y="2965"/>
                  </a:lnTo>
                  <a:lnTo>
                    <a:pt x="1319" y="2994"/>
                  </a:lnTo>
                  <a:lnTo>
                    <a:pt x="1285" y="3021"/>
                  </a:lnTo>
                  <a:lnTo>
                    <a:pt x="1262" y="3034"/>
                  </a:lnTo>
                  <a:lnTo>
                    <a:pt x="1235" y="3042"/>
                  </a:lnTo>
                  <a:lnTo>
                    <a:pt x="1208" y="3044"/>
                  </a:lnTo>
                  <a:lnTo>
                    <a:pt x="994" y="3044"/>
                  </a:lnTo>
                  <a:lnTo>
                    <a:pt x="967" y="3042"/>
                  </a:lnTo>
                  <a:lnTo>
                    <a:pt x="941" y="3034"/>
                  </a:lnTo>
                  <a:lnTo>
                    <a:pt x="917" y="3021"/>
                  </a:lnTo>
                  <a:lnTo>
                    <a:pt x="883" y="2994"/>
                  </a:lnTo>
                  <a:lnTo>
                    <a:pt x="852" y="2965"/>
                  </a:lnTo>
                  <a:lnTo>
                    <a:pt x="827" y="2933"/>
                  </a:lnTo>
                  <a:lnTo>
                    <a:pt x="782" y="2915"/>
                  </a:lnTo>
                  <a:lnTo>
                    <a:pt x="743" y="2897"/>
                  </a:lnTo>
                  <a:lnTo>
                    <a:pt x="709" y="2877"/>
                  </a:lnTo>
                  <a:lnTo>
                    <a:pt x="682" y="2855"/>
                  </a:lnTo>
                  <a:lnTo>
                    <a:pt x="659" y="2834"/>
                  </a:lnTo>
                  <a:lnTo>
                    <a:pt x="641" y="2811"/>
                  </a:lnTo>
                  <a:lnTo>
                    <a:pt x="627" y="2790"/>
                  </a:lnTo>
                  <a:lnTo>
                    <a:pt x="616" y="2768"/>
                  </a:lnTo>
                  <a:lnTo>
                    <a:pt x="609" y="2748"/>
                  </a:lnTo>
                  <a:lnTo>
                    <a:pt x="603" y="2728"/>
                  </a:lnTo>
                  <a:lnTo>
                    <a:pt x="601" y="2712"/>
                  </a:lnTo>
                  <a:lnTo>
                    <a:pt x="600" y="2696"/>
                  </a:lnTo>
                  <a:lnTo>
                    <a:pt x="600" y="2696"/>
                  </a:lnTo>
                  <a:lnTo>
                    <a:pt x="600" y="2692"/>
                  </a:lnTo>
                  <a:lnTo>
                    <a:pt x="599" y="2681"/>
                  </a:lnTo>
                  <a:lnTo>
                    <a:pt x="597" y="2663"/>
                  </a:lnTo>
                  <a:lnTo>
                    <a:pt x="596" y="2641"/>
                  </a:lnTo>
                  <a:lnTo>
                    <a:pt x="595" y="2615"/>
                  </a:lnTo>
                  <a:lnTo>
                    <a:pt x="593" y="2586"/>
                  </a:lnTo>
                  <a:lnTo>
                    <a:pt x="592" y="2555"/>
                  </a:lnTo>
                  <a:lnTo>
                    <a:pt x="589" y="2525"/>
                  </a:lnTo>
                  <a:lnTo>
                    <a:pt x="588" y="2494"/>
                  </a:lnTo>
                  <a:lnTo>
                    <a:pt x="586" y="2465"/>
                  </a:lnTo>
                  <a:lnTo>
                    <a:pt x="585" y="2438"/>
                  </a:lnTo>
                  <a:lnTo>
                    <a:pt x="584" y="2415"/>
                  </a:lnTo>
                  <a:lnTo>
                    <a:pt x="537" y="2378"/>
                  </a:lnTo>
                  <a:lnTo>
                    <a:pt x="496" y="2337"/>
                  </a:lnTo>
                  <a:lnTo>
                    <a:pt x="461" y="2294"/>
                  </a:lnTo>
                  <a:lnTo>
                    <a:pt x="433" y="2249"/>
                  </a:lnTo>
                  <a:lnTo>
                    <a:pt x="409" y="2202"/>
                  </a:lnTo>
                  <a:lnTo>
                    <a:pt x="393" y="2153"/>
                  </a:lnTo>
                  <a:lnTo>
                    <a:pt x="383" y="2103"/>
                  </a:lnTo>
                  <a:lnTo>
                    <a:pt x="379" y="2052"/>
                  </a:lnTo>
                  <a:lnTo>
                    <a:pt x="377" y="2026"/>
                  </a:lnTo>
                  <a:lnTo>
                    <a:pt x="369" y="1999"/>
                  </a:lnTo>
                  <a:lnTo>
                    <a:pt x="357" y="1971"/>
                  </a:lnTo>
                  <a:lnTo>
                    <a:pt x="342" y="1940"/>
                  </a:lnTo>
                  <a:lnTo>
                    <a:pt x="321" y="1907"/>
                  </a:lnTo>
                  <a:lnTo>
                    <a:pt x="297" y="1869"/>
                  </a:lnTo>
                  <a:lnTo>
                    <a:pt x="269" y="1828"/>
                  </a:lnTo>
                  <a:lnTo>
                    <a:pt x="246" y="1795"/>
                  </a:lnTo>
                  <a:lnTo>
                    <a:pt x="222" y="1758"/>
                  </a:lnTo>
                  <a:lnTo>
                    <a:pt x="197" y="1721"/>
                  </a:lnTo>
                  <a:lnTo>
                    <a:pt x="173" y="1682"/>
                  </a:lnTo>
                  <a:lnTo>
                    <a:pt x="149" y="1640"/>
                  </a:lnTo>
                  <a:lnTo>
                    <a:pt x="126" y="1594"/>
                  </a:lnTo>
                  <a:lnTo>
                    <a:pt x="103" y="1548"/>
                  </a:lnTo>
                  <a:lnTo>
                    <a:pt x="82" y="1498"/>
                  </a:lnTo>
                  <a:lnTo>
                    <a:pt x="62" y="1445"/>
                  </a:lnTo>
                  <a:lnTo>
                    <a:pt x="45" y="1390"/>
                  </a:lnTo>
                  <a:lnTo>
                    <a:pt x="30" y="1331"/>
                  </a:lnTo>
                  <a:lnTo>
                    <a:pt x="18" y="1268"/>
                  </a:lnTo>
                  <a:lnTo>
                    <a:pt x="8" y="1202"/>
                  </a:lnTo>
                  <a:lnTo>
                    <a:pt x="3" y="1132"/>
                  </a:lnTo>
                  <a:lnTo>
                    <a:pt x="0" y="1059"/>
                  </a:lnTo>
                  <a:lnTo>
                    <a:pt x="4" y="971"/>
                  </a:lnTo>
                  <a:lnTo>
                    <a:pt x="15" y="887"/>
                  </a:lnTo>
                  <a:lnTo>
                    <a:pt x="32" y="804"/>
                  </a:lnTo>
                  <a:lnTo>
                    <a:pt x="57" y="725"/>
                  </a:lnTo>
                  <a:lnTo>
                    <a:pt x="87" y="647"/>
                  </a:lnTo>
                  <a:lnTo>
                    <a:pt x="123" y="572"/>
                  </a:lnTo>
                  <a:lnTo>
                    <a:pt x="165" y="501"/>
                  </a:lnTo>
                  <a:lnTo>
                    <a:pt x="213" y="434"/>
                  </a:lnTo>
                  <a:lnTo>
                    <a:pt x="267" y="370"/>
                  </a:lnTo>
                  <a:lnTo>
                    <a:pt x="323" y="311"/>
                  </a:lnTo>
                  <a:lnTo>
                    <a:pt x="386" y="256"/>
                  </a:lnTo>
                  <a:lnTo>
                    <a:pt x="452" y="205"/>
                  </a:lnTo>
                  <a:lnTo>
                    <a:pt x="522" y="160"/>
                  </a:lnTo>
                  <a:lnTo>
                    <a:pt x="596" y="119"/>
                  </a:lnTo>
                  <a:lnTo>
                    <a:pt x="674" y="84"/>
                  </a:lnTo>
                  <a:lnTo>
                    <a:pt x="754" y="55"/>
                  </a:lnTo>
                  <a:lnTo>
                    <a:pt x="837" y="32"/>
                  </a:lnTo>
                  <a:lnTo>
                    <a:pt x="923" y="15"/>
                  </a:lnTo>
                  <a:lnTo>
                    <a:pt x="1011" y="4"/>
                  </a:lnTo>
                  <a:lnTo>
                    <a:pt x="1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Freeform 37"/>
            <p:cNvSpPr>
              <a:spLocks/>
            </p:cNvSpPr>
            <p:nvPr/>
          </p:nvSpPr>
          <p:spPr bwMode="auto">
            <a:xfrm>
              <a:off x="2800350" y="3662363"/>
              <a:ext cx="31750" cy="79375"/>
            </a:xfrm>
            <a:custGeom>
              <a:avLst/>
              <a:gdLst>
                <a:gd name="T0" fmla="*/ 69 w 139"/>
                <a:gd name="T1" fmla="*/ 0 h 345"/>
                <a:gd name="T2" fmla="*/ 69 w 139"/>
                <a:gd name="T3" fmla="*/ 0 h 345"/>
                <a:gd name="T4" fmla="*/ 87 w 139"/>
                <a:gd name="T5" fmla="*/ 3 h 345"/>
                <a:gd name="T6" fmla="*/ 104 w 139"/>
                <a:gd name="T7" fmla="*/ 9 h 345"/>
                <a:gd name="T8" fmla="*/ 118 w 139"/>
                <a:gd name="T9" fmla="*/ 21 h 345"/>
                <a:gd name="T10" fmla="*/ 129 w 139"/>
                <a:gd name="T11" fmla="*/ 34 h 345"/>
                <a:gd name="T12" fmla="*/ 136 w 139"/>
                <a:gd name="T13" fmla="*/ 51 h 345"/>
                <a:gd name="T14" fmla="*/ 139 w 139"/>
                <a:gd name="T15" fmla="*/ 69 h 345"/>
                <a:gd name="T16" fmla="*/ 139 w 139"/>
                <a:gd name="T17" fmla="*/ 276 h 345"/>
                <a:gd name="T18" fmla="*/ 136 w 139"/>
                <a:gd name="T19" fmla="*/ 296 h 345"/>
                <a:gd name="T20" fmla="*/ 129 w 139"/>
                <a:gd name="T21" fmla="*/ 311 h 345"/>
                <a:gd name="T22" fmla="*/ 118 w 139"/>
                <a:gd name="T23" fmla="*/ 326 h 345"/>
                <a:gd name="T24" fmla="*/ 104 w 139"/>
                <a:gd name="T25" fmla="*/ 336 h 345"/>
                <a:gd name="T26" fmla="*/ 87 w 139"/>
                <a:gd name="T27" fmla="*/ 343 h 345"/>
                <a:gd name="T28" fmla="*/ 69 w 139"/>
                <a:gd name="T29" fmla="*/ 345 h 345"/>
                <a:gd name="T30" fmla="*/ 51 w 139"/>
                <a:gd name="T31" fmla="*/ 343 h 345"/>
                <a:gd name="T32" fmla="*/ 34 w 139"/>
                <a:gd name="T33" fmla="*/ 336 h 345"/>
                <a:gd name="T34" fmla="*/ 20 w 139"/>
                <a:gd name="T35" fmla="*/ 326 h 345"/>
                <a:gd name="T36" fmla="*/ 9 w 139"/>
                <a:gd name="T37" fmla="*/ 311 h 345"/>
                <a:gd name="T38" fmla="*/ 2 w 139"/>
                <a:gd name="T39" fmla="*/ 296 h 345"/>
                <a:gd name="T40" fmla="*/ 0 w 139"/>
                <a:gd name="T41" fmla="*/ 276 h 345"/>
                <a:gd name="T42" fmla="*/ 0 w 139"/>
                <a:gd name="T43" fmla="*/ 69 h 345"/>
                <a:gd name="T44" fmla="*/ 2 w 139"/>
                <a:gd name="T45" fmla="*/ 51 h 345"/>
                <a:gd name="T46" fmla="*/ 9 w 139"/>
                <a:gd name="T47" fmla="*/ 34 h 345"/>
                <a:gd name="T48" fmla="*/ 20 w 139"/>
                <a:gd name="T49" fmla="*/ 21 h 345"/>
                <a:gd name="T50" fmla="*/ 34 w 139"/>
                <a:gd name="T51" fmla="*/ 9 h 345"/>
                <a:gd name="T52" fmla="*/ 51 w 139"/>
                <a:gd name="T53" fmla="*/ 3 h 345"/>
                <a:gd name="T54" fmla="*/ 69 w 139"/>
                <a:gd name="T55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9" h="345">
                  <a:moveTo>
                    <a:pt x="69" y="0"/>
                  </a:moveTo>
                  <a:lnTo>
                    <a:pt x="69" y="0"/>
                  </a:lnTo>
                  <a:lnTo>
                    <a:pt x="87" y="3"/>
                  </a:lnTo>
                  <a:lnTo>
                    <a:pt x="104" y="9"/>
                  </a:lnTo>
                  <a:lnTo>
                    <a:pt x="118" y="21"/>
                  </a:lnTo>
                  <a:lnTo>
                    <a:pt x="129" y="34"/>
                  </a:lnTo>
                  <a:lnTo>
                    <a:pt x="136" y="51"/>
                  </a:lnTo>
                  <a:lnTo>
                    <a:pt x="139" y="69"/>
                  </a:lnTo>
                  <a:lnTo>
                    <a:pt x="139" y="276"/>
                  </a:lnTo>
                  <a:lnTo>
                    <a:pt x="136" y="296"/>
                  </a:lnTo>
                  <a:lnTo>
                    <a:pt x="129" y="311"/>
                  </a:lnTo>
                  <a:lnTo>
                    <a:pt x="118" y="326"/>
                  </a:lnTo>
                  <a:lnTo>
                    <a:pt x="104" y="336"/>
                  </a:lnTo>
                  <a:lnTo>
                    <a:pt x="87" y="343"/>
                  </a:lnTo>
                  <a:lnTo>
                    <a:pt x="69" y="345"/>
                  </a:lnTo>
                  <a:lnTo>
                    <a:pt x="51" y="343"/>
                  </a:lnTo>
                  <a:lnTo>
                    <a:pt x="34" y="336"/>
                  </a:lnTo>
                  <a:lnTo>
                    <a:pt x="20" y="326"/>
                  </a:lnTo>
                  <a:lnTo>
                    <a:pt x="9" y="311"/>
                  </a:lnTo>
                  <a:lnTo>
                    <a:pt x="2" y="296"/>
                  </a:lnTo>
                  <a:lnTo>
                    <a:pt x="0" y="276"/>
                  </a:lnTo>
                  <a:lnTo>
                    <a:pt x="0" y="69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1"/>
                  </a:lnTo>
                  <a:lnTo>
                    <a:pt x="34" y="9"/>
                  </a:lnTo>
                  <a:lnTo>
                    <a:pt x="51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Freeform 38"/>
            <p:cNvSpPr>
              <a:spLocks/>
            </p:cNvSpPr>
            <p:nvPr/>
          </p:nvSpPr>
          <p:spPr bwMode="auto">
            <a:xfrm>
              <a:off x="2622550" y="3709988"/>
              <a:ext cx="55563" cy="73025"/>
            </a:xfrm>
            <a:custGeom>
              <a:avLst/>
              <a:gdLst>
                <a:gd name="T0" fmla="*/ 70 w 244"/>
                <a:gd name="T1" fmla="*/ 0 h 319"/>
                <a:gd name="T2" fmla="*/ 88 w 244"/>
                <a:gd name="T3" fmla="*/ 3 h 319"/>
                <a:gd name="T4" fmla="*/ 104 w 244"/>
                <a:gd name="T5" fmla="*/ 10 h 319"/>
                <a:gd name="T6" fmla="*/ 119 w 244"/>
                <a:gd name="T7" fmla="*/ 21 h 319"/>
                <a:gd name="T8" fmla="*/ 130 w 244"/>
                <a:gd name="T9" fmla="*/ 36 h 319"/>
                <a:gd name="T10" fmla="*/ 235 w 244"/>
                <a:gd name="T11" fmla="*/ 215 h 319"/>
                <a:gd name="T12" fmla="*/ 241 w 244"/>
                <a:gd name="T13" fmla="*/ 232 h 319"/>
                <a:gd name="T14" fmla="*/ 244 w 244"/>
                <a:gd name="T15" fmla="*/ 250 h 319"/>
                <a:gd name="T16" fmla="*/ 241 w 244"/>
                <a:gd name="T17" fmla="*/ 267 h 319"/>
                <a:gd name="T18" fmla="*/ 235 w 244"/>
                <a:gd name="T19" fmla="*/ 284 h 319"/>
                <a:gd name="T20" fmla="*/ 224 w 244"/>
                <a:gd name="T21" fmla="*/ 299 h 319"/>
                <a:gd name="T22" fmla="*/ 210 w 244"/>
                <a:gd name="T23" fmla="*/ 310 h 319"/>
                <a:gd name="T24" fmla="*/ 193 w 244"/>
                <a:gd name="T25" fmla="*/ 317 h 319"/>
                <a:gd name="T26" fmla="*/ 174 w 244"/>
                <a:gd name="T27" fmla="*/ 319 h 319"/>
                <a:gd name="T28" fmla="*/ 156 w 244"/>
                <a:gd name="T29" fmla="*/ 317 h 319"/>
                <a:gd name="T30" fmla="*/ 140 w 244"/>
                <a:gd name="T31" fmla="*/ 310 h 319"/>
                <a:gd name="T32" fmla="*/ 125 w 244"/>
                <a:gd name="T33" fmla="*/ 299 h 319"/>
                <a:gd name="T34" fmla="*/ 114 w 244"/>
                <a:gd name="T35" fmla="*/ 284 h 319"/>
                <a:gd name="T36" fmla="*/ 9 w 244"/>
                <a:gd name="T37" fmla="*/ 104 h 319"/>
                <a:gd name="T38" fmla="*/ 3 w 244"/>
                <a:gd name="T39" fmla="*/ 88 h 319"/>
                <a:gd name="T40" fmla="*/ 0 w 244"/>
                <a:gd name="T41" fmla="*/ 69 h 319"/>
                <a:gd name="T42" fmla="*/ 3 w 244"/>
                <a:gd name="T43" fmla="*/ 52 h 319"/>
                <a:gd name="T44" fmla="*/ 9 w 244"/>
                <a:gd name="T45" fmla="*/ 36 h 319"/>
                <a:gd name="T46" fmla="*/ 21 w 244"/>
                <a:gd name="T47" fmla="*/ 22 h 319"/>
                <a:gd name="T48" fmla="*/ 34 w 244"/>
                <a:gd name="T49" fmla="*/ 11 h 319"/>
                <a:gd name="T50" fmla="*/ 53 w 244"/>
                <a:gd name="T51" fmla="*/ 3 h 319"/>
                <a:gd name="T52" fmla="*/ 70 w 244"/>
                <a:gd name="T5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4" h="319">
                  <a:moveTo>
                    <a:pt x="70" y="0"/>
                  </a:moveTo>
                  <a:lnTo>
                    <a:pt x="88" y="3"/>
                  </a:lnTo>
                  <a:lnTo>
                    <a:pt x="104" y="10"/>
                  </a:lnTo>
                  <a:lnTo>
                    <a:pt x="119" y="21"/>
                  </a:lnTo>
                  <a:lnTo>
                    <a:pt x="130" y="36"/>
                  </a:lnTo>
                  <a:lnTo>
                    <a:pt x="235" y="215"/>
                  </a:lnTo>
                  <a:lnTo>
                    <a:pt x="241" y="232"/>
                  </a:lnTo>
                  <a:lnTo>
                    <a:pt x="244" y="250"/>
                  </a:lnTo>
                  <a:lnTo>
                    <a:pt x="241" y="267"/>
                  </a:lnTo>
                  <a:lnTo>
                    <a:pt x="235" y="284"/>
                  </a:lnTo>
                  <a:lnTo>
                    <a:pt x="224" y="299"/>
                  </a:lnTo>
                  <a:lnTo>
                    <a:pt x="210" y="310"/>
                  </a:lnTo>
                  <a:lnTo>
                    <a:pt x="193" y="317"/>
                  </a:lnTo>
                  <a:lnTo>
                    <a:pt x="174" y="319"/>
                  </a:lnTo>
                  <a:lnTo>
                    <a:pt x="156" y="317"/>
                  </a:lnTo>
                  <a:lnTo>
                    <a:pt x="140" y="310"/>
                  </a:lnTo>
                  <a:lnTo>
                    <a:pt x="125" y="299"/>
                  </a:lnTo>
                  <a:lnTo>
                    <a:pt x="114" y="284"/>
                  </a:lnTo>
                  <a:lnTo>
                    <a:pt x="9" y="104"/>
                  </a:lnTo>
                  <a:lnTo>
                    <a:pt x="3" y="88"/>
                  </a:lnTo>
                  <a:lnTo>
                    <a:pt x="0" y="69"/>
                  </a:lnTo>
                  <a:lnTo>
                    <a:pt x="3" y="52"/>
                  </a:lnTo>
                  <a:lnTo>
                    <a:pt x="9" y="36"/>
                  </a:lnTo>
                  <a:lnTo>
                    <a:pt x="21" y="22"/>
                  </a:lnTo>
                  <a:lnTo>
                    <a:pt x="34" y="11"/>
                  </a:lnTo>
                  <a:lnTo>
                    <a:pt x="53" y="3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Freeform 39"/>
            <p:cNvSpPr>
              <a:spLocks/>
            </p:cNvSpPr>
            <p:nvPr/>
          </p:nvSpPr>
          <p:spPr bwMode="auto">
            <a:xfrm>
              <a:off x="2492375" y="3840163"/>
              <a:ext cx="73025" cy="53975"/>
            </a:xfrm>
            <a:custGeom>
              <a:avLst/>
              <a:gdLst>
                <a:gd name="T0" fmla="*/ 70 w 320"/>
                <a:gd name="T1" fmla="*/ 0 h 242"/>
                <a:gd name="T2" fmla="*/ 87 w 320"/>
                <a:gd name="T3" fmla="*/ 3 h 242"/>
                <a:gd name="T4" fmla="*/ 105 w 320"/>
                <a:gd name="T5" fmla="*/ 9 h 242"/>
                <a:gd name="T6" fmla="*/ 286 w 320"/>
                <a:gd name="T7" fmla="*/ 112 h 242"/>
                <a:gd name="T8" fmla="*/ 300 w 320"/>
                <a:gd name="T9" fmla="*/ 125 h 242"/>
                <a:gd name="T10" fmla="*/ 311 w 320"/>
                <a:gd name="T11" fmla="*/ 138 h 242"/>
                <a:gd name="T12" fmla="*/ 317 w 320"/>
                <a:gd name="T13" fmla="*/ 155 h 242"/>
                <a:gd name="T14" fmla="*/ 320 w 320"/>
                <a:gd name="T15" fmla="*/ 172 h 242"/>
                <a:gd name="T16" fmla="*/ 317 w 320"/>
                <a:gd name="T17" fmla="*/ 190 h 242"/>
                <a:gd name="T18" fmla="*/ 311 w 320"/>
                <a:gd name="T19" fmla="*/ 207 h 242"/>
                <a:gd name="T20" fmla="*/ 299 w 320"/>
                <a:gd name="T21" fmla="*/ 222 h 242"/>
                <a:gd name="T22" fmla="*/ 285 w 320"/>
                <a:gd name="T23" fmla="*/ 233 h 242"/>
                <a:gd name="T24" fmla="*/ 267 w 320"/>
                <a:gd name="T25" fmla="*/ 240 h 242"/>
                <a:gd name="T26" fmla="*/ 250 w 320"/>
                <a:gd name="T27" fmla="*/ 242 h 242"/>
                <a:gd name="T28" fmla="*/ 232 w 320"/>
                <a:gd name="T29" fmla="*/ 240 h 242"/>
                <a:gd name="T30" fmla="*/ 215 w 320"/>
                <a:gd name="T31" fmla="*/ 232 h 242"/>
                <a:gd name="T32" fmla="*/ 34 w 320"/>
                <a:gd name="T33" fmla="*/ 129 h 242"/>
                <a:gd name="T34" fmla="*/ 20 w 320"/>
                <a:gd name="T35" fmla="*/ 118 h 242"/>
                <a:gd name="T36" fmla="*/ 9 w 320"/>
                <a:gd name="T37" fmla="*/ 103 h 242"/>
                <a:gd name="T38" fmla="*/ 3 w 320"/>
                <a:gd name="T39" fmla="*/ 87 h 242"/>
                <a:gd name="T40" fmla="*/ 0 w 320"/>
                <a:gd name="T41" fmla="*/ 69 h 242"/>
                <a:gd name="T42" fmla="*/ 3 w 320"/>
                <a:gd name="T43" fmla="*/ 51 h 242"/>
                <a:gd name="T44" fmla="*/ 9 w 320"/>
                <a:gd name="T45" fmla="*/ 34 h 242"/>
                <a:gd name="T46" fmla="*/ 21 w 320"/>
                <a:gd name="T47" fmla="*/ 20 h 242"/>
                <a:gd name="T48" fmla="*/ 35 w 320"/>
                <a:gd name="T49" fmla="*/ 9 h 242"/>
                <a:gd name="T50" fmla="*/ 51 w 320"/>
                <a:gd name="T51" fmla="*/ 3 h 242"/>
                <a:gd name="T52" fmla="*/ 70 w 320"/>
                <a:gd name="T5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0" h="242">
                  <a:moveTo>
                    <a:pt x="70" y="0"/>
                  </a:moveTo>
                  <a:lnTo>
                    <a:pt x="87" y="3"/>
                  </a:lnTo>
                  <a:lnTo>
                    <a:pt x="105" y="9"/>
                  </a:lnTo>
                  <a:lnTo>
                    <a:pt x="286" y="112"/>
                  </a:lnTo>
                  <a:lnTo>
                    <a:pt x="300" y="125"/>
                  </a:lnTo>
                  <a:lnTo>
                    <a:pt x="311" y="138"/>
                  </a:lnTo>
                  <a:lnTo>
                    <a:pt x="317" y="155"/>
                  </a:lnTo>
                  <a:lnTo>
                    <a:pt x="320" y="172"/>
                  </a:lnTo>
                  <a:lnTo>
                    <a:pt x="317" y="190"/>
                  </a:lnTo>
                  <a:lnTo>
                    <a:pt x="311" y="207"/>
                  </a:lnTo>
                  <a:lnTo>
                    <a:pt x="299" y="222"/>
                  </a:lnTo>
                  <a:lnTo>
                    <a:pt x="285" y="233"/>
                  </a:lnTo>
                  <a:lnTo>
                    <a:pt x="267" y="240"/>
                  </a:lnTo>
                  <a:lnTo>
                    <a:pt x="250" y="242"/>
                  </a:lnTo>
                  <a:lnTo>
                    <a:pt x="232" y="240"/>
                  </a:lnTo>
                  <a:lnTo>
                    <a:pt x="215" y="232"/>
                  </a:lnTo>
                  <a:lnTo>
                    <a:pt x="34" y="129"/>
                  </a:lnTo>
                  <a:lnTo>
                    <a:pt x="20" y="118"/>
                  </a:lnTo>
                  <a:lnTo>
                    <a:pt x="9" y="103"/>
                  </a:lnTo>
                  <a:lnTo>
                    <a:pt x="3" y="87"/>
                  </a:lnTo>
                  <a:lnTo>
                    <a:pt x="0" y="69"/>
                  </a:lnTo>
                  <a:lnTo>
                    <a:pt x="3" y="51"/>
                  </a:lnTo>
                  <a:lnTo>
                    <a:pt x="9" y="34"/>
                  </a:lnTo>
                  <a:lnTo>
                    <a:pt x="21" y="20"/>
                  </a:lnTo>
                  <a:lnTo>
                    <a:pt x="35" y="9"/>
                  </a:lnTo>
                  <a:lnTo>
                    <a:pt x="51" y="3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Freeform 40"/>
            <p:cNvSpPr>
              <a:spLocks/>
            </p:cNvSpPr>
            <p:nvPr/>
          </p:nvSpPr>
          <p:spPr bwMode="auto">
            <a:xfrm>
              <a:off x="2444750" y="4016375"/>
              <a:ext cx="79375" cy="31750"/>
            </a:xfrm>
            <a:custGeom>
              <a:avLst/>
              <a:gdLst>
                <a:gd name="T0" fmla="*/ 69 w 348"/>
                <a:gd name="T1" fmla="*/ 0 h 139"/>
                <a:gd name="T2" fmla="*/ 278 w 348"/>
                <a:gd name="T3" fmla="*/ 0 h 139"/>
                <a:gd name="T4" fmla="*/ 297 w 348"/>
                <a:gd name="T5" fmla="*/ 4 h 139"/>
                <a:gd name="T6" fmla="*/ 314 w 348"/>
                <a:gd name="T7" fmla="*/ 10 h 139"/>
                <a:gd name="T8" fmla="*/ 327 w 348"/>
                <a:gd name="T9" fmla="*/ 21 h 139"/>
                <a:gd name="T10" fmla="*/ 339 w 348"/>
                <a:gd name="T11" fmla="*/ 35 h 139"/>
                <a:gd name="T12" fmla="*/ 346 w 348"/>
                <a:gd name="T13" fmla="*/ 51 h 139"/>
                <a:gd name="T14" fmla="*/ 348 w 348"/>
                <a:gd name="T15" fmla="*/ 70 h 139"/>
                <a:gd name="T16" fmla="*/ 346 w 348"/>
                <a:gd name="T17" fmla="*/ 88 h 139"/>
                <a:gd name="T18" fmla="*/ 339 w 348"/>
                <a:gd name="T19" fmla="*/ 104 h 139"/>
                <a:gd name="T20" fmla="*/ 327 w 348"/>
                <a:gd name="T21" fmla="*/ 119 h 139"/>
                <a:gd name="T22" fmla="*/ 314 w 348"/>
                <a:gd name="T23" fmla="*/ 129 h 139"/>
                <a:gd name="T24" fmla="*/ 297 w 348"/>
                <a:gd name="T25" fmla="*/ 137 h 139"/>
                <a:gd name="T26" fmla="*/ 278 w 348"/>
                <a:gd name="T27" fmla="*/ 139 h 139"/>
                <a:gd name="T28" fmla="*/ 69 w 348"/>
                <a:gd name="T29" fmla="*/ 139 h 139"/>
                <a:gd name="T30" fmla="*/ 51 w 348"/>
                <a:gd name="T31" fmla="*/ 137 h 139"/>
                <a:gd name="T32" fmla="*/ 35 w 348"/>
                <a:gd name="T33" fmla="*/ 129 h 139"/>
                <a:gd name="T34" fmla="*/ 20 w 348"/>
                <a:gd name="T35" fmla="*/ 119 h 139"/>
                <a:gd name="T36" fmla="*/ 10 w 348"/>
                <a:gd name="T37" fmla="*/ 104 h 139"/>
                <a:gd name="T38" fmla="*/ 2 w 348"/>
                <a:gd name="T39" fmla="*/ 88 h 139"/>
                <a:gd name="T40" fmla="*/ 0 w 348"/>
                <a:gd name="T41" fmla="*/ 70 h 139"/>
                <a:gd name="T42" fmla="*/ 2 w 348"/>
                <a:gd name="T43" fmla="*/ 51 h 139"/>
                <a:gd name="T44" fmla="*/ 10 w 348"/>
                <a:gd name="T45" fmla="*/ 35 h 139"/>
                <a:gd name="T46" fmla="*/ 20 w 348"/>
                <a:gd name="T47" fmla="*/ 21 h 139"/>
                <a:gd name="T48" fmla="*/ 35 w 348"/>
                <a:gd name="T49" fmla="*/ 10 h 139"/>
                <a:gd name="T50" fmla="*/ 51 w 348"/>
                <a:gd name="T51" fmla="*/ 4 h 139"/>
                <a:gd name="T52" fmla="*/ 69 w 348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8" h="139">
                  <a:moveTo>
                    <a:pt x="69" y="0"/>
                  </a:moveTo>
                  <a:lnTo>
                    <a:pt x="278" y="0"/>
                  </a:lnTo>
                  <a:lnTo>
                    <a:pt x="297" y="4"/>
                  </a:lnTo>
                  <a:lnTo>
                    <a:pt x="314" y="10"/>
                  </a:lnTo>
                  <a:lnTo>
                    <a:pt x="327" y="21"/>
                  </a:lnTo>
                  <a:lnTo>
                    <a:pt x="339" y="35"/>
                  </a:lnTo>
                  <a:lnTo>
                    <a:pt x="346" y="51"/>
                  </a:lnTo>
                  <a:lnTo>
                    <a:pt x="348" y="70"/>
                  </a:lnTo>
                  <a:lnTo>
                    <a:pt x="346" y="88"/>
                  </a:lnTo>
                  <a:lnTo>
                    <a:pt x="339" y="104"/>
                  </a:lnTo>
                  <a:lnTo>
                    <a:pt x="327" y="119"/>
                  </a:lnTo>
                  <a:lnTo>
                    <a:pt x="314" y="129"/>
                  </a:lnTo>
                  <a:lnTo>
                    <a:pt x="297" y="137"/>
                  </a:lnTo>
                  <a:lnTo>
                    <a:pt x="278" y="139"/>
                  </a:lnTo>
                  <a:lnTo>
                    <a:pt x="69" y="139"/>
                  </a:lnTo>
                  <a:lnTo>
                    <a:pt x="51" y="137"/>
                  </a:lnTo>
                  <a:lnTo>
                    <a:pt x="35" y="129"/>
                  </a:lnTo>
                  <a:lnTo>
                    <a:pt x="20" y="119"/>
                  </a:lnTo>
                  <a:lnTo>
                    <a:pt x="10" y="104"/>
                  </a:lnTo>
                  <a:lnTo>
                    <a:pt x="2" y="88"/>
                  </a:lnTo>
                  <a:lnTo>
                    <a:pt x="0" y="70"/>
                  </a:lnTo>
                  <a:lnTo>
                    <a:pt x="2" y="51"/>
                  </a:lnTo>
                  <a:lnTo>
                    <a:pt x="10" y="35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1" y="4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Freeform 41"/>
            <p:cNvSpPr>
              <a:spLocks/>
            </p:cNvSpPr>
            <p:nvPr/>
          </p:nvSpPr>
          <p:spPr bwMode="auto">
            <a:xfrm>
              <a:off x="2492375" y="4168775"/>
              <a:ext cx="73025" cy="55563"/>
            </a:xfrm>
            <a:custGeom>
              <a:avLst/>
              <a:gdLst>
                <a:gd name="T0" fmla="*/ 250 w 320"/>
                <a:gd name="T1" fmla="*/ 0 h 243"/>
                <a:gd name="T2" fmla="*/ 269 w 320"/>
                <a:gd name="T3" fmla="*/ 4 h 243"/>
                <a:gd name="T4" fmla="*/ 285 w 320"/>
                <a:gd name="T5" fmla="*/ 9 h 243"/>
                <a:gd name="T6" fmla="*/ 299 w 320"/>
                <a:gd name="T7" fmla="*/ 21 h 243"/>
                <a:gd name="T8" fmla="*/ 311 w 320"/>
                <a:gd name="T9" fmla="*/ 35 h 243"/>
                <a:gd name="T10" fmla="*/ 317 w 320"/>
                <a:gd name="T11" fmla="*/ 52 h 243"/>
                <a:gd name="T12" fmla="*/ 320 w 320"/>
                <a:gd name="T13" fmla="*/ 70 h 243"/>
                <a:gd name="T14" fmla="*/ 317 w 320"/>
                <a:gd name="T15" fmla="*/ 87 h 243"/>
                <a:gd name="T16" fmla="*/ 311 w 320"/>
                <a:gd name="T17" fmla="*/ 104 h 243"/>
                <a:gd name="T18" fmla="*/ 299 w 320"/>
                <a:gd name="T19" fmla="*/ 119 h 243"/>
                <a:gd name="T20" fmla="*/ 286 w 320"/>
                <a:gd name="T21" fmla="*/ 130 h 243"/>
                <a:gd name="T22" fmla="*/ 105 w 320"/>
                <a:gd name="T23" fmla="*/ 233 h 243"/>
                <a:gd name="T24" fmla="*/ 88 w 320"/>
                <a:gd name="T25" fmla="*/ 240 h 243"/>
                <a:gd name="T26" fmla="*/ 70 w 320"/>
                <a:gd name="T27" fmla="*/ 243 h 243"/>
                <a:gd name="T28" fmla="*/ 51 w 320"/>
                <a:gd name="T29" fmla="*/ 240 h 243"/>
                <a:gd name="T30" fmla="*/ 35 w 320"/>
                <a:gd name="T31" fmla="*/ 234 h 243"/>
                <a:gd name="T32" fmla="*/ 21 w 320"/>
                <a:gd name="T33" fmla="*/ 223 h 243"/>
                <a:gd name="T34" fmla="*/ 9 w 320"/>
                <a:gd name="T35" fmla="*/ 208 h 243"/>
                <a:gd name="T36" fmla="*/ 3 w 320"/>
                <a:gd name="T37" fmla="*/ 191 h 243"/>
                <a:gd name="T38" fmla="*/ 0 w 320"/>
                <a:gd name="T39" fmla="*/ 173 h 243"/>
                <a:gd name="T40" fmla="*/ 3 w 320"/>
                <a:gd name="T41" fmla="*/ 156 h 243"/>
                <a:gd name="T42" fmla="*/ 9 w 320"/>
                <a:gd name="T43" fmla="*/ 139 h 243"/>
                <a:gd name="T44" fmla="*/ 20 w 320"/>
                <a:gd name="T45" fmla="*/ 126 h 243"/>
                <a:gd name="T46" fmla="*/ 34 w 320"/>
                <a:gd name="T47" fmla="*/ 114 h 243"/>
                <a:gd name="T48" fmla="*/ 215 w 320"/>
                <a:gd name="T49" fmla="*/ 10 h 243"/>
                <a:gd name="T50" fmla="*/ 233 w 320"/>
                <a:gd name="T51" fmla="*/ 3 h 243"/>
                <a:gd name="T52" fmla="*/ 250 w 320"/>
                <a:gd name="T5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0" h="243">
                  <a:moveTo>
                    <a:pt x="250" y="0"/>
                  </a:moveTo>
                  <a:lnTo>
                    <a:pt x="269" y="4"/>
                  </a:lnTo>
                  <a:lnTo>
                    <a:pt x="285" y="9"/>
                  </a:lnTo>
                  <a:lnTo>
                    <a:pt x="299" y="21"/>
                  </a:lnTo>
                  <a:lnTo>
                    <a:pt x="311" y="35"/>
                  </a:lnTo>
                  <a:lnTo>
                    <a:pt x="317" y="52"/>
                  </a:lnTo>
                  <a:lnTo>
                    <a:pt x="320" y="70"/>
                  </a:lnTo>
                  <a:lnTo>
                    <a:pt x="317" y="87"/>
                  </a:lnTo>
                  <a:lnTo>
                    <a:pt x="311" y="104"/>
                  </a:lnTo>
                  <a:lnTo>
                    <a:pt x="299" y="119"/>
                  </a:lnTo>
                  <a:lnTo>
                    <a:pt x="286" y="130"/>
                  </a:lnTo>
                  <a:lnTo>
                    <a:pt x="105" y="233"/>
                  </a:lnTo>
                  <a:lnTo>
                    <a:pt x="88" y="240"/>
                  </a:lnTo>
                  <a:lnTo>
                    <a:pt x="70" y="243"/>
                  </a:lnTo>
                  <a:lnTo>
                    <a:pt x="51" y="240"/>
                  </a:lnTo>
                  <a:lnTo>
                    <a:pt x="35" y="234"/>
                  </a:lnTo>
                  <a:lnTo>
                    <a:pt x="21" y="223"/>
                  </a:lnTo>
                  <a:lnTo>
                    <a:pt x="9" y="208"/>
                  </a:lnTo>
                  <a:lnTo>
                    <a:pt x="3" y="191"/>
                  </a:lnTo>
                  <a:lnTo>
                    <a:pt x="0" y="173"/>
                  </a:lnTo>
                  <a:lnTo>
                    <a:pt x="3" y="156"/>
                  </a:lnTo>
                  <a:lnTo>
                    <a:pt x="9" y="139"/>
                  </a:lnTo>
                  <a:lnTo>
                    <a:pt x="20" y="126"/>
                  </a:lnTo>
                  <a:lnTo>
                    <a:pt x="34" y="114"/>
                  </a:lnTo>
                  <a:lnTo>
                    <a:pt x="215" y="10"/>
                  </a:lnTo>
                  <a:lnTo>
                    <a:pt x="233" y="3"/>
                  </a:lnTo>
                  <a:lnTo>
                    <a:pt x="2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Freeform 42"/>
            <p:cNvSpPr>
              <a:spLocks/>
            </p:cNvSpPr>
            <p:nvPr/>
          </p:nvSpPr>
          <p:spPr bwMode="auto">
            <a:xfrm>
              <a:off x="3067050" y="4168775"/>
              <a:ext cx="71438" cy="55563"/>
            </a:xfrm>
            <a:custGeom>
              <a:avLst/>
              <a:gdLst>
                <a:gd name="T0" fmla="*/ 69 w 319"/>
                <a:gd name="T1" fmla="*/ 0 h 243"/>
                <a:gd name="T2" fmla="*/ 87 w 319"/>
                <a:gd name="T3" fmla="*/ 3 h 243"/>
                <a:gd name="T4" fmla="*/ 104 w 319"/>
                <a:gd name="T5" fmla="*/ 10 h 243"/>
                <a:gd name="T6" fmla="*/ 285 w 319"/>
                <a:gd name="T7" fmla="*/ 114 h 243"/>
                <a:gd name="T8" fmla="*/ 300 w 319"/>
                <a:gd name="T9" fmla="*/ 126 h 243"/>
                <a:gd name="T10" fmla="*/ 310 w 319"/>
                <a:gd name="T11" fmla="*/ 139 h 243"/>
                <a:gd name="T12" fmla="*/ 317 w 319"/>
                <a:gd name="T13" fmla="*/ 156 h 243"/>
                <a:gd name="T14" fmla="*/ 319 w 319"/>
                <a:gd name="T15" fmla="*/ 173 h 243"/>
                <a:gd name="T16" fmla="*/ 317 w 319"/>
                <a:gd name="T17" fmla="*/ 191 h 243"/>
                <a:gd name="T18" fmla="*/ 310 w 319"/>
                <a:gd name="T19" fmla="*/ 208 h 243"/>
                <a:gd name="T20" fmla="*/ 299 w 319"/>
                <a:gd name="T21" fmla="*/ 223 h 243"/>
                <a:gd name="T22" fmla="*/ 284 w 319"/>
                <a:gd name="T23" fmla="*/ 234 h 243"/>
                <a:gd name="T24" fmla="*/ 268 w 319"/>
                <a:gd name="T25" fmla="*/ 240 h 243"/>
                <a:gd name="T26" fmla="*/ 250 w 319"/>
                <a:gd name="T27" fmla="*/ 243 h 243"/>
                <a:gd name="T28" fmla="*/ 232 w 319"/>
                <a:gd name="T29" fmla="*/ 240 h 243"/>
                <a:gd name="T30" fmla="*/ 215 w 319"/>
                <a:gd name="T31" fmla="*/ 233 h 243"/>
                <a:gd name="T32" fmla="*/ 34 w 319"/>
                <a:gd name="T33" fmla="*/ 130 h 243"/>
                <a:gd name="T34" fmla="*/ 20 w 319"/>
                <a:gd name="T35" fmla="*/ 119 h 243"/>
                <a:gd name="T36" fmla="*/ 9 w 319"/>
                <a:gd name="T37" fmla="*/ 104 h 243"/>
                <a:gd name="T38" fmla="*/ 2 w 319"/>
                <a:gd name="T39" fmla="*/ 87 h 243"/>
                <a:gd name="T40" fmla="*/ 0 w 319"/>
                <a:gd name="T41" fmla="*/ 70 h 243"/>
                <a:gd name="T42" fmla="*/ 2 w 319"/>
                <a:gd name="T43" fmla="*/ 52 h 243"/>
                <a:gd name="T44" fmla="*/ 9 w 319"/>
                <a:gd name="T45" fmla="*/ 35 h 243"/>
                <a:gd name="T46" fmla="*/ 20 w 319"/>
                <a:gd name="T47" fmla="*/ 21 h 243"/>
                <a:gd name="T48" fmla="*/ 35 w 319"/>
                <a:gd name="T49" fmla="*/ 9 h 243"/>
                <a:gd name="T50" fmla="*/ 51 w 319"/>
                <a:gd name="T51" fmla="*/ 4 h 243"/>
                <a:gd name="T52" fmla="*/ 69 w 319"/>
                <a:gd name="T5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3">
                  <a:moveTo>
                    <a:pt x="69" y="0"/>
                  </a:moveTo>
                  <a:lnTo>
                    <a:pt x="87" y="3"/>
                  </a:lnTo>
                  <a:lnTo>
                    <a:pt x="104" y="10"/>
                  </a:lnTo>
                  <a:lnTo>
                    <a:pt x="285" y="114"/>
                  </a:lnTo>
                  <a:lnTo>
                    <a:pt x="300" y="126"/>
                  </a:lnTo>
                  <a:lnTo>
                    <a:pt x="310" y="139"/>
                  </a:lnTo>
                  <a:lnTo>
                    <a:pt x="317" y="156"/>
                  </a:lnTo>
                  <a:lnTo>
                    <a:pt x="319" y="173"/>
                  </a:lnTo>
                  <a:lnTo>
                    <a:pt x="317" y="191"/>
                  </a:lnTo>
                  <a:lnTo>
                    <a:pt x="310" y="208"/>
                  </a:lnTo>
                  <a:lnTo>
                    <a:pt x="299" y="223"/>
                  </a:lnTo>
                  <a:lnTo>
                    <a:pt x="284" y="234"/>
                  </a:lnTo>
                  <a:lnTo>
                    <a:pt x="268" y="240"/>
                  </a:lnTo>
                  <a:lnTo>
                    <a:pt x="250" y="243"/>
                  </a:lnTo>
                  <a:lnTo>
                    <a:pt x="232" y="240"/>
                  </a:lnTo>
                  <a:lnTo>
                    <a:pt x="215" y="233"/>
                  </a:lnTo>
                  <a:lnTo>
                    <a:pt x="34" y="130"/>
                  </a:lnTo>
                  <a:lnTo>
                    <a:pt x="20" y="119"/>
                  </a:lnTo>
                  <a:lnTo>
                    <a:pt x="9" y="104"/>
                  </a:lnTo>
                  <a:lnTo>
                    <a:pt x="2" y="87"/>
                  </a:lnTo>
                  <a:lnTo>
                    <a:pt x="0" y="70"/>
                  </a:lnTo>
                  <a:lnTo>
                    <a:pt x="2" y="52"/>
                  </a:lnTo>
                  <a:lnTo>
                    <a:pt x="9" y="35"/>
                  </a:lnTo>
                  <a:lnTo>
                    <a:pt x="20" y="21"/>
                  </a:lnTo>
                  <a:lnTo>
                    <a:pt x="35" y="9"/>
                  </a:lnTo>
                  <a:lnTo>
                    <a:pt x="51" y="4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Freeform 43"/>
            <p:cNvSpPr>
              <a:spLocks/>
            </p:cNvSpPr>
            <p:nvPr/>
          </p:nvSpPr>
          <p:spPr bwMode="auto">
            <a:xfrm>
              <a:off x="3108325" y="4016375"/>
              <a:ext cx="77788" cy="31750"/>
            </a:xfrm>
            <a:custGeom>
              <a:avLst/>
              <a:gdLst>
                <a:gd name="T0" fmla="*/ 69 w 347"/>
                <a:gd name="T1" fmla="*/ 0 h 139"/>
                <a:gd name="T2" fmla="*/ 278 w 347"/>
                <a:gd name="T3" fmla="*/ 0 h 139"/>
                <a:gd name="T4" fmla="*/ 296 w 347"/>
                <a:gd name="T5" fmla="*/ 4 h 139"/>
                <a:gd name="T6" fmla="*/ 313 w 347"/>
                <a:gd name="T7" fmla="*/ 10 h 139"/>
                <a:gd name="T8" fmla="*/ 327 w 347"/>
                <a:gd name="T9" fmla="*/ 21 h 139"/>
                <a:gd name="T10" fmla="*/ 337 w 347"/>
                <a:gd name="T11" fmla="*/ 35 h 139"/>
                <a:gd name="T12" fmla="*/ 345 w 347"/>
                <a:gd name="T13" fmla="*/ 51 h 139"/>
                <a:gd name="T14" fmla="*/ 347 w 347"/>
                <a:gd name="T15" fmla="*/ 70 h 139"/>
                <a:gd name="T16" fmla="*/ 345 w 347"/>
                <a:gd name="T17" fmla="*/ 88 h 139"/>
                <a:gd name="T18" fmla="*/ 337 w 347"/>
                <a:gd name="T19" fmla="*/ 104 h 139"/>
                <a:gd name="T20" fmla="*/ 327 w 347"/>
                <a:gd name="T21" fmla="*/ 119 h 139"/>
                <a:gd name="T22" fmla="*/ 313 w 347"/>
                <a:gd name="T23" fmla="*/ 129 h 139"/>
                <a:gd name="T24" fmla="*/ 296 w 347"/>
                <a:gd name="T25" fmla="*/ 137 h 139"/>
                <a:gd name="T26" fmla="*/ 278 w 347"/>
                <a:gd name="T27" fmla="*/ 139 h 139"/>
                <a:gd name="T28" fmla="*/ 69 w 347"/>
                <a:gd name="T29" fmla="*/ 139 h 139"/>
                <a:gd name="T30" fmla="*/ 51 w 347"/>
                <a:gd name="T31" fmla="*/ 137 h 139"/>
                <a:gd name="T32" fmla="*/ 34 w 347"/>
                <a:gd name="T33" fmla="*/ 129 h 139"/>
                <a:gd name="T34" fmla="*/ 20 w 347"/>
                <a:gd name="T35" fmla="*/ 119 h 139"/>
                <a:gd name="T36" fmla="*/ 9 w 347"/>
                <a:gd name="T37" fmla="*/ 104 h 139"/>
                <a:gd name="T38" fmla="*/ 2 w 347"/>
                <a:gd name="T39" fmla="*/ 88 h 139"/>
                <a:gd name="T40" fmla="*/ 0 w 347"/>
                <a:gd name="T41" fmla="*/ 70 h 139"/>
                <a:gd name="T42" fmla="*/ 2 w 347"/>
                <a:gd name="T43" fmla="*/ 51 h 139"/>
                <a:gd name="T44" fmla="*/ 9 w 347"/>
                <a:gd name="T45" fmla="*/ 35 h 139"/>
                <a:gd name="T46" fmla="*/ 20 w 347"/>
                <a:gd name="T47" fmla="*/ 21 h 139"/>
                <a:gd name="T48" fmla="*/ 34 w 347"/>
                <a:gd name="T49" fmla="*/ 10 h 139"/>
                <a:gd name="T50" fmla="*/ 51 w 347"/>
                <a:gd name="T51" fmla="*/ 4 h 139"/>
                <a:gd name="T52" fmla="*/ 69 w 347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7" h="139">
                  <a:moveTo>
                    <a:pt x="69" y="0"/>
                  </a:moveTo>
                  <a:lnTo>
                    <a:pt x="278" y="0"/>
                  </a:lnTo>
                  <a:lnTo>
                    <a:pt x="296" y="4"/>
                  </a:lnTo>
                  <a:lnTo>
                    <a:pt x="313" y="10"/>
                  </a:lnTo>
                  <a:lnTo>
                    <a:pt x="327" y="21"/>
                  </a:lnTo>
                  <a:lnTo>
                    <a:pt x="337" y="35"/>
                  </a:lnTo>
                  <a:lnTo>
                    <a:pt x="345" y="51"/>
                  </a:lnTo>
                  <a:lnTo>
                    <a:pt x="347" y="70"/>
                  </a:lnTo>
                  <a:lnTo>
                    <a:pt x="345" y="88"/>
                  </a:lnTo>
                  <a:lnTo>
                    <a:pt x="337" y="104"/>
                  </a:lnTo>
                  <a:lnTo>
                    <a:pt x="327" y="119"/>
                  </a:lnTo>
                  <a:lnTo>
                    <a:pt x="313" y="129"/>
                  </a:lnTo>
                  <a:lnTo>
                    <a:pt x="296" y="137"/>
                  </a:lnTo>
                  <a:lnTo>
                    <a:pt x="278" y="139"/>
                  </a:lnTo>
                  <a:lnTo>
                    <a:pt x="69" y="139"/>
                  </a:lnTo>
                  <a:lnTo>
                    <a:pt x="51" y="137"/>
                  </a:lnTo>
                  <a:lnTo>
                    <a:pt x="34" y="129"/>
                  </a:lnTo>
                  <a:lnTo>
                    <a:pt x="20" y="119"/>
                  </a:lnTo>
                  <a:lnTo>
                    <a:pt x="9" y="104"/>
                  </a:lnTo>
                  <a:lnTo>
                    <a:pt x="2" y="88"/>
                  </a:lnTo>
                  <a:lnTo>
                    <a:pt x="0" y="70"/>
                  </a:lnTo>
                  <a:lnTo>
                    <a:pt x="2" y="51"/>
                  </a:lnTo>
                  <a:lnTo>
                    <a:pt x="9" y="35"/>
                  </a:lnTo>
                  <a:lnTo>
                    <a:pt x="20" y="21"/>
                  </a:lnTo>
                  <a:lnTo>
                    <a:pt x="34" y="10"/>
                  </a:lnTo>
                  <a:lnTo>
                    <a:pt x="51" y="4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Freeform 44"/>
            <p:cNvSpPr>
              <a:spLocks/>
            </p:cNvSpPr>
            <p:nvPr/>
          </p:nvSpPr>
          <p:spPr bwMode="auto">
            <a:xfrm>
              <a:off x="3067050" y="3840163"/>
              <a:ext cx="71438" cy="53975"/>
            </a:xfrm>
            <a:custGeom>
              <a:avLst/>
              <a:gdLst>
                <a:gd name="T0" fmla="*/ 250 w 319"/>
                <a:gd name="T1" fmla="*/ 0 h 242"/>
                <a:gd name="T2" fmla="*/ 268 w 319"/>
                <a:gd name="T3" fmla="*/ 3 h 242"/>
                <a:gd name="T4" fmla="*/ 284 w 319"/>
                <a:gd name="T5" fmla="*/ 9 h 242"/>
                <a:gd name="T6" fmla="*/ 299 w 319"/>
                <a:gd name="T7" fmla="*/ 20 h 242"/>
                <a:gd name="T8" fmla="*/ 310 w 319"/>
                <a:gd name="T9" fmla="*/ 34 h 242"/>
                <a:gd name="T10" fmla="*/ 317 w 319"/>
                <a:gd name="T11" fmla="*/ 51 h 242"/>
                <a:gd name="T12" fmla="*/ 319 w 319"/>
                <a:gd name="T13" fmla="*/ 69 h 242"/>
                <a:gd name="T14" fmla="*/ 317 w 319"/>
                <a:gd name="T15" fmla="*/ 87 h 242"/>
                <a:gd name="T16" fmla="*/ 310 w 319"/>
                <a:gd name="T17" fmla="*/ 103 h 242"/>
                <a:gd name="T18" fmla="*/ 300 w 319"/>
                <a:gd name="T19" fmla="*/ 118 h 242"/>
                <a:gd name="T20" fmla="*/ 285 w 319"/>
                <a:gd name="T21" fmla="*/ 129 h 242"/>
                <a:gd name="T22" fmla="*/ 104 w 319"/>
                <a:gd name="T23" fmla="*/ 232 h 242"/>
                <a:gd name="T24" fmla="*/ 87 w 319"/>
                <a:gd name="T25" fmla="*/ 240 h 242"/>
                <a:gd name="T26" fmla="*/ 69 w 319"/>
                <a:gd name="T27" fmla="*/ 242 h 242"/>
                <a:gd name="T28" fmla="*/ 52 w 319"/>
                <a:gd name="T29" fmla="*/ 240 h 242"/>
                <a:gd name="T30" fmla="*/ 35 w 319"/>
                <a:gd name="T31" fmla="*/ 233 h 242"/>
                <a:gd name="T32" fmla="*/ 20 w 319"/>
                <a:gd name="T33" fmla="*/ 222 h 242"/>
                <a:gd name="T34" fmla="*/ 9 w 319"/>
                <a:gd name="T35" fmla="*/ 207 h 242"/>
                <a:gd name="T36" fmla="*/ 2 w 319"/>
                <a:gd name="T37" fmla="*/ 190 h 242"/>
                <a:gd name="T38" fmla="*/ 0 w 319"/>
                <a:gd name="T39" fmla="*/ 172 h 242"/>
                <a:gd name="T40" fmla="*/ 2 w 319"/>
                <a:gd name="T41" fmla="*/ 155 h 242"/>
                <a:gd name="T42" fmla="*/ 9 w 319"/>
                <a:gd name="T43" fmla="*/ 138 h 242"/>
                <a:gd name="T44" fmla="*/ 20 w 319"/>
                <a:gd name="T45" fmla="*/ 125 h 242"/>
                <a:gd name="T46" fmla="*/ 34 w 319"/>
                <a:gd name="T47" fmla="*/ 112 h 242"/>
                <a:gd name="T48" fmla="*/ 215 w 319"/>
                <a:gd name="T49" fmla="*/ 9 h 242"/>
                <a:gd name="T50" fmla="*/ 233 w 319"/>
                <a:gd name="T51" fmla="*/ 3 h 242"/>
                <a:gd name="T52" fmla="*/ 250 w 319"/>
                <a:gd name="T5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2">
                  <a:moveTo>
                    <a:pt x="250" y="0"/>
                  </a:moveTo>
                  <a:lnTo>
                    <a:pt x="268" y="3"/>
                  </a:lnTo>
                  <a:lnTo>
                    <a:pt x="284" y="9"/>
                  </a:lnTo>
                  <a:lnTo>
                    <a:pt x="299" y="20"/>
                  </a:lnTo>
                  <a:lnTo>
                    <a:pt x="310" y="34"/>
                  </a:lnTo>
                  <a:lnTo>
                    <a:pt x="317" y="51"/>
                  </a:lnTo>
                  <a:lnTo>
                    <a:pt x="319" y="69"/>
                  </a:lnTo>
                  <a:lnTo>
                    <a:pt x="317" y="87"/>
                  </a:lnTo>
                  <a:lnTo>
                    <a:pt x="310" y="103"/>
                  </a:lnTo>
                  <a:lnTo>
                    <a:pt x="300" y="118"/>
                  </a:lnTo>
                  <a:lnTo>
                    <a:pt x="285" y="129"/>
                  </a:lnTo>
                  <a:lnTo>
                    <a:pt x="104" y="232"/>
                  </a:lnTo>
                  <a:lnTo>
                    <a:pt x="87" y="240"/>
                  </a:lnTo>
                  <a:lnTo>
                    <a:pt x="69" y="242"/>
                  </a:lnTo>
                  <a:lnTo>
                    <a:pt x="52" y="240"/>
                  </a:lnTo>
                  <a:lnTo>
                    <a:pt x="35" y="233"/>
                  </a:lnTo>
                  <a:lnTo>
                    <a:pt x="20" y="222"/>
                  </a:lnTo>
                  <a:lnTo>
                    <a:pt x="9" y="207"/>
                  </a:lnTo>
                  <a:lnTo>
                    <a:pt x="2" y="190"/>
                  </a:lnTo>
                  <a:lnTo>
                    <a:pt x="0" y="172"/>
                  </a:lnTo>
                  <a:lnTo>
                    <a:pt x="2" y="155"/>
                  </a:lnTo>
                  <a:lnTo>
                    <a:pt x="9" y="138"/>
                  </a:lnTo>
                  <a:lnTo>
                    <a:pt x="20" y="125"/>
                  </a:lnTo>
                  <a:lnTo>
                    <a:pt x="34" y="112"/>
                  </a:lnTo>
                  <a:lnTo>
                    <a:pt x="215" y="9"/>
                  </a:lnTo>
                  <a:lnTo>
                    <a:pt x="233" y="3"/>
                  </a:lnTo>
                  <a:lnTo>
                    <a:pt x="2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Freeform 45"/>
            <p:cNvSpPr>
              <a:spLocks/>
            </p:cNvSpPr>
            <p:nvPr/>
          </p:nvSpPr>
          <p:spPr bwMode="auto">
            <a:xfrm>
              <a:off x="2954338" y="3709988"/>
              <a:ext cx="53975" cy="73025"/>
            </a:xfrm>
            <a:custGeom>
              <a:avLst/>
              <a:gdLst>
                <a:gd name="T0" fmla="*/ 173 w 243"/>
                <a:gd name="T1" fmla="*/ 0 h 318"/>
                <a:gd name="T2" fmla="*/ 191 w 243"/>
                <a:gd name="T3" fmla="*/ 3 h 318"/>
                <a:gd name="T4" fmla="*/ 208 w 243"/>
                <a:gd name="T5" fmla="*/ 11 h 318"/>
                <a:gd name="T6" fmla="*/ 223 w 243"/>
                <a:gd name="T7" fmla="*/ 22 h 318"/>
                <a:gd name="T8" fmla="*/ 234 w 243"/>
                <a:gd name="T9" fmla="*/ 36 h 318"/>
                <a:gd name="T10" fmla="*/ 241 w 243"/>
                <a:gd name="T11" fmla="*/ 52 h 318"/>
                <a:gd name="T12" fmla="*/ 243 w 243"/>
                <a:gd name="T13" fmla="*/ 69 h 318"/>
                <a:gd name="T14" fmla="*/ 241 w 243"/>
                <a:gd name="T15" fmla="*/ 88 h 318"/>
                <a:gd name="T16" fmla="*/ 234 w 243"/>
                <a:gd name="T17" fmla="*/ 104 h 318"/>
                <a:gd name="T18" fmla="*/ 129 w 243"/>
                <a:gd name="T19" fmla="*/ 284 h 318"/>
                <a:gd name="T20" fmla="*/ 118 w 243"/>
                <a:gd name="T21" fmla="*/ 299 h 318"/>
                <a:gd name="T22" fmla="*/ 103 w 243"/>
                <a:gd name="T23" fmla="*/ 310 h 318"/>
                <a:gd name="T24" fmla="*/ 87 w 243"/>
                <a:gd name="T25" fmla="*/ 316 h 318"/>
                <a:gd name="T26" fmla="*/ 69 w 243"/>
                <a:gd name="T27" fmla="*/ 318 h 318"/>
                <a:gd name="T28" fmla="*/ 52 w 243"/>
                <a:gd name="T29" fmla="*/ 316 h 318"/>
                <a:gd name="T30" fmla="*/ 35 w 243"/>
                <a:gd name="T31" fmla="*/ 309 h 318"/>
                <a:gd name="T32" fmla="*/ 19 w 243"/>
                <a:gd name="T33" fmla="*/ 298 h 318"/>
                <a:gd name="T34" fmla="*/ 9 w 243"/>
                <a:gd name="T35" fmla="*/ 284 h 318"/>
                <a:gd name="T36" fmla="*/ 2 w 243"/>
                <a:gd name="T37" fmla="*/ 267 h 318"/>
                <a:gd name="T38" fmla="*/ 0 w 243"/>
                <a:gd name="T39" fmla="*/ 250 h 318"/>
                <a:gd name="T40" fmla="*/ 2 w 243"/>
                <a:gd name="T41" fmla="*/ 232 h 318"/>
                <a:gd name="T42" fmla="*/ 9 w 243"/>
                <a:gd name="T43" fmla="*/ 215 h 318"/>
                <a:gd name="T44" fmla="*/ 113 w 243"/>
                <a:gd name="T45" fmla="*/ 36 h 318"/>
                <a:gd name="T46" fmla="*/ 125 w 243"/>
                <a:gd name="T47" fmla="*/ 21 h 318"/>
                <a:gd name="T48" fmla="*/ 140 w 243"/>
                <a:gd name="T49" fmla="*/ 10 h 318"/>
                <a:gd name="T50" fmla="*/ 155 w 243"/>
                <a:gd name="T51" fmla="*/ 3 h 318"/>
                <a:gd name="T52" fmla="*/ 173 w 243"/>
                <a:gd name="T53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3" h="318">
                  <a:moveTo>
                    <a:pt x="173" y="0"/>
                  </a:moveTo>
                  <a:lnTo>
                    <a:pt x="191" y="3"/>
                  </a:lnTo>
                  <a:lnTo>
                    <a:pt x="208" y="11"/>
                  </a:lnTo>
                  <a:lnTo>
                    <a:pt x="223" y="22"/>
                  </a:lnTo>
                  <a:lnTo>
                    <a:pt x="234" y="36"/>
                  </a:lnTo>
                  <a:lnTo>
                    <a:pt x="241" y="52"/>
                  </a:lnTo>
                  <a:lnTo>
                    <a:pt x="243" y="69"/>
                  </a:lnTo>
                  <a:lnTo>
                    <a:pt x="241" y="88"/>
                  </a:lnTo>
                  <a:lnTo>
                    <a:pt x="234" y="104"/>
                  </a:lnTo>
                  <a:lnTo>
                    <a:pt x="129" y="284"/>
                  </a:lnTo>
                  <a:lnTo>
                    <a:pt x="118" y="299"/>
                  </a:lnTo>
                  <a:lnTo>
                    <a:pt x="103" y="310"/>
                  </a:lnTo>
                  <a:lnTo>
                    <a:pt x="87" y="316"/>
                  </a:lnTo>
                  <a:lnTo>
                    <a:pt x="69" y="318"/>
                  </a:lnTo>
                  <a:lnTo>
                    <a:pt x="52" y="316"/>
                  </a:lnTo>
                  <a:lnTo>
                    <a:pt x="35" y="309"/>
                  </a:lnTo>
                  <a:lnTo>
                    <a:pt x="19" y="298"/>
                  </a:lnTo>
                  <a:lnTo>
                    <a:pt x="9" y="284"/>
                  </a:lnTo>
                  <a:lnTo>
                    <a:pt x="2" y="267"/>
                  </a:lnTo>
                  <a:lnTo>
                    <a:pt x="0" y="250"/>
                  </a:lnTo>
                  <a:lnTo>
                    <a:pt x="2" y="232"/>
                  </a:lnTo>
                  <a:lnTo>
                    <a:pt x="9" y="215"/>
                  </a:lnTo>
                  <a:lnTo>
                    <a:pt x="113" y="36"/>
                  </a:lnTo>
                  <a:lnTo>
                    <a:pt x="125" y="21"/>
                  </a:lnTo>
                  <a:lnTo>
                    <a:pt x="140" y="10"/>
                  </a:lnTo>
                  <a:lnTo>
                    <a:pt x="155" y="3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Freeform 46"/>
            <p:cNvSpPr>
              <a:spLocks/>
            </p:cNvSpPr>
            <p:nvPr/>
          </p:nvSpPr>
          <p:spPr bwMode="auto">
            <a:xfrm>
              <a:off x="2778125" y="3900488"/>
              <a:ext cx="74613" cy="244475"/>
            </a:xfrm>
            <a:custGeom>
              <a:avLst/>
              <a:gdLst>
                <a:gd name="T0" fmla="*/ 167 w 334"/>
                <a:gd name="T1" fmla="*/ 0 h 1078"/>
                <a:gd name="T2" fmla="*/ 201 w 334"/>
                <a:gd name="T3" fmla="*/ 2 h 1078"/>
                <a:gd name="T4" fmla="*/ 231 w 334"/>
                <a:gd name="T5" fmla="*/ 8 h 1078"/>
                <a:gd name="T6" fmla="*/ 258 w 334"/>
                <a:gd name="T7" fmla="*/ 18 h 1078"/>
                <a:gd name="T8" fmla="*/ 281 w 334"/>
                <a:gd name="T9" fmla="*/ 33 h 1078"/>
                <a:gd name="T10" fmla="*/ 300 w 334"/>
                <a:gd name="T11" fmla="*/ 51 h 1078"/>
                <a:gd name="T12" fmla="*/ 315 w 334"/>
                <a:gd name="T13" fmla="*/ 72 h 1078"/>
                <a:gd name="T14" fmla="*/ 326 w 334"/>
                <a:gd name="T15" fmla="*/ 98 h 1078"/>
                <a:gd name="T16" fmla="*/ 332 w 334"/>
                <a:gd name="T17" fmla="*/ 129 h 1078"/>
                <a:gd name="T18" fmla="*/ 334 w 334"/>
                <a:gd name="T19" fmla="*/ 163 h 1078"/>
                <a:gd name="T20" fmla="*/ 334 w 334"/>
                <a:gd name="T21" fmla="*/ 407 h 1078"/>
                <a:gd name="T22" fmla="*/ 333 w 334"/>
                <a:gd name="T23" fmla="*/ 440 h 1078"/>
                <a:gd name="T24" fmla="*/ 330 w 334"/>
                <a:gd name="T25" fmla="*/ 473 h 1078"/>
                <a:gd name="T26" fmla="*/ 326 w 334"/>
                <a:gd name="T27" fmla="*/ 507 h 1078"/>
                <a:gd name="T28" fmla="*/ 260 w 334"/>
                <a:gd name="T29" fmla="*/ 1000 h 1078"/>
                <a:gd name="T30" fmla="*/ 256 w 334"/>
                <a:gd name="T31" fmla="*/ 1023 h 1078"/>
                <a:gd name="T32" fmla="*/ 248 w 334"/>
                <a:gd name="T33" fmla="*/ 1043 h 1078"/>
                <a:gd name="T34" fmla="*/ 238 w 334"/>
                <a:gd name="T35" fmla="*/ 1056 h 1078"/>
                <a:gd name="T36" fmla="*/ 224 w 334"/>
                <a:gd name="T37" fmla="*/ 1066 h 1078"/>
                <a:gd name="T38" fmla="*/ 208 w 334"/>
                <a:gd name="T39" fmla="*/ 1073 h 1078"/>
                <a:gd name="T40" fmla="*/ 189 w 334"/>
                <a:gd name="T41" fmla="*/ 1076 h 1078"/>
                <a:gd name="T42" fmla="*/ 167 w 334"/>
                <a:gd name="T43" fmla="*/ 1078 h 1078"/>
                <a:gd name="T44" fmla="*/ 146 w 334"/>
                <a:gd name="T45" fmla="*/ 1076 h 1078"/>
                <a:gd name="T46" fmla="*/ 126 w 334"/>
                <a:gd name="T47" fmla="*/ 1073 h 1078"/>
                <a:gd name="T48" fmla="*/ 110 w 334"/>
                <a:gd name="T49" fmla="*/ 1066 h 1078"/>
                <a:gd name="T50" fmla="*/ 97 w 334"/>
                <a:gd name="T51" fmla="*/ 1056 h 1078"/>
                <a:gd name="T52" fmla="*/ 86 w 334"/>
                <a:gd name="T53" fmla="*/ 1043 h 1078"/>
                <a:gd name="T54" fmla="*/ 78 w 334"/>
                <a:gd name="T55" fmla="*/ 1023 h 1078"/>
                <a:gd name="T56" fmla="*/ 74 w 334"/>
                <a:gd name="T57" fmla="*/ 1000 h 1078"/>
                <a:gd name="T58" fmla="*/ 8 w 334"/>
                <a:gd name="T59" fmla="*/ 507 h 1078"/>
                <a:gd name="T60" fmla="*/ 5 w 334"/>
                <a:gd name="T61" fmla="*/ 473 h 1078"/>
                <a:gd name="T62" fmla="*/ 1 w 334"/>
                <a:gd name="T63" fmla="*/ 440 h 1078"/>
                <a:gd name="T64" fmla="*/ 0 w 334"/>
                <a:gd name="T65" fmla="*/ 407 h 1078"/>
                <a:gd name="T66" fmla="*/ 0 w 334"/>
                <a:gd name="T67" fmla="*/ 163 h 1078"/>
                <a:gd name="T68" fmla="*/ 2 w 334"/>
                <a:gd name="T69" fmla="*/ 129 h 1078"/>
                <a:gd name="T70" fmla="*/ 8 w 334"/>
                <a:gd name="T71" fmla="*/ 98 h 1078"/>
                <a:gd name="T72" fmla="*/ 19 w 334"/>
                <a:gd name="T73" fmla="*/ 72 h 1078"/>
                <a:gd name="T74" fmla="*/ 34 w 334"/>
                <a:gd name="T75" fmla="*/ 51 h 1078"/>
                <a:gd name="T76" fmla="*/ 53 w 334"/>
                <a:gd name="T77" fmla="*/ 33 h 1078"/>
                <a:gd name="T78" fmla="*/ 76 w 334"/>
                <a:gd name="T79" fmla="*/ 18 h 1078"/>
                <a:gd name="T80" fmla="*/ 103 w 334"/>
                <a:gd name="T81" fmla="*/ 8 h 1078"/>
                <a:gd name="T82" fmla="*/ 133 w 334"/>
                <a:gd name="T83" fmla="*/ 2 h 1078"/>
                <a:gd name="T84" fmla="*/ 167 w 334"/>
                <a:gd name="T85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4" h="1078">
                  <a:moveTo>
                    <a:pt x="167" y="0"/>
                  </a:moveTo>
                  <a:lnTo>
                    <a:pt x="201" y="2"/>
                  </a:lnTo>
                  <a:lnTo>
                    <a:pt x="231" y="8"/>
                  </a:lnTo>
                  <a:lnTo>
                    <a:pt x="258" y="18"/>
                  </a:lnTo>
                  <a:lnTo>
                    <a:pt x="281" y="33"/>
                  </a:lnTo>
                  <a:lnTo>
                    <a:pt x="300" y="51"/>
                  </a:lnTo>
                  <a:lnTo>
                    <a:pt x="315" y="72"/>
                  </a:lnTo>
                  <a:lnTo>
                    <a:pt x="326" y="98"/>
                  </a:lnTo>
                  <a:lnTo>
                    <a:pt x="332" y="129"/>
                  </a:lnTo>
                  <a:lnTo>
                    <a:pt x="334" y="163"/>
                  </a:lnTo>
                  <a:lnTo>
                    <a:pt x="334" y="407"/>
                  </a:lnTo>
                  <a:lnTo>
                    <a:pt x="333" y="440"/>
                  </a:lnTo>
                  <a:lnTo>
                    <a:pt x="330" y="473"/>
                  </a:lnTo>
                  <a:lnTo>
                    <a:pt x="326" y="507"/>
                  </a:lnTo>
                  <a:lnTo>
                    <a:pt x="260" y="1000"/>
                  </a:lnTo>
                  <a:lnTo>
                    <a:pt x="256" y="1023"/>
                  </a:lnTo>
                  <a:lnTo>
                    <a:pt x="248" y="1043"/>
                  </a:lnTo>
                  <a:lnTo>
                    <a:pt x="238" y="1056"/>
                  </a:lnTo>
                  <a:lnTo>
                    <a:pt x="224" y="1066"/>
                  </a:lnTo>
                  <a:lnTo>
                    <a:pt x="208" y="1073"/>
                  </a:lnTo>
                  <a:lnTo>
                    <a:pt x="189" y="1076"/>
                  </a:lnTo>
                  <a:lnTo>
                    <a:pt x="167" y="1078"/>
                  </a:lnTo>
                  <a:lnTo>
                    <a:pt x="146" y="1076"/>
                  </a:lnTo>
                  <a:lnTo>
                    <a:pt x="126" y="1073"/>
                  </a:lnTo>
                  <a:lnTo>
                    <a:pt x="110" y="1066"/>
                  </a:lnTo>
                  <a:lnTo>
                    <a:pt x="97" y="1056"/>
                  </a:lnTo>
                  <a:lnTo>
                    <a:pt x="86" y="1043"/>
                  </a:lnTo>
                  <a:lnTo>
                    <a:pt x="78" y="1023"/>
                  </a:lnTo>
                  <a:lnTo>
                    <a:pt x="74" y="1000"/>
                  </a:lnTo>
                  <a:lnTo>
                    <a:pt x="8" y="507"/>
                  </a:lnTo>
                  <a:lnTo>
                    <a:pt x="5" y="473"/>
                  </a:lnTo>
                  <a:lnTo>
                    <a:pt x="1" y="440"/>
                  </a:lnTo>
                  <a:lnTo>
                    <a:pt x="0" y="407"/>
                  </a:lnTo>
                  <a:lnTo>
                    <a:pt x="0" y="163"/>
                  </a:lnTo>
                  <a:lnTo>
                    <a:pt x="2" y="129"/>
                  </a:lnTo>
                  <a:lnTo>
                    <a:pt x="8" y="98"/>
                  </a:lnTo>
                  <a:lnTo>
                    <a:pt x="19" y="72"/>
                  </a:lnTo>
                  <a:lnTo>
                    <a:pt x="34" y="51"/>
                  </a:lnTo>
                  <a:lnTo>
                    <a:pt x="53" y="33"/>
                  </a:lnTo>
                  <a:lnTo>
                    <a:pt x="76" y="18"/>
                  </a:lnTo>
                  <a:lnTo>
                    <a:pt x="103" y="8"/>
                  </a:lnTo>
                  <a:lnTo>
                    <a:pt x="133" y="2"/>
                  </a:lnTo>
                  <a:lnTo>
                    <a:pt x="1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Freeform 47"/>
            <p:cNvSpPr>
              <a:spLocks/>
            </p:cNvSpPr>
            <p:nvPr/>
          </p:nvSpPr>
          <p:spPr bwMode="auto">
            <a:xfrm>
              <a:off x="2776538" y="4175125"/>
              <a:ext cx="77788" cy="79375"/>
            </a:xfrm>
            <a:custGeom>
              <a:avLst/>
              <a:gdLst>
                <a:gd name="T0" fmla="*/ 174 w 348"/>
                <a:gd name="T1" fmla="*/ 0 h 346"/>
                <a:gd name="T2" fmla="*/ 209 w 348"/>
                <a:gd name="T3" fmla="*/ 5 h 346"/>
                <a:gd name="T4" fmla="*/ 241 w 348"/>
                <a:gd name="T5" fmla="*/ 15 h 346"/>
                <a:gd name="T6" fmla="*/ 271 w 348"/>
                <a:gd name="T7" fmla="*/ 31 h 346"/>
                <a:gd name="T8" fmla="*/ 297 w 348"/>
                <a:gd name="T9" fmla="*/ 51 h 346"/>
                <a:gd name="T10" fmla="*/ 319 w 348"/>
                <a:gd name="T11" fmla="*/ 77 h 346"/>
                <a:gd name="T12" fmla="*/ 335 w 348"/>
                <a:gd name="T13" fmla="*/ 107 h 346"/>
                <a:gd name="T14" fmla="*/ 345 w 348"/>
                <a:gd name="T15" fmla="*/ 139 h 346"/>
                <a:gd name="T16" fmla="*/ 348 w 348"/>
                <a:gd name="T17" fmla="*/ 173 h 346"/>
                <a:gd name="T18" fmla="*/ 345 w 348"/>
                <a:gd name="T19" fmla="*/ 208 h 346"/>
                <a:gd name="T20" fmla="*/ 335 w 348"/>
                <a:gd name="T21" fmla="*/ 241 h 346"/>
                <a:gd name="T22" fmla="*/ 319 w 348"/>
                <a:gd name="T23" fmla="*/ 271 h 346"/>
                <a:gd name="T24" fmla="*/ 297 w 348"/>
                <a:gd name="T25" fmla="*/ 295 h 346"/>
                <a:gd name="T26" fmla="*/ 271 w 348"/>
                <a:gd name="T27" fmla="*/ 317 h 346"/>
                <a:gd name="T28" fmla="*/ 241 w 348"/>
                <a:gd name="T29" fmla="*/ 333 h 346"/>
                <a:gd name="T30" fmla="*/ 209 w 348"/>
                <a:gd name="T31" fmla="*/ 343 h 346"/>
                <a:gd name="T32" fmla="*/ 174 w 348"/>
                <a:gd name="T33" fmla="*/ 346 h 346"/>
                <a:gd name="T34" fmla="*/ 139 w 348"/>
                <a:gd name="T35" fmla="*/ 343 h 346"/>
                <a:gd name="T36" fmla="*/ 107 w 348"/>
                <a:gd name="T37" fmla="*/ 333 h 346"/>
                <a:gd name="T38" fmla="*/ 78 w 348"/>
                <a:gd name="T39" fmla="*/ 317 h 346"/>
                <a:gd name="T40" fmla="*/ 51 w 348"/>
                <a:gd name="T41" fmla="*/ 295 h 346"/>
                <a:gd name="T42" fmla="*/ 30 w 348"/>
                <a:gd name="T43" fmla="*/ 271 h 346"/>
                <a:gd name="T44" fmla="*/ 14 w 348"/>
                <a:gd name="T45" fmla="*/ 241 h 346"/>
                <a:gd name="T46" fmla="*/ 4 w 348"/>
                <a:gd name="T47" fmla="*/ 208 h 346"/>
                <a:gd name="T48" fmla="*/ 0 w 348"/>
                <a:gd name="T49" fmla="*/ 173 h 346"/>
                <a:gd name="T50" fmla="*/ 4 w 348"/>
                <a:gd name="T51" fmla="*/ 139 h 346"/>
                <a:gd name="T52" fmla="*/ 14 w 348"/>
                <a:gd name="T53" fmla="*/ 107 h 346"/>
                <a:gd name="T54" fmla="*/ 30 w 348"/>
                <a:gd name="T55" fmla="*/ 77 h 346"/>
                <a:gd name="T56" fmla="*/ 51 w 348"/>
                <a:gd name="T57" fmla="*/ 51 h 346"/>
                <a:gd name="T58" fmla="*/ 78 w 348"/>
                <a:gd name="T59" fmla="*/ 31 h 346"/>
                <a:gd name="T60" fmla="*/ 107 w 348"/>
                <a:gd name="T61" fmla="*/ 15 h 346"/>
                <a:gd name="T62" fmla="*/ 139 w 348"/>
                <a:gd name="T63" fmla="*/ 5 h 346"/>
                <a:gd name="T64" fmla="*/ 174 w 348"/>
                <a:gd name="T65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8" h="346">
                  <a:moveTo>
                    <a:pt x="174" y="0"/>
                  </a:moveTo>
                  <a:lnTo>
                    <a:pt x="209" y="5"/>
                  </a:lnTo>
                  <a:lnTo>
                    <a:pt x="241" y="15"/>
                  </a:lnTo>
                  <a:lnTo>
                    <a:pt x="271" y="31"/>
                  </a:lnTo>
                  <a:lnTo>
                    <a:pt x="297" y="51"/>
                  </a:lnTo>
                  <a:lnTo>
                    <a:pt x="319" y="77"/>
                  </a:lnTo>
                  <a:lnTo>
                    <a:pt x="335" y="107"/>
                  </a:lnTo>
                  <a:lnTo>
                    <a:pt x="345" y="139"/>
                  </a:lnTo>
                  <a:lnTo>
                    <a:pt x="348" y="173"/>
                  </a:lnTo>
                  <a:lnTo>
                    <a:pt x="345" y="208"/>
                  </a:lnTo>
                  <a:lnTo>
                    <a:pt x="335" y="241"/>
                  </a:lnTo>
                  <a:lnTo>
                    <a:pt x="319" y="271"/>
                  </a:lnTo>
                  <a:lnTo>
                    <a:pt x="297" y="295"/>
                  </a:lnTo>
                  <a:lnTo>
                    <a:pt x="271" y="317"/>
                  </a:lnTo>
                  <a:lnTo>
                    <a:pt x="241" y="333"/>
                  </a:lnTo>
                  <a:lnTo>
                    <a:pt x="209" y="343"/>
                  </a:lnTo>
                  <a:lnTo>
                    <a:pt x="174" y="346"/>
                  </a:lnTo>
                  <a:lnTo>
                    <a:pt x="139" y="343"/>
                  </a:lnTo>
                  <a:lnTo>
                    <a:pt x="107" y="333"/>
                  </a:lnTo>
                  <a:lnTo>
                    <a:pt x="78" y="317"/>
                  </a:lnTo>
                  <a:lnTo>
                    <a:pt x="51" y="295"/>
                  </a:lnTo>
                  <a:lnTo>
                    <a:pt x="30" y="271"/>
                  </a:lnTo>
                  <a:lnTo>
                    <a:pt x="14" y="241"/>
                  </a:lnTo>
                  <a:lnTo>
                    <a:pt x="4" y="208"/>
                  </a:lnTo>
                  <a:lnTo>
                    <a:pt x="0" y="173"/>
                  </a:lnTo>
                  <a:lnTo>
                    <a:pt x="4" y="139"/>
                  </a:lnTo>
                  <a:lnTo>
                    <a:pt x="14" y="107"/>
                  </a:lnTo>
                  <a:lnTo>
                    <a:pt x="30" y="77"/>
                  </a:lnTo>
                  <a:lnTo>
                    <a:pt x="51" y="51"/>
                  </a:lnTo>
                  <a:lnTo>
                    <a:pt x="78" y="31"/>
                  </a:lnTo>
                  <a:lnTo>
                    <a:pt x="107" y="15"/>
                  </a:lnTo>
                  <a:lnTo>
                    <a:pt x="139" y="5"/>
                  </a:lnTo>
                  <a:lnTo>
                    <a:pt x="1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2539114" y="2231758"/>
            <a:ext cx="973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</p:spTree>
    <p:extLst>
      <p:ext uri="{BB962C8B-B14F-4D97-AF65-F5344CB8AC3E}">
        <p14:creationId xmlns:p14="http://schemas.microsoft.com/office/powerpoint/2010/main" val="595302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163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7163</TotalTime>
  <Words>251</Words>
  <Application>Microsoft Macintosh PowerPoint</Application>
  <PresentationFormat>Custom</PresentationFormat>
  <Paragraphs>46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Segoe UI</vt:lpstr>
      <vt:lpstr>Arial</vt:lpstr>
      <vt:lpstr>Calibri</vt:lpstr>
      <vt:lpstr>Calibri Light</vt:lpstr>
      <vt:lpstr>Office Theme</vt:lpstr>
      <vt:lpstr>PowerPoint Presentation</vt:lpstr>
      <vt:lpstr>Concept Diagram Slide</vt:lpstr>
      <vt:lpstr>Concept Diagram Slide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Tanaka Motoo</cp:lastModifiedBy>
  <cp:revision>141</cp:revision>
  <dcterms:created xsi:type="dcterms:W3CDTF">2013-09-12T13:05:01Z</dcterms:created>
  <dcterms:modified xsi:type="dcterms:W3CDTF">2020-09-04T00:26:17Z</dcterms:modified>
</cp:coreProperties>
</file>