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0" r:id="rId3"/>
    <p:sldId id="267" r:id="rId4"/>
    <p:sldId id="277" r:id="rId5"/>
    <p:sldId id="257" r:id="rId6"/>
    <p:sldId id="258" r:id="rId7"/>
    <p:sldId id="261" r:id="rId8"/>
    <p:sldId id="263" r:id="rId9"/>
    <p:sldId id="276" r:id="rId10"/>
    <p:sldId id="279" r:id="rId11"/>
    <p:sldId id="271" r:id="rId12"/>
    <p:sldId id="275" r:id="rId13"/>
    <p:sldId id="268" r:id="rId14"/>
    <p:sldId id="265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Decker" initials="SD" lastIdx="1" clrIdx="0">
    <p:extLst>
      <p:ext uri="{19B8F6BF-5375-455C-9EA6-DF929625EA0E}">
        <p15:presenceInfo xmlns:p15="http://schemas.microsoft.com/office/powerpoint/2012/main" userId="763c89b2a0cdd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82075-ABB5-4557-81DB-EC26D5DFB30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C90A45-757B-4404-8C1F-645A44D75643}">
      <dgm:prSet/>
      <dgm:spPr/>
      <dgm:t>
        <a:bodyPr/>
        <a:lstStyle/>
        <a:p>
          <a:r>
            <a:rPr lang="en-US" dirty="0"/>
            <a:t>Beer and specifically the brewery industry is large, profitable, and growing</a:t>
          </a:r>
        </a:p>
      </dgm:t>
    </dgm:pt>
    <dgm:pt modelId="{702D187E-8CA3-4B01-87A5-CC97EC3BA973}" type="parTrans" cxnId="{86C2BAA7-4542-440E-8F41-B7B3A8B225C8}">
      <dgm:prSet/>
      <dgm:spPr/>
      <dgm:t>
        <a:bodyPr/>
        <a:lstStyle/>
        <a:p>
          <a:endParaRPr lang="en-US"/>
        </a:p>
      </dgm:t>
    </dgm:pt>
    <dgm:pt modelId="{BAAD6D41-3261-4BCF-9482-93E3793E56A1}" type="sibTrans" cxnId="{86C2BAA7-4542-440E-8F41-B7B3A8B225C8}">
      <dgm:prSet/>
      <dgm:spPr/>
      <dgm:t>
        <a:bodyPr/>
        <a:lstStyle/>
        <a:p>
          <a:endParaRPr lang="en-US"/>
        </a:p>
      </dgm:t>
    </dgm:pt>
    <dgm:pt modelId="{7D31EA1F-1235-44E6-8A56-67CEAA70BA9D}">
      <dgm:prSet/>
      <dgm:spPr/>
      <dgm:t>
        <a:bodyPr/>
        <a:lstStyle/>
        <a:p>
          <a:r>
            <a:rPr lang="en-US" dirty="0"/>
            <a:t>“Retail dollar sales of craft increased 6%, up to $29.3 billion, and now account for more than 25% of the $116.0 billion U.S. beer market” – Brewers Association</a:t>
          </a:r>
        </a:p>
      </dgm:t>
    </dgm:pt>
    <dgm:pt modelId="{5BE103C5-8D4F-42A0-9DDC-1837BBFE4172}" type="parTrans" cxnId="{E2447608-9A3F-4C96-B0D7-F5C25D12D7C0}">
      <dgm:prSet/>
      <dgm:spPr/>
      <dgm:t>
        <a:bodyPr/>
        <a:lstStyle/>
        <a:p>
          <a:endParaRPr lang="en-US"/>
        </a:p>
      </dgm:t>
    </dgm:pt>
    <dgm:pt modelId="{59B30D42-B48C-4B42-AEC8-85B7154EC35C}" type="sibTrans" cxnId="{E2447608-9A3F-4C96-B0D7-F5C25D12D7C0}">
      <dgm:prSet/>
      <dgm:spPr/>
      <dgm:t>
        <a:bodyPr/>
        <a:lstStyle/>
        <a:p>
          <a:endParaRPr lang="en-US"/>
        </a:p>
      </dgm:t>
    </dgm:pt>
    <dgm:pt modelId="{DA7B8F37-3E47-4E05-8BA7-AB704528842A}">
      <dgm:prSet/>
      <dgm:spPr/>
      <dgm:t>
        <a:bodyPr/>
        <a:lstStyle/>
        <a:p>
          <a:r>
            <a:rPr lang="en-US" dirty="0"/>
            <a:t>Love of beer and breweries</a:t>
          </a:r>
        </a:p>
      </dgm:t>
    </dgm:pt>
    <dgm:pt modelId="{7D74095F-16FC-4B56-8EDE-2284623EEB4F}" type="parTrans" cxnId="{51771834-CF76-424C-B88F-ADDFE49197ED}">
      <dgm:prSet/>
      <dgm:spPr/>
      <dgm:t>
        <a:bodyPr/>
        <a:lstStyle/>
        <a:p>
          <a:endParaRPr lang="en-US"/>
        </a:p>
      </dgm:t>
    </dgm:pt>
    <dgm:pt modelId="{1102DAC7-8165-4716-94BA-A797713840EA}" type="sibTrans" cxnId="{51771834-CF76-424C-B88F-ADDFE49197ED}">
      <dgm:prSet/>
      <dgm:spPr/>
      <dgm:t>
        <a:bodyPr/>
        <a:lstStyle/>
        <a:p>
          <a:endParaRPr lang="en-US"/>
        </a:p>
      </dgm:t>
    </dgm:pt>
    <dgm:pt modelId="{CC61953F-6226-49CA-A4E3-DD95F65347C3}">
      <dgm:prSet/>
      <dgm:spPr/>
      <dgm:t>
        <a:bodyPr/>
        <a:lstStyle/>
        <a:p>
          <a:r>
            <a:rPr lang="en-US" dirty="0"/>
            <a:t>I have always been interested in beer and exploring breweries</a:t>
          </a:r>
        </a:p>
      </dgm:t>
    </dgm:pt>
    <dgm:pt modelId="{7526899B-3701-425F-B53B-505BEF6EF28E}" type="parTrans" cxnId="{E341FB21-7EFF-4045-BBD2-C69E090C3BB6}">
      <dgm:prSet/>
      <dgm:spPr/>
      <dgm:t>
        <a:bodyPr/>
        <a:lstStyle/>
        <a:p>
          <a:endParaRPr lang="en-US"/>
        </a:p>
      </dgm:t>
    </dgm:pt>
    <dgm:pt modelId="{8E8DF7DB-D41D-4E70-81F0-07CB6E86C7AE}" type="sibTrans" cxnId="{E341FB21-7EFF-4045-BBD2-C69E090C3BB6}">
      <dgm:prSet/>
      <dgm:spPr/>
    </dgm:pt>
    <dgm:pt modelId="{C6E59F0F-C007-4546-A687-6D30FADC3CFA}" type="pres">
      <dgm:prSet presAssocID="{04182075-ABB5-4557-81DB-EC26D5DFB308}" presName="Name0" presStyleCnt="0">
        <dgm:presLayoutVars>
          <dgm:dir/>
          <dgm:animLvl val="lvl"/>
          <dgm:resizeHandles val="exact"/>
        </dgm:presLayoutVars>
      </dgm:prSet>
      <dgm:spPr/>
    </dgm:pt>
    <dgm:pt modelId="{72BAF6E9-FB92-4FAF-915D-9AB7224B394E}" type="pres">
      <dgm:prSet presAssocID="{17C90A45-757B-4404-8C1F-645A44D75643}" presName="composite" presStyleCnt="0"/>
      <dgm:spPr/>
    </dgm:pt>
    <dgm:pt modelId="{6331CCE3-1F2E-49EB-891E-9A831CCA04D9}" type="pres">
      <dgm:prSet presAssocID="{17C90A45-757B-4404-8C1F-645A44D7564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641D934-66D1-4839-9E04-4460AF765546}" type="pres">
      <dgm:prSet presAssocID="{17C90A45-757B-4404-8C1F-645A44D75643}" presName="desTx" presStyleLbl="alignAccFollowNode1" presStyleIdx="0" presStyleCnt="2">
        <dgm:presLayoutVars>
          <dgm:bulletEnabled val="1"/>
        </dgm:presLayoutVars>
      </dgm:prSet>
      <dgm:spPr/>
    </dgm:pt>
    <dgm:pt modelId="{C2FB4799-2559-4881-AB77-9F1F51F03273}" type="pres">
      <dgm:prSet presAssocID="{BAAD6D41-3261-4BCF-9482-93E3793E56A1}" presName="space" presStyleCnt="0"/>
      <dgm:spPr/>
    </dgm:pt>
    <dgm:pt modelId="{8D93E478-A6E3-412E-A9EB-B6AF089A2EBB}" type="pres">
      <dgm:prSet presAssocID="{DA7B8F37-3E47-4E05-8BA7-AB704528842A}" presName="composite" presStyleCnt="0"/>
      <dgm:spPr/>
    </dgm:pt>
    <dgm:pt modelId="{B7069EA0-6F9A-4B2B-BFE4-FDC2C79394EE}" type="pres">
      <dgm:prSet presAssocID="{DA7B8F37-3E47-4E05-8BA7-AB704528842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B0EF67F-A380-4C43-9929-C7350B049673}" type="pres">
      <dgm:prSet presAssocID="{DA7B8F37-3E47-4E05-8BA7-AB704528842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E39AB02-8D2F-42DD-97C8-72BD6A92BF17}" type="presOf" srcId="{DA7B8F37-3E47-4E05-8BA7-AB704528842A}" destId="{B7069EA0-6F9A-4B2B-BFE4-FDC2C79394EE}" srcOrd="0" destOrd="0" presId="urn:microsoft.com/office/officeart/2005/8/layout/hList1"/>
    <dgm:cxn modelId="{48FC5904-12A1-4E32-BCFD-E7349F1761F4}" type="presOf" srcId="{7D31EA1F-1235-44E6-8A56-67CEAA70BA9D}" destId="{C641D934-66D1-4839-9E04-4460AF765546}" srcOrd="0" destOrd="0" presId="urn:microsoft.com/office/officeart/2005/8/layout/hList1"/>
    <dgm:cxn modelId="{E2447608-9A3F-4C96-B0D7-F5C25D12D7C0}" srcId="{17C90A45-757B-4404-8C1F-645A44D75643}" destId="{7D31EA1F-1235-44E6-8A56-67CEAA70BA9D}" srcOrd="0" destOrd="0" parTransId="{5BE103C5-8D4F-42A0-9DDC-1837BBFE4172}" sibTransId="{59B30D42-B48C-4B42-AEC8-85B7154EC35C}"/>
    <dgm:cxn modelId="{E341FB21-7EFF-4045-BBD2-C69E090C3BB6}" srcId="{DA7B8F37-3E47-4E05-8BA7-AB704528842A}" destId="{CC61953F-6226-49CA-A4E3-DD95F65347C3}" srcOrd="0" destOrd="0" parTransId="{7526899B-3701-425F-B53B-505BEF6EF28E}" sibTransId="{8E8DF7DB-D41D-4E70-81F0-07CB6E86C7AE}"/>
    <dgm:cxn modelId="{51771834-CF76-424C-B88F-ADDFE49197ED}" srcId="{04182075-ABB5-4557-81DB-EC26D5DFB308}" destId="{DA7B8F37-3E47-4E05-8BA7-AB704528842A}" srcOrd="1" destOrd="0" parTransId="{7D74095F-16FC-4B56-8EDE-2284623EEB4F}" sibTransId="{1102DAC7-8165-4716-94BA-A797713840EA}"/>
    <dgm:cxn modelId="{97898B42-D675-470B-8550-168DDC555028}" type="presOf" srcId="{17C90A45-757B-4404-8C1F-645A44D75643}" destId="{6331CCE3-1F2E-49EB-891E-9A831CCA04D9}" srcOrd="0" destOrd="0" presId="urn:microsoft.com/office/officeart/2005/8/layout/hList1"/>
    <dgm:cxn modelId="{BF799D85-2715-40BD-B177-49C562DB8439}" type="presOf" srcId="{04182075-ABB5-4557-81DB-EC26D5DFB308}" destId="{C6E59F0F-C007-4546-A687-6D30FADC3CFA}" srcOrd="0" destOrd="0" presId="urn:microsoft.com/office/officeart/2005/8/layout/hList1"/>
    <dgm:cxn modelId="{F2551F92-FDBB-4A33-A05A-800FA3D4BB0B}" type="presOf" srcId="{CC61953F-6226-49CA-A4E3-DD95F65347C3}" destId="{5B0EF67F-A380-4C43-9929-C7350B049673}" srcOrd="0" destOrd="0" presId="urn:microsoft.com/office/officeart/2005/8/layout/hList1"/>
    <dgm:cxn modelId="{86C2BAA7-4542-440E-8F41-B7B3A8B225C8}" srcId="{04182075-ABB5-4557-81DB-EC26D5DFB308}" destId="{17C90A45-757B-4404-8C1F-645A44D75643}" srcOrd="0" destOrd="0" parTransId="{702D187E-8CA3-4B01-87A5-CC97EC3BA973}" sibTransId="{BAAD6D41-3261-4BCF-9482-93E3793E56A1}"/>
    <dgm:cxn modelId="{424D3AC0-EBF4-49B1-93BE-E2AB221D3964}" type="presParOf" srcId="{C6E59F0F-C007-4546-A687-6D30FADC3CFA}" destId="{72BAF6E9-FB92-4FAF-915D-9AB7224B394E}" srcOrd="0" destOrd="0" presId="urn:microsoft.com/office/officeart/2005/8/layout/hList1"/>
    <dgm:cxn modelId="{037D4FA2-E922-4B2A-A1B0-C03978CA6CFA}" type="presParOf" srcId="{72BAF6E9-FB92-4FAF-915D-9AB7224B394E}" destId="{6331CCE3-1F2E-49EB-891E-9A831CCA04D9}" srcOrd="0" destOrd="0" presId="urn:microsoft.com/office/officeart/2005/8/layout/hList1"/>
    <dgm:cxn modelId="{60CD68E4-ABA9-419F-9986-B7904FBF4809}" type="presParOf" srcId="{72BAF6E9-FB92-4FAF-915D-9AB7224B394E}" destId="{C641D934-66D1-4839-9E04-4460AF765546}" srcOrd="1" destOrd="0" presId="urn:microsoft.com/office/officeart/2005/8/layout/hList1"/>
    <dgm:cxn modelId="{8B0CCC4D-576F-4350-89E5-54A01B09973F}" type="presParOf" srcId="{C6E59F0F-C007-4546-A687-6D30FADC3CFA}" destId="{C2FB4799-2559-4881-AB77-9F1F51F03273}" srcOrd="1" destOrd="0" presId="urn:microsoft.com/office/officeart/2005/8/layout/hList1"/>
    <dgm:cxn modelId="{519D4A58-E655-4FFE-A635-08C5D4A3162E}" type="presParOf" srcId="{C6E59F0F-C007-4546-A687-6D30FADC3CFA}" destId="{8D93E478-A6E3-412E-A9EB-B6AF089A2EBB}" srcOrd="2" destOrd="0" presId="urn:microsoft.com/office/officeart/2005/8/layout/hList1"/>
    <dgm:cxn modelId="{8D847C77-65FB-4487-BC0C-E77E4196A515}" type="presParOf" srcId="{8D93E478-A6E3-412E-A9EB-B6AF089A2EBB}" destId="{B7069EA0-6F9A-4B2B-BFE4-FDC2C79394EE}" srcOrd="0" destOrd="0" presId="urn:microsoft.com/office/officeart/2005/8/layout/hList1"/>
    <dgm:cxn modelId="{8DDA821D-CBA7-4F13-AE56-3AA2924DC069}" type="presParOf" srcId="{8D93E478-A6E3-412E-A9EB-B6AF089A2EBB}" destId="{5B0EF67F-A380-4C43-9929-C7350B0496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E5DC7-6720-4EC1-970A-682FC4F08D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C9C2F9-59FA-44CA-B4B8-708069B5C9C0}">
      <dgm:prSet/>
      <dgm:spPr/>
      <dgm:t>
        <a:bodyPr/>
        <a:lstStyle/>
        <a:p>
          <a:r>
            <a:rPr lang="en-US" dirty="0"/>
            <a:t>BreweryDB API</a:t>
          </a:r>
        </a:p>
      </dgm:t>
    </dgm:pt>
    <dgm:pt modelId="{DAE9F9E8-4FD0-47DE-B78E-FE07F8C4DB3E}" type="parTrans" cxnId="{3ACBEC7F-C8B6-40C4-A570-F94940948DA3}">
      <dgm:prSet/>
      <dgm:spPr/>
      <dgm:t>
        <a:bodyPr/>
        <a:lstStyle/>
        <a:p>
          <a:endParaRPr lang="en-US"/>
        </a:p>
      </dgm:t>
    </dgm:pt>
    <dgm:pt modelId="{A52E115B-3A57-4671-967E-D2B806F8021A}" type="sibTrans" cxnId="{3ACBEC7F-C8B6-40C4-A570-F94940948DA3}">
      <dgm:prSet/>
      <dgm:spPr/>
      <dgm:t>
        <a:bodyPr/>
        <a:lstStyle/>
        <a:p>
          <a:endParaRPr lang="en-US"/>
        </a:p>
      </dgm:t>
    </dgm:pt>
    <dgm:pt modelId="{B36E5FBF-3B49-4E33-8A74-FC9C89DA5727}">
      <dgm:prSet/>
      <dgm:spPr/>
      <dgm:t>
        <a:bodyPr/>
        <a:lstStyle/>
        <a:p>
          <a:r>
            <a:rPr lang="en-US" dirty="0"/>
            <a:t>Location and Brewery Data</a:t>
          </a:r>
        </a:p>
      </dgm:t>
    </dgm:pt>
    <dgm:pt modelId="{6CCC37AC-759A-424A-BD51-70057E9AC274}" type="parTrans" cxnId="{DE3B325B-F720-4691-9CAC-E81F81DE9765}">
      <dgm:prSet/>
      <dgm:spPr/>
      <dgm:t>
        <a:bodyPr/>
        <a:lstStyle/>
        <a:p>
          <a:endParaRPr lang="en-US"/>
        </a:p>
      </dgm:t>
    </dgm:pt>
    <dgm:pt modelId="{F5160A7F-1D61-4F1C-8D4D-9560979B8435}" type="sibTrans" cxnId="{DE3B325B-F720-4691-9CAC-E81F81DE9765}">
      <dgm:prSet/>
      <dgm:spPr/>
      <dgm:t>
        <a:bodyPr/>
        <a:lstStyle/>
        <a:p>
          <a:endParaRPr lang="en-US"/>
        </a:p>
      </dgm:t>
    </dgm:pt>
    <dgm:pt modelId="{86C375CB-28A1-44C7-9DB2-2C7ACB460A56}">
      <dgm:prSet/>
      <dgm:spPr/>
      <dgm:t>
        <a:bodyPr/>
        <a:lstStyle/>
        <a:p>
          <a:r>
            <a:rPr lang="en-US" dirty="0"/>
            <a:t>County Health Rankings </a:t>
          </a:r>
        </a:p>
      </dgm:t>
    </dgm:pt>
    <dgm:pt modelId="{5D4A3574-E789-4F0F-A160-E607E074D82F}" type="parTrans" cxnId="{527CE82E-C958-4FD0-AED0-954A81327EBE}">
      <dgm:prSet/>
      <dgm:spPr/>
      <dgm:t>
        <a:bodyPr/>
        <a:lstStyle/>
        <a:p>
          <a:endParaRPr lang="en-US"/>
        </a:p>
      </dgm:t>
    </dgm:pt>
    <dgm:pt modelId="{248368EB-7B34-4F0A-A0D1-89827F6BB1CF}" type="sibTrans" cxnId="{527CE82E-C958-4FD0-AED0-954A81327EBE}">
      <dgm:prSet/>
      <dgm:spPr/>
      <dgm:t>
        <a:bodyPr/>
        <a:lstStyle/>
        <a:p>
          <a:endParaRPr lang="en-US"/>
        </a:p>
      </dgm:t>
    </dgm:pt>
    <dgm:pt modelId="{DE6854E4-0212-4C8A-8D72-3662388EB59D}">
      <dgm:prSet/>
      <dgm:spPr/>
      <dgm:t>
        <a:bodyPr/>
        <a:lstStyle/>
        <a:p>
          <a:r>
            <a:rPr lang="en-US" dirty="0"/>
            <a:t>Health Indicator Data</a:t>
          </a:r>
        </a:p>
      </dgm:t>
    </dgm:pt>
    <dgm:pt modelId="{11C69609-6605-44D1-9036-11CC3EE7C709}" type="parTrans" cxnId="{DED7EBC9-CB6A-4455-8B45-999CEFB7DB74}">
      <dgm:prSet/>
      <dgm:spPr/>
      <dgm:t>
        <a:bodyPr/>
        <a:lstStyle/>
        <a:p>
          <a:endParaRPr lang="en-US"/>
        </a:p>
      </dgm:t>
    </dgm:pt>
    <dgm:pt modelId="{B9917F2A-FA1F-4E5B-9B91-B711FC2329AC}" type="sibTrans" cxnId="{DED7EBC9-CB6A-4455-8B45-999CEFB7DB74}">
      <dgm:prSet/>
      <dgm:spPr/>
      <dgm:t>
        <a:bodyPr/>
        <a:lstStyle/>
        <a:p>
          <a:endParaRPr lang="en-US"/>
        </a:p>
      </dgm:t>
    </dgm:pt>
    <dgm:pt modelId="{7FB170CC-533D-4659-8389-13B4511BAC47}">
      <dgm:prSet/>
      <dgm:spPr/>
      <dgm:t>
        <a:bodyPr/>
        <a:lstStyle/>
        <a:p>
          <a:r>
            <a:rPr lang="en-US" dirty="0"/>
            <a:t>Census </a:t>
          </a:r>
        </a:p>
      </dgm:t>
    </dgm:pt>
    <dgm:pt modelId="{8DE819B6-3190-401A-AED5-E0E3C12B4D25}" type="parTrans" cxnId="{0DC806AF-D656-4067-8FA4-E33AC1F0261B}">
      <dgm:prSet/>
      <dgm:spPr/>
      <dgm:t>
        <a:bodyPr/>
        <a:lstStyle/>
        <a:p>
          <a:endParaRPr lang="en-US"/>
        </a:p>
      </dgm:t>
    </dgm:pt>
    <dgm:pt modelId="{CF16690E-19F1-4231-A093-00DA938B37C2}" type="sibTrans" cxnId="{0DC806AF-D656-4067-8FA4-E33AC1F0261B}">
      <dgm:prSet/>
      <dgm:spPr/>
      <dgm:t>
        <a:bodyPr/>
        <a:lstStyle/>
        <a:p>
          <a:endParaRPr lang="en-US"/>
        </a:p>
      </dgm:t>
    </dgm:pt>
    <dgm:pt modelId="{F6E738A2-D2CD-49FD-A88D-6C6B3684CB4B}">
      <dgm:prSet/>
      <dgm:spPr/>
      <dgm:t>
        <a:bodyPr/>
        <a:lstStyle/>
        <a:p>
          <a:r>
            <a:rPr lang="en-US" dirty="0"/>
            <a:t>Regional/Division Mapping</a:t>
          </a:r>
        </a:p>
      </dgm:t>
    </dgm:pt>
    <dgm:pt modelId="{C258B12F-04E3-472F-A178-BAC52E0F0373}" type="parTrans" cxnId="{BC9A836E-C8B7-4BE9-A058-2B48501B0519}">
      <dgm:prSet/>
      <dgm:spPr/>
      <dgm:t>
        <a:bodyPr/>
        <a:lstStyle/>
        <a:p>
          <a:endParaRPr lang="en-US"/>
        </a:p>
      </dgm:t>
    </dgm:pt>
    <dgm:pt modelId="{78B3D9B7-42C1-46D1-B1CE-1F203D490077}" type="sibTrans" cxnId="{BC9A836E-C8B7-4BE9-A058-2B48501B0519}">
      <dgm:prSet/>
      <dgm:spPr/>
      <dgm:t>
        <a:bodyPr/>
        <a:lstStyle/>
        <a:p>
          <a:endParaRPr lang="en-US"/>
        </a:p>
      </dgm:t>
    </dgm:pt>
    <dgm:pt modelId="{2D528D2B-1CEC-4EB7-B829-18D4FF938EB8}">
      <dgm:prSet/>
      <dgm:spPr/>
      <dgm:t>
        <a:bodyPr/>
        <a:lstStyle/>
        <a:p>
          <a:r>
            <a:rPr lang="en-US" dirty="0"/>
            <a:t>Simple Maps</a:t>
          </a:r>
        </a:p>
      </dgm:t>
    </dgm:pt>
    <dgm:pt modelId="{8903034A-16F5-4551-B79A-5C4E875150DA}" type="parTrans" cxnId="{DE2BDA41-5D23-4028-AABB-65984CB2BD0D}">
      <dgm:prSet/>
      <dgm:spPr/>
      <dgm:t>
        <a:bodyPr/>
        <a:lstStyle/>
        <a:p>
          <a:endParaRPr lang="en-US"/>
        </a:p>
      </dgm:t>
    </dgm:pt>
    <dgm:pt modelId="{88A45C81-E8A8-42AB-A738-83AFD208095D}" type="sibTrans" cxnId="{DE2BDA41-5D23-4028-AABB-65984CB2BD0D}">
      <dgm:prSet/>
      <dgm:spPr/>
      <dgm:t>
        <a:bodyPr/>
        <a:lstStyle/>
        <a:p>
          <a:endParaRPr lang="en-US"/>
        </a:p>
      </dgm:t>
    </dgm:pt>
    <dgm:pt modelId="{F974A496-35BB-4AAE-A9A2-5CC7E0F6FE7C}">
      <dgm:prSet/>
      <dgm:spPr/>
      <dgm:t>
        <a:bodyPr/>
        <a:lstStyle/>
        <a:p>
          <a:r>
            <a:rPr lang="en-US" dirty="0"/>
            <a:t>FIPS Crosswalk</a:t>
          </a:r>
        </a:p>
      </dgm:t>
    </dgm:pt>
    <dgm:pt modelId="{2E4FE9BC-F257-497A-81FF-39A1F973AACB}" type="parTrans" cxnId="{4BBED8F6-0155-4E37-919D-01B0F131EC1D}">
      <dgm:prSet/>
      <dgm:spPr/>
      <dgm:t>
        <a:bodyPr/>
        <a:lstStyle/>
        <a:p>
          <a:endParaRPr lang="en-US"/>
        </a:p>
      </dgm:t>
    </dgm:pt>
    <dgm:pt modelId="{478A32A5-EB08-449E-8A63-3AB7B057FE09}" type="sibTrans" cxnId="{4BBED8F6-0155-4E37-919D-01B0F131EC1D}">
      <dgm:prSet/>
      <dgm:spPr/>
      <dgm:t>
        <a:bodyPr/>
        <a:lstStyle/>
        <a:p>
          <a:endParaRPr lang="en-US"/>
        </a:p>
      </dgm:t>
    </dgm:pt>
    <dgm:pt modelId="{B3E2D9D3-E450-4B83-9F1F-F48532333A2B}" type="pres">
      <dgm:prSet presAssocID="{519E5DC7-6720-4EC1-970A-682FC4F08DE5}" presName="root" presStyleCnt="0">
        <dgm:presLayoutVars>
          <dgm:dir/>
          <dgm:resizeHandles val="exact"/>
        </dgm:presLayoutVars>
      </dgm:prSet>
      <dgm:spPr/>
    </dgm:pt>
    <dgm:pt modelId="{0FA735BD-92CA-4F1B-A444-041A9A88C394}" type="pres">
      <dgm:prSet presAssocID="{7DC9C2F9-59FA-44CA-B4B8-708069B5C9C0}" presName="compNode" presStyleCnt="0"/>
      <dgm:spPr/>
    </dgm:pt>
    <dgm:pt modelId="{C67B27AE-1ED2-4EBB-B401-FDB45535334C}" type="pres">
      <dgm:prSet presAssocID="{7DC9C2F9-59FA-44CA-B4B8-708069B5C9C0}" presName="bgRect" presStyleLbl="bgShp" presStyleIdx="0" presStyleCnt="4"/>
      <dgm:spPr/>
    </dgm:pt>
    <dgm:pt modelId="{0778271F-2140-4DBC-BC89-A14ED42DD4E2}" type="pres">
      <dgm:prSet presAssocID="{7DC9C2F9-59FA-44CA-B4B8-708069B5C9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708FBF-FE33-4228-8225-33547CAF200F}" type="pres">
      <dgm:prSet presAssocID="{7DC9C2F9-59FA-44CA-B4B8-708069B5C9C0}" presName="spaceRect" presStyleCnt="0"/>
      <dgm:spPr/>
    </dgm:pt>
    <dgm:pt modelId="{8336CED0-B0A0-42B0-8AE3-C9D6181CFFB2}" type="pres">
      <dgm:prSet presAssocID="{7DC9C2F9-59FA-44CA-B4B8-708069B5C9C0}" presName="parTx" presStyleLbl="revTx" presStyleIdx="0" presStyleCnt="8">
        <dgm:presLayoutVars>
          <dgm:chMax val="0"/>
          <dgm:chPref val="0"/>
        </dgm:presLayoutVars>
      </dgm:prSet>
      <dgm:spPr/>
    </dgm:pt>
    <dgm:pt modelId="{C2A4879E-C494-4341-9837-1443DD167E62}" type="pres">
      <dgm:prSet presAssocID="{7DC9C2F9-59FA-44CA-B4B8-708069B5C9C0}" presName="desTx" presStyleLbl="revTx" presStyleIdx="1" presStyleCnt="8">
        <dgm:presLayoutVars/>
      </dgm:prSet>
      <dgm:spPr/>
    </dgm:pt>
    <dgm:pt modelId="{04E04D18-AAF2-41B1-9B89-AF4213133867}" type="pres">
      <dgm:prSet presAssocID="{A52E115B-3A57-4671-967E-D2B806F8021A}" presName="sibTrans" presStyleCnt="0"/>
      <dgm:spPr/>
    </dgm:pt>
    <dgm:pt modelId="{62DBDAB4-513D-4A7B-A31F-9CC439387BBE}" type="pres">
      <dgm:prSet presAssocID="{86C375CB-28A1-44C7-9DB2-2C7ACB460A56}" presName="compNode" presStyleCnt="0"/>
      <dgm:spPr/>
    </dgm:pt>
    <dgm:pt modelId="{AF19CA17-E742-4986-A9F0-A0C938BAE159}" type="pres">
      <dgm:prSet presAssocID="{86C375CB-28A1-44C7-9DB2-2C7ACB460A56}" presName="bgRect" presStyleLbl="bgShp" presStyleIdx="1" presStyleCnt="4"/>
      <dgm:spPr/>
    </dgm:pt>
    <dgm:pt modelId="{9175AC24-0408-48E1-BF66-196CFCE781F3}" type="pres">
      <dgm:prSet presAssocID="{86C375CB-28A1-44C7-9DB2-2C7ACB460A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7E46B228-0940-4A84-84AF-7B883B863A8C}" type="pres">
      <dgm:prSet presAssocID="{86C375CB-28A1-44C7-9DB2-2C7ACB460A56}" presName="spaceRect" presStyleCnt="0"/>
      <dgm:spPr/>
    </dgm:pt>
    <dgm:pt modelId="{76A501BF-C0CC-41FB-A5D4-8E6479CF6C3B}" type="pres">
      <dgm:prSet presAssocID="{86C375CB-28A1-44C7-9DB2-2C7ACB460A56}" presName="parTx" presStyleLbl="revTx" presStyleIdx="2" presStyleCnt="8">
        <dgm:presLayoutVars>
          <dgm:chMax val="0"/>
          <dgm:chPref val="0"/>
        </dgm:presLayoutVars>
      </dgm:prSet>
      <dgm:spPr/>
    </dgm:pt>
    <dgm:pt modelId="{C771C7FF-02D0-4169-8B84-B4E8808103D1}" type="pres">
      <dgm:prSet presAssocID="{86C375CB-28A1-44C7-9DB2-2C7ACB460A56}" presName="desTx" presStyleLbl="revTx" presStyleIdx="3" presStyleCnt="8">
        <dgm:presLayoutVars/>
      </dgm:prSet>
      <dgm:spPr/>
    </dgm:pt>
    <dgm:pt modelId="{3BFD01CF-5E8E-402F-8BB5-6F2BA8A30CCB}" type="pres">
      <dgm:prSet presAssocID="{248368EB-7B34-4F0A-A0D1-89827F6BB1CF}" presName="sibTrans" presStyleCnt="0"/>
      <dgm:spPr/>
    </dgm:pt>
    <dgm:pt modelId="{578A5F0F-2B41-4ABF-B557-5F25804A6511}" type="pres">
      <dgm:prSet presAssocID="{7FB170CC-533D-4659-8389-13B4511BAC47}" presName="compNode" presStyleCnt="0"/>
      <dgm:spPr/>
    </dgm:pt>
    <dgm:pt modelId="{E9A214B0-4974-45D0-BFA3-708C2B82ECC3}" type="pres">
      <dgm:prSet presAssocID="{7FB170CC-533D-4659-8389-13B4511BAC47}" presName="bgRect" presStyleLbl="bgShp" presStyleIdx="2" presStyleCnt="4"/>
      <dgm:spPr/>
    </dgm:pt>
    <dgm:pt modelId="{9994BFFB-09D0-4295-B0E0-D6084408BAAD}" type="pres">
      <dgm:prSet presAssocID="{7FB170CC-533D-4659-8389-13B4511BAC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ruitment Management"/>
        </a:ext>
      </dgm:extLst>
    </dgm:pt>
    <dgm:pt modelId="{B859C284-60B6-4EBF-B48D-646C61A22032}" type="pres">
      <dgm:prSet presAssocID="{7FB170CC-533D-4659-8389-13B4511BAC47}" presName="spaceRect" presStyleCnt="0"/>
      <dgm:spPr/>
    </dgm:pt>
    <dgm:pt modelId="{CFBA3BA9-63F6-4B3A-AFF1-E76F6E2AC3CE}" type="pres">
      <dgm:prSet presAssocID="{7FB170CC-533D-4659-8389-13B4511BAC47}" presName="parTx" presStyleLbl="revTx" presStyleIdx="4" presStyleCnt="8">
        <dgm:presLayoutVars>
          <dgm:chMax val="0"/>
          <dgm:chPref val="0"/>
        </dgm:presLayoutVars>
      </dgm:prSet>
      <dgm:spPr/>
    </dgm:pt>
    <dgm:pt modelId="{977A17A3-0E49-4A42-AEE5-C5D7342BF94C}" type="pres">
      <dgm:prSet presAssocID="{7FB170CC-533D-4659-8389-13B4511BAC47}" presName="desTx" presStyleLbl="revTx" presStyleIdx="5" presStyleCnt="8">
        <dgm:presLayoutVars/>
      </dgm:prSet>
      <dgm:spPr/>
    </dgm:pt>
    <dgm:pt modelId="{88D84C88-D7C2-4BE1-85D5-9F8B38638A0A}" type="pres">
      <dgm:prSet presAssocID="{CF16690E-19F1-4231-A093-00DA938B37C2}" presName="sibTrans" presStyleCnt="0"/>
      <dgm:spPr/>
    </dgm:pt>
    <dgm:pt modelId="{D931DE1D-FA06-47C2-A133-6DF530790CFC}" type="pres">
      <dgm:prSet presAssocID="{2D528D2B-1CEC-4EB7-B829-18D4FF938EB8}" presName="compNode" presStyleCnt="0"/>
      <dgm:spPr/>
    </dgm:pt>
    <dgm:pt modelId="{07DAA212-8F92-49B4-B052-8D9C96E87842}" type="pres">
      <dgm:prSet presAssocID="{2D528D2B-1CEC-4EB7-B829-18D4FF938EB8}" presName="bgRect" presStyleLbl="bgShp" presStyleIdx="3" presStyleCnt="4"/>
      <dgm:spPr/>
    </dgm:pt>
    <dgm:pt modelId="{4A31636C-2FB0-4158-BBEA-B864298268FE}" type="pres">
      <dgm:prSet presAssocID="{2D528D2B-1CEC-4EB7-B829-18D4FF938E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Directions"/>
        </a:ext>
      </dgm:extLst>
    </dgm:pt>
    <dgm:pt modelId="{AF3FA172-7666-4383-A6CD-2451D13B9176}" type="pres">
      <dgm:prSet presAssocID="{2D528D2B-1CEC-4EB7-B829-18D4FF938EB8}" presName="spaceRect" presStyleCnt="0"/>
      <dgm:spPr/>
    </dgm:pt>
    <dgm:pt modelId="{0AFCF7C1-AFFC-48B7-BED5-CD328745991D}" type="pres">
      <dgm:prSet presAssocID="{2D528D2B-1CEC-4EB7-B829-18D4FF938EB8}" presName="parTx" presStyleLbl="revTx" presStyleIdx="6" presStyleCnt="8">
        <dgm:presLayoutVars>
          <dgm:chMax val="0"/>
          <dgm:chPref val="0"/>
        </dgm:presLayoutVars>
      </dgm:prSet>
      <dgm:spPr/>
    </dgm:pt>
    <dgm:pt modelId="{BC851FC8-521A-4B73-B56B-F6878D569D23}" type="pres">
      <dgm:prSet presAssocID="{2D528D2B-1CEC-4EB7-B829-18D4FF938EB8}" presName="desTx" presStyleLbl="revTx" presStyleIdx="7" presStyleCnt="8">
        <dgm:presLayoutVars/>
      </dgm:prSet>
      <dgm:spPr/>
    </dgm:pt>
  </dgm:ptLst>
  <dgm:cxnLst>
    <dgm:cxn modelId="{F83B031F-CD8F-49DB-B813-1270F1F978AF}" type="presOf" srcId="{F6E738A2-D2CD-49FD-A88D-6C6B3684CB4B}" destId="{977A17A3-0E49-4A42-AEE5-C5D7342BF94C}" srcOrd="0" destOrd="0" presId="urn:microsoft.com/office/officeart/2018/2/layout/IconVerticalSolidList"/>
    <dgm:cxn modelId="{527CE82E-C958-4FD0-AED0-954A81327EBE}" srcId="{519E5DC7-6720-4EC1-970A-682FC4F08DE5}" destId="{86C375CB-28A1-44C7-9DB2-2C7ACB460A56}" srcOrd="1" destOrd="0" parTransId="{5D4A3574-E789-4F0F-A160-E607E074D82F}" sibTransId="{248368EB-7B34-4F0A-A0D1-89827F6BB1CF}"/>
    <dgm:cxn modelId="{DE3B325B-F720-4691-9CAC-E81F81DE9765}" srcId="{7DC9C2F9-59FA-44CA-B4B8-708069B5C9C0}" destId="{B36E5FBF-3B49-4E33-8A74-FC9C89DA5727}" srcOrd="0" destOrd="0" parTransId="{6CCC37AC-759A-424A-BD51-70057E9AC274}" sibTransId="{F5160A7F-1D61-4F1C-8D4D-9560979B8435}"/>
    <dgm:cxn modelId="{DE2BDA41-5D23-4028-AABB-65984CB2BD0D}" srcId="{519E5DC7-6720-4EC1-970A-682FC4F08DE5}" destId="{2D528D2B-1CEC-4EB7-B829-18D4FF938EB8}" srcOrd="3" destOrd="0" parTransId="{8903034A-16F5-4551-B79A-5C4E875150DA}" sibTransId="{88A45C81-E8A8-42AB-A738-83AFD208095D}"/>
    <dgm:cxn modelId="{BC9A836E-C8B7-4BE9-A058-2B48501B0519}" srcId="{7FB170CC-533D-4659-8389-13B4511BAC47}" destId="{F6E738A2-D2CD-49FD-A88D-6C6B3684CB4B}" srcOrd="0" destOrd="0" parTransId="{C258B12F-04E3-472F-A178-BAC52E0F0373}" sibTransId="{78B3D9B7-42C1-46D1-B1CE-1F203D490077}"/>
    <dgm:cxn modelId="{F2AD8D7F-A231-4CF6-8DAA-A514779D4241}" type="presOf" srcId="{86C375CB-28A1-44C7-9DB2-2C7ACB460A56}" destId="{76A501BF-C0CC-41FB-A5D4-8E6479CF6C3B}" srcOrd="0" destOrd="0" presId="urn:microsoft.com/office/officeart/2018/2/layout/IconVerticalSolidList"/>
    <dgm:cxn modelId="{3ACBEC7F-C8B6-40C4-A570-F94940948DA3}" srcId="{519E5DC7-6720-4EC1-970A-682FC4F08DE5}" destId="{7DC9C2F9-59FA-44CA-B4B8-708069B5C9C0}" srcOrd="0" destOrd="0" parTransId="{DAE9F9E8-4FD0-47DE-B78E-FE07F8C4DB3E}" sibTransId="{A52E115B-3A57-4671-967E-D2B806F8021A}"/>
    <dgm:cxn modelId="{B95DCBA4-DDD4-4E98-BFCE-7ED7613DD3B5}" type="presOf" srcId="{DE6854E4-0212-4C8A-8D72-3662388EB59D}" destId="{C771C7FF-02D0-4169-8B84-B4E8808103D1}" srcOrd="0" destOrd="0" presId="urn:microsoft.com/office/officeart/2018/2/layout/IconVerticalSolidList"/>
    <dgm:cxn modelId="{934A73AB-A2FA-454D-B6E7-E7032BD34186}" type="presOf" srcId="{7FB170CC-533D-4659-8389-13B4511BAC47}" destId="{CFBA3BA9-63F6-4B3A-AFF1-E76F6E2AC3CE}" srcOrd="0" destOrd="0" presId="urn:microsoft.com/office/officeart/2018/2/layout/IconVerticalSolidList"/>
    <dgm:cxn modelId="{0DC806AF-D656-4067-8FA4-E33AC1F0261B}" srcId="{519E5DC7-6720-4EC1-970A-682FC4F08DE5}" destId="{7FB170CC-533D-4659-8389-13B4511BAC47}" srcOrd="2" destOrd="0" parTransId="{8DE819B6-3190-401A-AED5-E0E3C12B4D25}" sibTransId="{CF16690E-19F1-4231-A093-00DA938B37C2}"/>
    <dgm:cxn modelId="{2E1688B4-5237-41DA-AB0D-2156CEEAAC66}" type="presOf" srcId="{519E5DC7-6720-4EC1-970A-682FC4F08DE5}" destId="{B3E2D9D3-E450-4B83-9F1F-F48532333A2B}" srcOrd="0" destOrd="0" presId="urn:microsoft.com/office/officeart/2018/2/layout/IconVerticalSolidList"/>
    <dgm:cxn modelId="{63B512C5-2726-4453-AC13-0918EDA1E968}" type="presOf" srcId="{B36E5FBF-3B49-4E33-8A74-FC9C89DA5727}" destId="{C2A4879E-C494-4341-9837-1443DD167E62}" srcOrd="0" destOrd="0" presId="urn:microsoft.com/office/officeart/2018/2/layout/IconVerticalSolidList"/>
    <dgm:cxn modelId="{DED7EBC9-CB6A-4455-8B45-999CEFB7DB74}" srcId="{86C375CB-28A1-44C7-9DB2-2C7ACB460A56}" destId="{DE6854E4-0212-4C8A-8D72-3662388EB59D}" srcOrd="0" destOrd="0" parTransId="{11C69609-6605-44D1-9036-11CC3EE7C709}" sibTransId="{B9917F2A-FA1F-4E5B-9B91-B711FC2329AC}"/>
    <dgm:cxn modelId="{9598EFCB-2D12-42F3-B066-DC813D56A849}" type="presOf" srcId="{F974A496-35BB-4AAE-A9A2-5CC7E0F6FE7C}" destId="{BC851FC8-521A-4B73-B56B-F6878D569D23}" srcOrd="0" destOrd="0" presId="urn:microsoft.com/office/officeart/2018/2/layout/IconVerticalSolidList"/>
    <dgm:cxn modelId="{288BBEE6-2C95-4F59-B534-04BA1EF25B2A}" type="presOf" srcId="{7DC9C2F9-59FA-44CA-B4B8-708069B5C9C0}" destId="{8336CED0-B0A0-42B0-8AE3-C9D6181CFFB2}" srcOrd="0" destOrd="0" presId="urn:microsoft.com/office/officeart/2018/2/layout/IconVerticalSolidList"/>
    <dgm:cxn modelId="{7519B4ED-D2D6-4796-ABFD-B8A39E1E688E}" type="presOf" srcId="{2D528D2B-1CEC-4EB7-B829-18D4FF938EB8}" destId="{0AFCF7C1-AFFC-48B7-BED5-CD328745991D}" srcOrd="0" destOrd="0" presId="urn:microsoft.com/office/officeart/2018/2/layout/IconVerticalSolidList"/>
    <dgm:cxn modelId="{4BBED8F6-0155-4E37-919D-01B0F131EC1D}" srcId="{2D528D2B-1CEC-4EB7-B829-18D4FF938EB8}" destId="{F974A496-35BB-4AAE-A9A2-5CC7E0F6FE7C}" srcOrd="0" destOrd="0" parTransId="{2E4FE9BC-F257-497A-81FF-39A1F973AACB}" sibTransId="{478A32A5-EB08-449E-8A63-3AB7B057FE09}"/>
    <dgm:cxn modelId="{AB04CE70-9B2A-4094-8B44-86314EB04CB4}" type="presParOf" srcId="{B3E2D9D3-E450-4B83-9F1F-F48532333A2B}" destId="{0FA735BD-92CA-4F1B-A444-041A9A88C394}" srcOrd="0" destOrd="0" presId="urn:microsoft.com/office/officeart/2018/2/layout/IconVerticalSolidList"/>
    <dgm:cxn modelId="{58FACF4D-E190-43DA-8E5E-2B6143CF141B}" type="presParOf" srcId="{0FA735BD-92CA-4F1B-A444-041A9A88C394}" destId="{C67B27AE-1ED2-4EBB-B401-FDB45535334C}" srcOrd="0" destOrd="0" presId="urn:microsoft.com/office/officeart/2018/2/layout/IconVerticalSolidList"/>
    <dgm:cxn modelId="{E9A8C7E4-F621-458C-B324-AC1B93D8427C}" type="presParOf" srcId="{0FA735BD-92CA-4F1B-A444-041A9A88C394}" destId="{0778271F-2140-4DBC-BC89-A14ED42DD4E2}" srcOrd="1" destOrd="0" presId="urn:microsoft.com/office/officeart/2018/2/layout/IconVerticalSolidList"/>
    <dgm:cxn modelId="{C685DA15-49EA-45A2-B39D-592810007D04}" type="presParOf" srcId="{0FA735BD-92CA-4F1B-A444-041A9A88C394}" destId="{D6708FBF-FE33-4228-8225-33547CAF200F}" srcOrd="2" destOrd="0" presId="urn:microsoft.com/office/officeart/2018/2/layout/IconVerticalSolidList"/>
    <dgm:cxn modelId="{88F5935B-94FA-41F0-B566-4CC9957841C4}" type="presParOf" srcId="{0FA735BD-92CA-4F1B-A444-041A9A88C394}" destId="{8336CED0-B0A0-42B0-8AE3-C9D6181CFFB2}" srcOrd="3" destOrd="0" presId="urn:microsoft.com/office/officeart/2018/2/layout/IconVerticalSolidList"/>
    <dgm:cxn modelId="{9AEC6369-BC16-4B45-8A7F-4259FE0820A4}" type="presParOf" srcId="{0FA735BD-92CA-4F1B-A444-041A9A88C394}" destId="{C2A4879E-C494-4341-9837-1443DD167E62}" srcOrd="4" destOrd="0" presId="urn:microsoft.com/office/officeart/2018/2/layout/IconVerticalSolidList"/>
    <dgm:cxn modelId="{490F7159-82AE-41ED-BC9D-4D110113785A}" type="presParOf" srcId="{B3E2D9D3-E450-4B83-9F1F-F48532333A2B}" destId="{04E04D18-AAF2-41B1-9B89-AF4213133867}" srcOrd="1" destOrd="0" presId="urn:microsoft.com/office/officeart/2018/2/layout/IconVerticalSolidList"/>
    <dgm:cxn modelId="{9209FF14-4E7A-4698-9499-8DA590EACBA6}" type="presParOf" srcId="{B3E2D9D3-E450-4B83-9F1F-F48532333A2B}" destId="{62DBDAB4-513D-4A7B-A31F-9CC439387BBE}" srcOrd="2" destOrd="0" presId="urn:microsoft.com/office/officeart/2018/2/layout/IconVerticalSolidList"/>
    <dgm:cxn modelId="{2EF411DA-4557-449D-BB75-7E063867DAB5}" type="presParOf" srcId="{62DBDAB4-513D-4A7B-A31F-9CC439387BBE}" destId="{AF19CA17-E742-4986-A9F0-A0C938BAE159}" srcOrd="0" destOrd="0" presId="urn:microsoft.com/office/officeart/2018/2/layout/IconVerticalSolidList"/>
    <dgm:cxn modelId="{C9713837-1E4C-4B91-939C-35FA455DB93E}" type="presParOf" srcId="{62DBDAB4-513D-4A7B-A31F-9CC439387BBE}" destId="{9175AC24-0408-48E1-BF66-196CFCE781F3}" srcOrd="1" destOrd="0" presId="urn:microsoft.com/office/officeart/2018/2/layout/IconVerticalSolidList"/>
    <dgm:cxn modelId="{42B0AF4F-8EC5-46EE-BC1F-FC44B6C735B5}" type="presParOf" srcId="{62DBDAB4-513D-4A7B-A31F-9CC439387BBE}" destId="{7E46B228-0940-4A84-84AF-7B883B863A8C}" srcOrd="2" destOrd="0" presId="urn:microsoft.com/office/officeart/2018/2/layout/IconVerticalSolidList"/>
    <dgm:cxn modelId="{30F1D17B-B180-4309-B228-05B9E86641E0}" type="presParOf" srcId="{62DBDAB4-513D-4A7B-A31F-9CC439387BBE}" destId="{76A501BF-C0CC-41FB-A5D4-8E6479CF6C3B}" srcOrd="3" destOrd="0" presId="urn:microsoft.com/office/officeart/2018/2/layout/IconVerticalSolidList"/>
    <dgm:cxn modelId="{0605961B-391D-47A8-B699-392B6336BF00}" type="presParOf" srcId="{62DBDAB4-513D-4A7B-A31F-9CC439387BBE}" destId="{C771C7FF-02D0-4169-8B84-B4E8808103D1}" srcOrd="4" destOrd="0" presId="urn:microsoft.com/office/officeart/2018/2/layout/IconVerticalSolidList"/>
    <dgm:cxn modelId="{1113FD92-14D0-4DB0-836D-C5F2219F6FBF}" type="presParOf" srcId="{B3E2D9D3-E450-4B83-9F1F-F48532333A2B}" destId="{3BFD01CF-5E8E-402F-8BB5-6F2BA8A30CCB}" srcOrd="3" destOrd="0" presId="urn:microsoft.com/office/officeart/2018/2/layout/IconVerticalSolidList"/>
    <dgm:cxn modelId="{161FBD9B-8BD9-428C-A23E-8D08A47C8F53}" type="presParOf" srcId="{B3E2D9D3-E450-4B83-9F1F-F48532333A2B}" destId="{578A5F0F-2B41-4ABF-B557-5F25804A6511}" srcOrd="4" destOrd="0" presId="urn:microsoft.com/office/officeart/2018/2/layout/IconVerticalSolidList"/>
    <dgm:cxn modelId="{72F44B69-9E72-45C3-940D-63B110523242}" type="presParOf" srcId="{578A5F0F-2B41-4ABF-B557-5F25804A6511}" destId="{E9A214B0-4974-45D0-BFA3-708C2B82ECC3}" srcOrd="0" destOrd="0" presId="urn:microsoft.com/office/officeart/2018/2/layout/IconVerticalSolidList"/>
    <dgm:cxn modelId="{8BFB78F5-796F-46E6-A38A-DC7A3D18E040}" type="presParOf" srcId="{578A5F0F-2B41-4ABF-B557-5F25804A6511}" destId="{9994BFFB-09D0-4295-B0E0-D6084408BAAD}" srcOrd="1" destOrd="0" presId="urn:microsoft.com/office/officeart/2018/2/layout/IconVerticalSolidList"/>
    <dgm:cxn modelId="{A482D73D-6EA3-4D92-8568-006CAC986C24}" type="presParOf" srcId="{578A5F0F-2B41-4ABF-B557-5F25804A6511}" destId="{B859C284-60B6-4EBF-B48D-646C61A22032}" srcOrd="2" destOrd="0" presId="urn:microsoft.com/office/officeart/2018/2/layout/IconVerticalSolidList"/>
    <dgm:cxn modelId="{E3B701F8-B112-4BF9-9555-927E582AF8B1}" type="presParOf" srcId="{578A5F0F-2B41-4ABF-B557-5F25804A6511}" destId="{CFBA3BA9-63F6-4B3A-AFF1-E76F6E2AC3CE}" srcOrd="3" destOrd="0" presId="urn:microsoft.com/office/officeart/2018/2/layout/IconVerticalSolidList"/>
    <dgm:cxn modelId="{EAFCFD83-B5C3-404F-92E7-AE3F4586A9A2}" type="presParOf" srcId="{578A5F0F-2B41-4ABF-B557-5F25804A6511}" destId="{977A17A3-0E49-4A42-AEE5-C5D7342BF94C}" srcOrd="4" destOrd="0" presId="urn:microsoft.com/office/officeart/2018/2/layout/IconVerticalSolidList"/>
    <dgm:cxn modelId="{7F62CB38-78B4-44C4-9488-671BCED54E2B}" type="presParOf" srcId="{B3E2D9D3-E450-4B83-9F1F-F48532333A2B}" destId="{88D84C88-D7C2-4BE1-85D5-9F8B38638A0A}" srcOrd="5" destOrd="0" presId="urn:microsoft.com/office/officeart/2018/2/layout/IconVerticalSolidList"/>
    <dgm:cxn modelId="{63333120-F2FF-4A5A-B55D-1CACE6FB7556}" type="presParOf" srcId="{B3E2D9D3-E450-4B83-9F1F-F48532333A2B}" destId="{D931DE1D-FA06-47C2-A133-6DF530790CFC}" srcOrd="6" destOrd="0" presId="urn:microsoft.com/office/officeart/2018/2/layout/IconVerticalSolidList"/>
    <dgm:cxn modelId="{DCCD737C-5B91-46A1-B392-67CBA16C5BB1}" type="presParOf" srcId="{D931DE1D-FA06-47C2-A133-6DF530790CFC}" destId="{07DAA212-8F92-49B4-B052-8D9C96E87842}" srcOrd="0" destOrd="0" presId="urn:microsoft.com/office/officeart/2018/2/layout/IconVerticalSolidList"/>
    <dgm:cxn modelId="{12243078-3722-410E-82BC-71DF4C4FC1AC}" type="presParOf" srcId="{D931DE1D-FA06-47C2-A133-6DF530790CFC}" destId="{4A31636C-2FB0-4158-BBEA-B864298268FE}" srcOrd="1" destOrd="0" presId="urn:microsoft.com/office/officeart/2018/2/layout/IconVerticalSolidList"/>
    <dgm:cxn modelId="{516554C7-5FE7-4F72-B9F0-B37269D8AD4D}" type="presParOf" srcId="{D931DE1D-FA06-47C2-A133-6DF530790CFC}" destId="{AF3FA172-7666-4383-A6CD-2451D13B9176}" srcOrd="2" destOrd="0" presId="urn:microsoft.com/office/officeart/2018/2/layout/IconVerticalSolidList"/>
    <dgm:cxn modelId="{3419BD72-AD40-47A6-AAD4-14FAABFE210C}" type="presParOf" srcId="{D931DE1D-FA06-47C2-A133-6DF530790CFC}" destId="{0AFCF7C1-AFFC-48B7-BED5-CD328745991D}" srcOrd="3" destOrd="0" presId="urn:microsoft.com/office/officeart/2018/2/layout/IconVerticalSolidList"/>
    <dgm:cxn modelId="{A3174AE5-FDBF-4A46-8CCA-4258033FE7F3}" type="presParOf" srcId="{D931DE1D-FA06-47C2-A133-6DF530790CFC}" destId="{BC851FC8-521A-4B73-B56B-F6878D569D2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A990E-B20A-421F-ACE3-F4878FCFA2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204824-0D76-40B2-BD8B-66CF02F471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Relationships only point towards associations and </a:t>
          </a:r>
          <a:r>
            <a:rPr lang="en-US" i="1" dirty="0"/>
            <a:t>not </a:t>
          </a:r>
          <a:r>
            <a:rPr lang="en-US" dirty="0"/>
            <a:t>causations</a:t>
          </a:r>
        </a:p>
      </dgm:t>
    </dgm:pt>
    <dgm:pt modelId="{B167877D-417F-448B-B742-8597CC58270D}" type="parTrans" cxnId="{26CC3B65-3D84-46F4-AA36-116DA28161CC}">
      <dgm:prSet/>
      <dgm:spPr/>
      <dgm:t>
        <a:bodyPr/>
        <a:lstStyle/>
        <a:p>
          <a:endParaRPr lang="en-US"/>
        </a:p>
      </dgm:t>
    </dgm:pt>
    <dgm:pt modelId="{6AAB00A3-77A6-4EE2-A6BC-E62910B6F389}" type="sibTrans" cxnId="{26CC3B65-3D84-46F4-AA36-116DA28161CC}">
      <dgm:prSet/>
      <dgm:spPr/>
      <dgm:t>
        <a:bodyPr/>
        <a:lstStyle/>
        <a:p>
          <a:endParaRPr lang="en-US"/>
        </a:p>
      </dgm:t>
    </dgm:pt>
    <dgm:pt modelId="{1D26855E-43B6-4793-98CE-DBEEB5D649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According to County Health Rankings, all indicators used were already adjusted to a per capita of 100,000</a:t>
          </a:r>
        </a:p>
      </dgm:t>
    </dgm:pt>
    <dgm:pt modelId="{C63CF52F-1569-4EF0-A5B4-FFF8972A1F65}" type="parTrans" cxnId="{C6AB5DE5-21A5-47ED-A7AF-AAA5E6B3A1F5}">
      <dgm:prSet/>
      <dgm:spPr/>
      <dgm:t>
        <a:bodyPr/>
        <a:lstStyle/>
        <a:p>
          <a:endParaRPr lang="en-US"/>
        </a:p>
      </dgm:t>
    </dgm:pt>
    <dgm:pt modelId="{2826217A-A994-484C-BD82-4C7C52003491}" type="sibTrans" cxnId="{C6AB5DE5-21A5-47ED-A7AF-AAA5E6B3A1F5}">
      <dgm:prSet/>
      <dgm:spPr/>
      <dgm:t>
        <a:bodyPr/>
        <a:lstStyle/>
        <a:p>
          <a:endParaRPr lang="en-US"/>
        </a:p>
      </dgm:t>
    </dgm:pt>
    <dgm:pt modelId="{ABA1D8AA-F21A-4F8C-87F7-257B45E18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was some data loss</a:t>
          </a:r>
        </a:p>
      </dgm:t>
    </dgm:pt>
    <dgm:pt modelId="{BBF978A2-88B3-4705-997D-0469D129BBB3}" type="parTrans" cxnId="{A1F872EA-A5B3-4A65-B462-7CFF2013C86D}">
      <dgm:prSet/>
      <dgm:spPr/>
      <dgm:t>
        <a:bodyPr/>
        <a:lstStyle/>
        <a:p>
          <a:endParaRPr lang="en-US"/>
        </a:p>
      </dgm:t>
    </dgm:pt>
    <dgm:pt modelId="{62AFB86A-EF57-41BF-B71E-3589C4C06F9B}" type="sibTrans" cxnId="{A1F872EA-A5B3-4A65-B462-7CFF2013C86D}">
      <dgm:prSet/>
      <dgm:spPr/>
      <dgm:t>
        <a:bodyPr/>
        <a:lstStyle/>
        <a:p>
          <a:endParaRPr lang="en-US"/>
        </a:p>
      </dgm:t>
    </dgm:pt>
    <dgm:pt modelId="{049D343D-34BD-4673-A5B8-4F822013C34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8A192DA-DA3C-4649-BC53-3E0E27CDFA2E}" type="parTrans" cxnId="{27CE090D-F45D-48DF-ADA3-2E4B4937DA3F}">
      <dgm:prSet/>
      <dgm:spPr/>
      <dgm:t>
        <a:bodyPr/>
        <a:lstStyle/>
        <a:p>
          <a:endParaRPr lang="en-US"/>
        </a:p>
      </dgm:t>
    </dgm:pt>
    <dgm:pt modelId="{B13DDB73-9442-4C85-9844-8BFAC1C6C863}" type="sibTrans" cxnId="{27CE090D-F45D-48DF-ADA3-2E4B4937DA3F}">
      <dgm:prSet/>
      <dgm:spPr/>
      <dgm:t>
        <a:bodyPr/>
        <a:lstStyle/>
        <a:p>
          <a:endParaRPr lang="en-US"/>
        </a:p>
      </dgm:t>
    </dgm:pt>
    <dgm:pt modelId="{25C72E3F-6030-4402-B942-BEDD978A0099}" type="pres">
      <dgm:prSet presAssocID="{D84A990E-B20A-421F-ACE3-F4878FCFA2BA}" presName="root" presStyleCnt="0">
        <dgm:presLayoutVars>
          <dgm:dir/>
          <dgm:resizeHandles val="exact"/>
        </dgm:presLayoutVars>
      </dgm:prSet>
      <dgm:spPr/>
    </dgm:pt>
    <dgm:pt modelId="{C2805205-E3B4-4D42-905A-0F21117E1488}" type="pres">
      <dgm:prSet presAssocID="{7D204824-0D76-40B2-BD8B-66CF02F47134}" presName="compNode" presStyleCnt="0"/>
      <dgm:spPr/>
    </dgm:pt>
    <dgm:pt modelId="{645D8178-9C65-4DE0-919E-611D48FA6DC1}" type="pres">
      <dgm:prSet presAssocID="{7D204824-0D76-40B2-BD8B-66CF02F47134}" presName="bgRect" presStyleLbl="bgShp" presStyleIdx="0" presStyleCnt="3"/>
      <dgm:spPr/>
    </dgm:pt>
    <dgm:pt modelId="{314987D0-5323-40D0-83B8-934D0D6706D4}" type="pres">
      <dgm:prSet presAssocID="{7D204824-0D76-40B2-BD8B-66CF02F471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2A89C3B-2A09-4E13-AB6A-99F7FE6606F9}" type="pres">
      <dgm:prSet presAssocID="{7D204824-0D76-40B2-BD8B-66CF02F47134}" presName="spaceRect" presStyleCnt="0"/>
      <dgm:spPr/>
    </dgm:pt>
    <dgm:pt modelId="{9BD95B0D-E013-453B-8ACF-4700F34C997F}" type="pres">
      <dgm:prSet presAssocID="{7D204824-0D76-40B2-BD8B-66CF02F47134}" presName="parTx" presStyleLbl="revTx" presStyleIdx="0" presStyleCnt="4">
        <dgm:presLayoutVars>
          <dgm:chMax val="0"/>
          <dgm:chPref val="0"/>
        </dgm:presLayoutVars>
      </dgm:prSet>
      <dgm:spPr/>
    </dgm:pt>
    <dgm:pt modelId="{B846B665-EF99-4372-87BC-55EE5D88DEE9}" type="pres">
      <dgm:prSet presAssocID="{6AAB00A3-77A6-4EE2-A6BC-E62910B6F389}" presName="sibTrans" presStyleCnt="0"/>
      <dgm:spPr/>
    </dgm:pt>
    <dgm:pt modelId="{1E8E3147-949A-43A9-B58F-815E96D8BCEE}" type="pres">
      <dgm:prSet presAssocID="{1D26855E-43B6-4793-98CE-DBEEB5D649E2}" presName="compNode" presStyleCnt="0"/>
      <dgm:spPr/>
    </dgm:pt>
    <dgm:pt modelId="{8D6C1717-030F-4983-AB44-2B6637C9EF23}" type="pres">
      <dgm:prSet presAssocID="{1D26855E-43B6-4793-98CE-DBEEB5D649E2}" presName="bgRect" presStyleLbl="bgShp" presStyleIdx="1" presStyleCnt="3"/>
      <dgm:spPr/>
    </dgm:pt>
    <dgm:pt modelId="{DD5E6970-3A34-4AEE-9108-DD359A3E4499}" type="pres">
      <dgm:prSet presAssocID="{1D26855E-43B6-4793-98CE-DBEEB5D649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EF08938-AFD6-41D3-B3A8-AD46A4D95C67}" type="pres">
      <dgm:prSet presAssocID="{1D26855E-43B6-4793-98CE-DBEEB5D649E2}" presName="spaceRect" presStyleCnt="0"/>
      <dgm:spPr/>
    </dgm:pt>
    <dgm:pt modelId="{750013FF-D466-4573-904A-3E945AC34570}" type="pres">
      <dgm:prSet presAssocID="{1D26855E-43B6-4793-98CE-DBEEB5D649E2}" presName="parTx" presStyleLbl="revTx" presStyleIdx="1" presStyleCnt="4">
        <dgm:presLayoutVars>
          <dgm:chMax val="0"/>
          <dgm:chPref val="0"/>
        </dgm:presLayoutVars>
      </dgm:prSet>
      <dgm:spPr/>
    </dgm:pt>
    <dgm:pt modelId="{A1AEFD54-3200-430A-B17A-9EE1FC691C1A}" type="pres">
      <dgm:prSet presAssocID="{2826217A-A994-484C-BD82-4C7C52003491}" presName="sibTrans" presStyleCnt="0"/>
      <dgm:spPr/>
    </dgm:pt>
    <dgm:pt modelId="{F7AE50E9-EDE4-4C2D-9D07-1BB73633EE5E}" type="pres">
      <dgm:prSet presAssocID="{ABA1D8AA-F21A-4F8C-87F7-257B45E1855F}" presName="compNode" presStyleCnt="0"/>
      <dgm:spPr/>
    </dgm:pt>
    <dgm:pt modelId="{0FED5FB7-8F38-40A3-9E2B-C3B7E0F2A237}" type="pres">
      <dgm:prSet presAssocID="{ABA1D8AA-F21A-4F8C-87F7-257B45E1855F}" presName="bgRect" presStyleLbl="bgShp" presStyleIdx="2" presStyleCnt="3"/>
      <dgm:spPr/>
    </dgm:pt>
    <dgm:pt modelId="{AC4D0304-5645-4B35-AD5B-EDBE277D908F}" type="pres">
      <dgm:prSet presAssocID="{ABA1D8AA-F21A-4F8C-87F7-257B45E185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A2DFC5-AE92-4A92-ABD8-68565F85C738}" type="pres">
      <dgm:prSet presAssocID="{ABA1D8AA-F21A-4F8C-87F7-257B45E1855F}" presName="spaceRect" presStyleCnt="0"/>
      <dgm:spPr/>
    </dgm:pt>
    <dgm:pt modelId="{961F57E6-FA6E-4AB6-A02E-FFF9BA8ED72C}" type="pres">
      <dgm:prSet presAssocID="{ABA1D8AA-F21A-4F8C-87F7-257B45E1855F}" presName="parTx" presStyleLbl="revTx" presStyleIdx="2" presStyleCnt="4">
        <dgm:presLayoutVars>
          <dgm:chMax val="0"/>
          <dgm:chPref val="0"/>
        </dgm:presLayoutVars>
      </dgm:prSet>
      <dgm:spPr/>
    </dgm:pt>
    <dgm:pt modelId="{65054C31-6CA3-4E99-88D1-656B94031441}" type="pres">
      <dgm:prSet presAssocID="{ABA1D8AA-F21A-4F8C-87F7-257B45E1855F}" presName="desTx" presStyleLbl="revTx" presStyleIdx="3" presStyleCnt="4">
        <dgm:presLayoutVars/>
      </dgm:prSet>
      <dgm:spPr/>
    </dgm:pt>
  </dgm:ptLst>
  <dgm:cxnLst>
    <dgm:cxn modelId="{27CE090D-F45D-48DF-ADA3-2E4B4937DA3F}" srcId="{ABA1D8AA-F21A-4F8C-87F7-257B45E1855F}" destId="{049D343D-34BD-4673-A5B8-4F822013C34F}" srcOrd="0" destOrd="0" parTransId="{D8A192DA-DA3C-4649-BC53-3E0E27CDFA2E}" sibTransId="{B13DDB73-9442-4C85-9844-8BFAC1C6C863}"/>
    <dgm:cxn modelId="{3691811F-5873-4449-A196-75D69CBCF883}" type="presOf" srcId="{D84A990E-B20A-421F-ACE3-F4878FCFA2BA}" destId="{25C72E3F-6030-4402-B942-BEDD978A0099}" srcOrd="0" destOrd="0" presId="urn:microsoft.com/office/officeart/2018/2/layout/IconVerticalSolidList"/>
    <dgm:cxn modelId="{26CC3B65-3D84-46F4-AA36-116DA28161CC}" srcId="{D84A990E-B20A-421F-ACE3-F4878FCFA2BA}" destId="{7D204824-0D76-40B2-BD8B-66CF02F47134}" srcOrd="0" destOrd="0" parTransId="{B167877D-417F-448B-B742-8597CC58270D}" sibTransId="{6AAB00A3-77A6-4EE2-A6BC-E62910B6F389}"/>
    <dgm:cxn modelId="{33AAA675-A419-4552-95E9-4D528837296D}" type="presOf" srcId="{ABA1D8AA-F21A-4F8C-87F7-257B45E1855F}" destId="{961F57E6-FA6E-4AB6-A02E-FFF9BA8ED72C}" srcOrd="0" destOrd="0" presId="urn:microsoft.com/office/officeart/2018/2/layout/IconVerticalSolidList"/>
    <dgm:cxn modelId="{506774D9-98EC-4700-9144-7815DE8FF310}" type="presOf" srcId="{1D26855E-43B6-4793-98CE-DBEEB5D649E2}" destId="{750013FF-D466-4573-904A-3E945AC34570}" srcOrd="0" destOrd="0" presId="urn:microsoft.com/office/officeart/2018/2/layout/IconVerticalSolidList"/>
    <dgm:cxn modelId="{C6AB5DE5-21A5-47ED-A7AF-AAA5E6B3A1F5}" srcId="{D84A990E-B20A-421F-ACE3-F4878FCFA2BA}" destId="{1D26855E-43B6-4793-98CE-DBEEB5D649E2}" srcOrd="1" destOrd="0" parTransId="{C63CF52F-1569-4EF0-A5B4-FFF8972A1F65}" sibTransId="{2826217A-A994-484C-BD82-4C7C52003491}"/>
    <dgm:cxn modelId="{A1F872EA-A5B3-4A65-B462-7CFF2013C86D}" srcId="{D84A990E-B20A-421F-ACE3-F4878FCFA2BA}" destId="{ABA1D8AA-F21A-4F8C-87F7-257B45E1855F}" srcOrd="2" destOrd="0" parTransId="{BBF978A2-88B3-4705-997D-0469D129BBB3}" sibTransId="{62AFB86A-EF57-41BF-B71E-3589C4C06F9B}"/>
    <dgm:cxn modelId="{AC7CABEB-00A5-48E6-B90F-2052C2E5DD84}" type="presOf" srcId="{7D204824-0D76-40B2-BD8B-66CF02F47134}" destId="{9BD95B0D-E013-453B-8ACF-4700F34C997F}" srcOrd="0" destOrd="0" presId="urn:microsoft.com/office/officeart/2018/2/layout/IconVerticalSolidList"/>
    <dgm:cxn modelId="{8ACB83F9-B924-48C9-8F48-7DE3A44AC665}" type="presOf" srcId="{049D343D-34BD-4673-A5B8-4F822013C34F}" destId="{65054C31-6CA3-4E99-88D1-656B94031441}" srcOrd="0" destOrd="0" presId="urn:microsoft.com/office/officeart/2018/2/layout/IconVerticalSolidList"/>
    <dgm:cxn modelId="{54D9E824-C266-43DB-B032-F5BB51C8F7F6}" type="presParOf" srcId="{25C72E3F-6030-4402-B942-BEDD978A0099}" destId="{C2805205-E3B4-4D42-905A-0F21117E1488}" srcOrd="0" destOrd="0" presId="urn:microsoft.com/office/officeart/2018/2/layout/IconVerticalSolidList"/>
    <dgm:cxn modelId="{78C95D0B-1FF6-43BD-8445-4BD8728ABC4B}" type="presParOf" srcId="{C2805205-E3B4-4D42-905A-0F21117E1488}" destId="{645D8178-9C65-4DE0-919E-611D48FA6DC1}" srcOrd="0" destOrd="0" presId="urn:microsoft.com/office/officeart/2018/2/layout/IconVerticalSolidList"/>
    <dgm:cxn modelId="{61498A54-049B-41C6-B279-F84EEABE3CB4}" type="presParOf" srcId="{C2805205-E3B4-4D42-905A-0F21117E1488}" destId="{314987D0-5323-40D0-83B8-934D0D6706D4}" srcOrd="1" destOrd="0" presId="urn:microsoft.com/office/officeart/2018/2/layout/IconVerticalSolidList"/>
    <dgm:cxn modelId="{BD9747E6-25A7-4BC6-9357-49B3D694828C}" type="presParOf" srcId="{C2805205-E3B4-4D42-905A-0F21117E1488}" destId="{12A89C3B-2A09-4E13-AB6A-99F7FE6606F9}" srcOrd="2" destOrd="0" presId="urn:microsoft.com/office/officeart/2018/2/layout/IconVerticalSolidList"/>
    <dgm:cxn modelId="{DEECBE64-9630-4C7F-935D-2FFE7F9ED28B}" type="presParOf" srcId="{C2805205-E3B4-4D42-905A-0F21117E1488}" destId="{9BD95B0D-E013-453B-8ACF-4700F34C997F}" srcOrd="3" destOrd="0" presId="urn:microsoft.com/office/officeart/2018/2/layout/IconVerticalSolidList"/>
    <dgm:cxn modelId="{0C617503-9CBB-402F-B7AF-D6962A29C385}" type="presParOf" srcId="{25C72E3F-6030-4402-B942-BEDD978A0099}" destId="{B846B665-EF99-4372-87BC-55EE5D88DEE9}" srcOrd="1" destOrd="0" presId="urn:microsoft.com/office/officeart/2018/2/layout/IconVerticalSolidList"/>
    <dgm:cxn modelId="{2DE3B7AC-DF5D-4634-846C-10B4107C7217}" type="presParOf" srcId="{25C72E3F-6030-4402-B942-BEDD978A0099}" destId="{1E8E3147-949A-43A9-B58F-815E96D8BCEE}" srcOrd="2" destOrd="0" presId="urn:microsoft.com/office/officeart/2018/2/layout/IconVerticalSolidList"/>
    <dgm:cxn modelId="{8A927924-F617-4F41-9558-2E10F83D5561}" type="presParOf" srcId="{1E8E3147-949A-43A9-B58F-815E96D8BCEE}" destId="{8D6C1717-030F-4983-AB44-2B6637C9EF23}" srcOrd="0" destOrd="0" presId="urn:microsoft.com/office/officeart/2018/2/layout/IconVerticalSolidList"/>
    <dgm:cxn modelId="{BF811B7F-95B4-40D5-A739-4259C13E0864}" type="presParOf" srcId="{1E8E3147-949A-43A9-B58F-815E96D8BCEE}" destId="{DD5E6970-3A34-4AEE-9108-DD359A3E4499}" srcOrd="1" destOrd="0" presId="urn:microsoft.com/office/officeart/2018/2/layout/IconVerticalSolidList"/>
    <dgm:cxn modelId="{D8976F67-F416-454F-A9E0-967CB1C0D592}" type="presParOf" srcId="{1E8E3147-949A-43A9-B58F-815E96D8BCEE}" destId="{9EF08938-AFD6-41D3-B3A8-AD46A4D95C67}" srcOrd="2" destOrd="0" presId="urn:microsoft.com/office/officeart/2018/2/layout/IconVerticalSolidList"/>
    <dgm:cxn modelId="{DD68C697-84A1-43CE-91A7-EB5B4CE1C217}" type="presParOf" srcId="{1E8E3147-949A-43A9-B58F-815E96D8BCEE}" destId="{750013FF-D466-4573-904A-3E945AC34570}" srcOrd="3" destOrd="0" presId="urn:microsoft.com/office/officeart/2018/2/layout/IconVerticalSolidList"/>
    <dgm:cxn modelId="{3CB59B72-838F-46B3-A92F-A51267EB85ED}" type="presParOf" srcId="{25C72E3F-6030-4402-B942-BEDD978A0099}" destId="{A1AEFD54-3200-430A-B17A-9EE1FC691C1A}" srcOrd="3" destOrd="0" presId="urn:microsoft.com/office/officeart/2018/2/layout/IconVerticalSolidList"/>
    <dgm:cxn modelId="{736C4B31-2DB8-43EB-9FF0-FB66B87DC47E}" type="presParOf" srcId="{25C72E3F-6030-4402-B942-BEDD978A0099}" destId="{F7AE50E9-EDE4-4C2D-9D07-1BB73633EE5E}" srcOrd="4" destOrd="0" presId="urn:microsoft.com/office/officeart/2018/2/layout/IconVerticalSolidList"/>
    <dgm:cxn modelId="{AA0FDB0D-6548-44B2-BFC3-9486EDF00BEC}" type="presParOf" srcId="{F7AE50E9-EDE4-4C2D-9D07-1BB73633EE5E}" destId="{0FED5FB7-8F38-40A3-9E2B-C3B7E0F2A237}" srcOrd="0" destOrd="0" presId="urn:microsoft.com/office/officeart/2018/2/layout/IconVerticalSolidList"/>
    <dgm:cxn modelId="{DA690297-0CAD-4165-9FD1-EB774F22BAE6}" type="presParOf" srcId="{F7AE50E9-EDE4-4C2D-9D07-1BB73633EE5E}" destId="{AC4D0304-5645-4B35-AD5B-EDBE277D908F}" srcOrd="1" destOrd="0" presId="urn:microsoft.com/office/officeart/2018/2/layout/IconVerticalSolidList"/>
    <dgm:cxn modelId="{2DF7CF19-7099-4193-AEE4-8E4A495CCD78}" type="presParOf" srcId="{F7AE50E9-EDE4-4C2D-9D07-1BB73633EE5E}" destId="{8FA2DFC5-AE92-4A92-ABD8-68565F85C738}" srcOrd="2" destOrd="0" presId="urn:microsoft.com/office/officeart/2018/2/layout/IconVerticalSolidList"/>
    <dgm:cxn modelId="{43A5927B-33CD-44F4-9B7C-E3AE53B09C42}" type="presParOf" srcId="{F7AE50E9-EDE4-4C2D-9D07-1BB73633EE5E}" destId="{961F57E6-FA6E-4AB6-A02E-FFF9BA8ED72C}" srcOrd="3" destOrd="0" presId="urn:microsoft.com/office/officeart/2018/2/layout/IconVerticalSolidList"/>
    <dgm:cxn modelId="{1114304F-96AF-4536-8002-BE310B8566F1}" type="presParOf" srcId="{F7AE50E9-EDE4-4C2D-9D07-1BB73633EE5E}" destId="{65054C31-6CA3-4E99-88D1-656B9403144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4DBDF5-EE86-4DB9-80C9-5B1EB700EECD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55D73E-164B-4624-9D5B-425BC2A87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West, South, and Northeast correlations are fairly even on a county level.</a:t>
          </a:r>
        </a:p>
      </dgm:t>
    </dgm:pt>
    <dgm:pt modelId="{69DE40D9-BE89-43BB-AD2D-190ECD77DCA6}" type="parTrans" cxnId="{7C2863E7-E491-4D6E-94B0-2D8D26FC69F0}">
      <dgm:prSet/>
      <dgm:spPr/>
      <dgm:t>
        <a:bodyPr/>
        <a:lstStyle/>
        <a:p>
          <a:endParaRPr lang="en-US"/>
        </a:p>
      </dgm:t>
    </dgm:pt>
    <dgm:pt modelId="{ABF30CEB-1198-4F66-A0FC-E21058E798D7}" type="sibTrans" cxnId="{7C2863E7-E491-4D6E-94B0-2D8D26FC69F0}">
      <dgm:prSet/>
      <dgm:spPr/>
      <dgm:t>
        <a:bodyPr/>
        <a:lstStyle/>
        <a:p>
          <a:endParaRPr lang="en-US"/>
        </a:p>
      </dgm:t>
    </dgm:pt>
    <dgm:pt modelId="{9F1B9732-5F06-4329-99C3-49A8E02B3F5B}">
      <dgm:prSet/>
      <dgm:spPr/>
      <dgm:t>
        <a:bodyPr/>
        <a:lstStyle/>
        <a:p>
          <a:r>
            <a:rPr lang="en-US" dirty="0"/>
            <a:t>Adult obesity and smoking, albeit weak, have the strongest (negative) correlation in counties</a:t>
          </a:r>
        </a:p>
      </dgm:t>
    </dgm:pt>
    <dgm:pt modelId="{50AF40FE-A5BD-4B6E-ACF2-6C31AD07F2DF}" type="parTrans" cxnId="{1A8CEF63-93E0-411F-AF31-17ADA869B615}">
      <dgm:prSet/>
      <dgm:spPr/>
      <dgm:t>
        <a:bodyPr/>
        <a:lstStyle/>
        <a:p>
          <a:endParaRPr lang="en-US"/>
        </a:p>
      </dgm:t>
    </dgm:pt>
    <dgm:pt modelId="{04AD83F6-3A0E-4319-AF7D-903F04C02762}" type="sibTrans" cxnId="{1A8CEF63-93E0-411F-AF31-17ADA869B615}">
      <dgm:prSet/>
      <dgm:spPr/>
      <dgm:t>
        <a:bodyPr/>
        <a:lstStyle/>
        <a:p>
          <a:endParaRPr lang="en-US"/>
        </a:p>
      </dgm:t>
    </dgm:pt>
    <dgm:pt modelId="{3AF40F11-1FAD-42F2-B5FA-57225AEF8093}">
      <dgm:prSet/>
      <dgm:spPr/>
      <dgm:t>
        <a:bodyPr/>
        <a:lstStyle/>
        <a:p>
          <a:r>
            <a:rPr lang="en-US" dirty="0"/>
            <a:t>Granularity: Counties show stronger relationships. City correlations almost nonexistent</a:t>
          </a:r>
        </a:p>
      </dgm:t>
    </dgm:pt>
    <dgm:pt modelId="{4D92C861-C44A-4828-B574-6DAB001DDDDC}" type="parTrans" cxnId="{E67560D8-A98D-4EC9-9961-4E2E085F55AE}">
      <dgm:prSet/>
      <dgm:spPr/>
      <dgm:t>
        <a:bodyPr/>
        <a:lstStyle/>
        <a:p>
          <a:endParaRPr lang="en-US"/>
        </a:p>
      </dgm:t>
    </dgm:pt>
    <dgm:pt modelId="{E92350C7-6A74-4820-871C-825AABCA9C5A}" type="sibTrans" cxnId="{E67560D8-A98D-4EC9-9961-4E2E085F55AE}">
      <dgm:prSet/>
      <dgm:spPr/>
      <dgm:t>
        <a:bodyPr/>
        <a:lstStyle/>
        <a:p>
          <a:endParaRPr lang="en-US"/>
        </a:p>
      </dgm:t>
    </dgm:pt>
    <dgm:pt modelId="{C6FF3195-3BED-4532-8861-825F1AC351C8}" type="pres">
      <dgm:prSet presAssocID="{584DBDF5-EE86-4DB9-80C9-5B1EB700EECD}" presName="linear" presStyleCnt="0">
        <dgm:presLayoutVars>
          <dgm:animLvl val="lvl"/>
          <dgm:resizeHandles val="exact"/>
        </dgm:presLayoutVars>
      </dgm:prSet>
      <dgm:spPr/>
    </dgm:pt>
    <dgm:pt modelId="{211A79F4-3253-44B6-86C3-FB9641B3B418}" type="pres">
      <dgm:prSet presAssocID="{3AF40F11-1FAD-42F2-B5FA-57225AEF80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4B7044-91DF-486A-8437-F5C5024A8C9D}" type="pres">
      <dgm:prSet presAssocID="{E92350C7-6A74-4820-871C-825AABCA9C5A}" presName="spacer" presStyleCnt="0"/>
      <dgm:spPr/>
    </dgm:pt>
    <dgm:pt modelId="{04E8FEE8-FD04-40CE-890A-A7661114D6A7}" type="pres">
      <dgm:prSet presAssocID="{9F1B9732-5F06-4329-99C3-49A8E02B3F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586D62-05A3-4A62-BA37-069C33F9B26F}" type="pres">
      <dgm:prSet presAssocID="{04AD83F6-3A0E-4319-AF7D-903F04C02762}" presName="spacer" presStyleCnt="0"/>
      <dgm:spPr/>
    </dgm:pt>
    <dgm:pt modelId="{A5B3C1D0-C0BA-48CD-A94A-B6C4F6E74908}" type="pres">
      <dgm:prSet presAssocID="{9855D73E-164B-4624-9D5B-425BC2A87A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8CEF63-93E0-411F-AF31-17ADA869B615}" srcId="{584DBDF5-EE86-4DB9-80C9-5B1EB700EECD}" destId="{9F1B9732-5F06-4329-99C3-49A8E02B3F5B}" srcOrd="1" destOrd="0" parTransId="{50AF40FE-A5BD-4B6E-ACF2-6C31AD07F2DF}" sibTransId="{04AD83F6-3A0E-4319-AF7D-903F04C02762}"/>
    <dgm:cxn modelId="{2A741977-C3E3-4837-873B-97572BF9C4ED}" type="presOf" srcId="{9855D73E-164B-4624-9D5B-425BC2A87AB6}" destId="{A5B3C1D0-C0BA-48CD-A94A-B6C4F6E74908}" srcOrd="0" destOrd="0" presId="urn:microsoft.com/office/officeart/2005/8/layout/vList2"/>
    <dgm:cxn modelId="{99699098-EECD-41A4-8CE6-E6A299AE2147}" type="presOf" srcId="{9F1B9732-5F06-4329-99C3-49A8E02B3F5B}" destId="{04E8FEE8-FD04-40CE-890A-A7661114D6A7}" srcOrd="0" destOrd="0" presId="urn:microsoft.com/office/officeart/2005/8/layout/vList2"/>
    <dgm:cxn modelId="{A8EB91AE-6BE5-4B77-97B5-20278D5A2A4D}" type="presOf" srcId="{584DBDF5-EE86-4DB9-80C9-5B1EB700EECD}" destId="{C6FF3195-3BED-4532-8861-825F1AC351C8}" srcOrd="0" destOrd="0" presId="urn:microsoft.com/office/officeart/2005/8/layout/vList2"/>
    <dgm:cxn modelId="{E67560D8-A98D-4EC9-9961-4E2E085F55AE}" srcId="{584DBDF5-EE86-4DB9-80C9-5B1EB700EECD}" destId="{3AF40F11-1FAD-42F2-B5FA-57225AEF8093}" srcOrd="0" destOrd="0" parTransId="{4D92C861-C44A-4828-B574-6DAB001DDDDC}" sibTransId="{E92350C7-6A74-4820-871C-825AABCA9C5A}"/>
    <dgm:cxn modelId="{7C2863E7-E491-4D6E-94B0-2D8D26FC69F0}" srcId="{584DBDF5-EE86-4DB9-80C9-5B1EB700EECD}" destId="{9855D73E-164B-4624-9D5B-425BC2A87AB6}" srcOrd="2" destOrd="0" parTransId="{69DE40D9-BE89-43BB-AD2D-190ECD77DCA6}" sibTransId="{ABF30CEB-1198-4F66-A0FC-E21058E798D7}"/>
    <dgm:cxn modelId="{442A45FD-E934-47CE-B6E7-4D22D0EA1943}" type="presOf" srcId="{3AF40F11-1FAD-42F2-B5FA-57225AEF8093}" destId="{211A79F4-3253-44B6-86C3-FB9641B3B418}" srcOrd="0" destOrd="0" presId="urn:microsoft.com/office/officeart/2005/8/layout/vList2"/>
    <dgm:cxn modelId="{CD767206-66C0-48A6-9C3E-E0FE105E945A}" type="presParOf" srcId="{C6FF3195-3BED-4532-8861-825F1AC351C8}" destId="{211A79F4-3253-44B6-86C3-FB9641B3B418}" srcOrd="0" destOrd="0" presId="urn:microsoft.com/office/officeart/2005/8/layout/vList2"/>
    <dgm:cxn modelId="{DEAA84C8-EE13-4553-9F71-957F687CE179}" type="presParOf" srcId="{C6FF3195-3BED-4532-8861-825F1AC351C8}" destId="{F54B7044-91DF-486A-8437-F5C5024A8C9D}" srcOrd="1" destOrd="0" presId="urn:microsoft.com/office/officeart/2005/8/layout/vList2"/>
    <dgm:cxn modelId="{C1F2768B-C337-4035-8915-BF5709A7B8C1}" type="presParOf" srcId="{C6FF3195-3BED-4532-8861-825F1AC351C8}" destId="{04E8FEE8-FD04-40CE-890A-A7661114D6A7}" srcOrd="2" destOrd="0" presId="urn:microsoft.com/office/officeart/2005/8/layout/vList2"/>
    <dgm:cxn modelId="{E37A1BD0-1FF3-49E4-B995-2775D68380C4}" type="presParOf" srcId="{C6FF3195-3BED-4532-8861-825F1AC351C8}" destId="{F5586D62-05A3-4A62-BA37-069C33F9B26F}" srcOrd="3" destOrd="0" presId="urn:microsoft.com/office/officeart/2005/8/layout/vList2"/>
    <dgm:cxn modelId="{0CDE454D-9D87-4E39-8153-19C8BC6A3F2A}" type="presParOf" srcId="{C6FF3195-3BED-4532-8861-825F1AC351C8}" destId="{A5B3C1D0-C0BA-48CD-A94A-B6C4F6E749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D15C25-A248-45A2-BD85-6BC5769888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D8B0889-0B0D-4904-A45D-484C3C9DECCF}">
      <dgm:prSet/>
      <dgm:spPr/>
      <dgm:t>
        <a:bodyPr/>
        <a:lstStyle/>
        <a:p>
          <a:r>
            <a:rPr lang="en-US" dirty="0"/>
            <a:t>Predictive model </a:t>
          </a:r>
        </a:p>
      </dgm:t>
    </dgm:pt>
    <dgm:pt modelId="{43009018-DA8D-4E3A-B71F-8A61F4740561}" type="parTrans" cxnId="{7F879C43-7192-47E8-975D-DB21BBFB1E63}">
      <dgm:prSet/>
      <dgm:spPr/>
      <dgm:t>
        <a:bodyPr/>
        <a:lstStyle/>
        <a:p>
          <a:endParaRPr lang="en-US"/>
        </a:p>
      </dgm:t>
    </dgm:pt>
    <dgm:pt modelId="{B4249186-B5EF-4B63-9BBB-7201C88FA510}" type="sibTrans" cxnId="{7F879C43-7192-47E8-975D-DB21BBFB1E63}">
      <dgm:prSet/>
      <dgm:spPr/>
      <dgm:t>
        <a:bodyPr/>
        <a:lstStyle/>
        <a:p>
          <a:endParaRPr lang="en-US"/>
        </a:p>
      </dgm:t>
    </dgm:pt>
    <dgm:pt modelId="{C0CCB125-7B3C-4647-B023-561D804B5AC4}">
      <dgm:prSet/>
      <dgm:spPr/>
      <dgm:t>
        <a:bodyPr/>
        <a:lstStyle/>
        <a:p>
          <a:r>
            <a:rPr lang="en-US" dirty="0"/>
            <a:t>Beer Analysis</a:t>
          </a:r>
        </a:p>
      </dgm:t>
    </dgm:pt>
    <dgm:pt modelId="{A020B9A0-A38E-4807-B2E9-57F125D8CAAD}" type="parTrans" cxnId="{45E097D1-36B5-43F3-AAC6-3D171456A913}">
      <dgm:prSet/>
      <dgm:spPr/>
      <dgm:t>
        <a:bodyPr/>
        <a:lstStyle/>
        <a:p>
          <a:endParaRPr lang="en-US"/>
        </a:p>
      </dgm:t>
    </dgm:pt>
    <dgm:pt modelId="{BF498280-AD0A-4847-8007-4E5309E41A40}" type="sibTrans" cxnId="{45E097D1-36B5-43F3-AAC6-3D171456A913}">
      <dgm:prSet/>
      <dgm:spPr/>
      <dgm:t>
        <a:bodyPr/>
        <a:lstStyle/>
        <a:p>
          <a:endParaRPr lang="en-US"/>
        </a:p>
      </dgm:t>
    </dgm:pt>
    <dgm:pt modelId="{8CC0583B-154C-4453-84DE-BADA15428956}">
      <dgm:prSet/>
      <dgm:spPr/>
      <dgm:t>
        <a:bodyPr/>
        <a:lstStyle/>
        <a:p>
          <a:r>
            <a:rPr lang="en-US" dirty="0"/>
            <a:t>Happiness</a:t>
          </a:r>
        </a:p>
      </dgm:t>
    </dgm:pt>
    <dgm:pt modelId="{B6782829-D726-4606-8E19-A3B69E8029EC}" type="parTrans" cxnId="{F05AD900-858A-4F5F-837C-F9AD5ACFF04E}">
      <dgm:prSet/>
      <dgm:spPr/>
      <dgm:t>
        <a:bodyPr/>
        <a:lstStyle/>
        <a:p>
          <a:endParaRPr lang="en-US"/>
        </a:p>
      </dgm:t>
    </dgm:pt>
    <dgm:pt modelId="{FD6E6EA9-9EAA-40D9-90D8-AE7B55A60BF2}" type="sibTrans" cxnId="{F05AD900-858A-4F5F-837C-F9AD5ACFF04E}">
      <dgm:prSet/>
      <dgm:spPr/>
      <dgm:t>
        <a:bodyPr/>
        <a:lstStyle/>
        <a:p>
          <a:endParaRPr lang="en-US"/>
        </a:p>
      </dgm:t>
    </dgm:pt>
    <dgm:pt modelId="{2859FFDF-AF6B-474B-9764-9A3B2FC7C953}">
      <dgm:prSet/>
      <dgm:spPr/>
      <dgm:t>
        <a:bodyPr/>
        <a:lstStyle/>
        <a:p>
          <a:r>
            <a:rPr lang="en-US" dirty="0"/>
            <a:t>Religion</a:t>
          </a:r>
        </a:p>
      </dgm:t>
    </dgm:pt>
    <dgm:pt modelId="{9E2C6880-8F35-4818-B019-383E4C0F2BF6}" type="parTrans" cxnId="{1BAB5BAA-E2F3-4F4C-BA9D-92A3D5D114FC}">
      <dgm:prSet/>
      <dgm:spPr/>
      <dgm:t>
        <a:bodyPr/>
        <a:lstStyle/>
        <a:p>
          <a:endParaRPr lang="en-US"/>
        </a:p>
      </dgm:t>
    </dgm:pt>
    <dgm:pt modelId="{3566A0C8-92D7-43B5-BE6F-C0F16056013F}" type="sibTrans" cxnId="{1BAB5BAA-E2F3-4F4C-BA9D-92A3D5D114FC}">
      <dgm:prSet/>
      <dgm:spPr/>
      <dgm:t>
        <a:bodyPr/>
        <a:lstStyle/>
        <a:p>
          <a:endParaRPr lang="en-US"/>
        </a:p>
      </dgm:t>
    </dgm:pt>
    <dgm:pt modelId="{86EA19AB-3CD4-465B-974D-9BBD79B2AD22}" type="pres">
      <dgm:prSet presAssocID="{59D15C25-A248-45A2-BD85-6BC5769888B4}" presName="root" presStyleCnt="0">
        <dgm:presLayoutVars>
          <dgm:dir/>
          <dgm:resizeHandles val="exact"/>
        </dgm:presLayoutVars>
      </dgm:prSet>
      <dgm:spPr/>
    </dgm:pt>
    <dgm:pt modelId="{C42003E4-E673-4EB3-B1B2-A9E7D62B33EC}" type="pres">
      <dgm:prSet presAssocID="{2D8B0889-0B0D-4904-A45D-484C3C9DECCF}" presName="compNode" presStyleCnt="0"/>
      <dgm:spPr/>
    </dgm:pt>
    <dgm:pt modelId="{00B2B72F-E7D1-4966-A4C3-1315492099ED}" type="pres">
      <dgm:prSet presAssocID="{2D8B0889-0B0D-4904-A45D-484C3C9DECCF}" presName="bgRect" presStyleLbl="bgShp" presStyleIdx="0" presStyleCnt="4"/>
      <dgm:spPr/>
    </dgm:pt>
    <dgm:pt modelId="{48CA5589-7E7F-451B-A9EA-D19F590A7D0E}" type="pres">
      <dgm:prSet presAssocID="{2D8B0889-0B0D-4904-A45D-484C3C9DEC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CF03A21-EF81-4187-8599-C42CAA0DE5A9}" type="pres">
      <dgm:prSet presAssocID="{2D8B0889-0B0D-4904-A45D-484C3C9DECCF}" presName="spaceRect" presStyleCnt="0"/>
      <dgm:spPr/>
    </dgm:pt>
    <dgm:pt modelId="{34C25D40-F9D4-4F6F-846D-B9264C97E182}" type="pres">
      <dgm:prSet presAssocID="{2D8B0889-0B0D-4904-A45D-484C3C9DECCF}" presName="parTx" presStyleLbl="revTx" presStyleIdx="0" presStyleCnt="4">
        <dgm:presLayoutVars>
          <dgm:chMax val="0"/>
          <dgm:chPref val="0"/>
        </dgm:presLayoutVars>
      </dgm:prSet>
      <dgm:spPr/>
    </dgm:pt>
    <dgm:pt modelId="{171FAD5C-7988-4B76-9931-7DF9BC192C9B}" type="pres">
      <dgm:prSet presAssocID="{B4249186-B5EF-4B63-9BBB-7201C88FA510}" presName="sibTrans" presStyleCnt="0"/>
      <dgm:spPr/>
    </dgm:pt>
    <dgm:pt modelId="{58DD21CD-33D8-4A06-8489-E5B023E9CCFB}" type="pres">
      <dgm:prSet presAssocID="{C0CCB125-7B3C-4647-B023-561D804B5AC4}" presName="compNode" presStyleCnt="0"/>
      <dgm:spPr/>
    </dgm:pt>
    <dgm:pt modelId="{86DE8BC5-BB95-45F5-A919-91B8D493C45A}" type="pres">
      <dgm:prSet presAssocID="{C0CCB125-7B3C-4647-B023-561D804B5AC4}" presName="bgRect" presStyleLbl="bgShp" presStyleIdx="1" presStyleCnt="4"/>
      <dgm:spPr/>
    </dgm:pt>
    <dgm:pt modelId="{C7D55B48-B7EF-42DE-B534-5F7B19D841B3}" type="pres">
      <dgm:prSet presAssocID="{C0CCB125-7B3C-4647-B023-561D804B5AC4}" presName="iconRect" presStyleLbl="node1" presStyleIdx="1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chemeClr val="bg1"/>
          </a:outerShdw>
        </a:effectLst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B4332E52-37EC-4477-AB22-585A48A7BA57}" type="pres">
      <dgm:prSet presAssocID="{C0CCB125-7B3C-4647-B023-561D804B5AC4}" presName="spaceRect" presStyleCnt="0"/>
      <dgm:spPr/>
    </dgm:pt>
    <dgm:pt modelId="{301A7700-54FA-4E1A-9AA9-DE4156B8FE48}" type="pres">
      <dgm:prSet presAssocID="{C0CCB125-7B3C-4647-B023-561D804B5AC4}" presName="parTx" presStyleLbl="revTx" presStyleIdx="1" presStyleCnt="4">
        <dgm:presLayoutVars>
          <dgm:chMax val="0"/>
          <dgm:chPref val="0"/>
        </dgm:presLayoutVars>
      </dgm:prSet>
      <dgm:spPr/>
    </dgm:pt>
    <dgm:pt modelId="{622F2329-AB54-42C4-AFC1-C99944C8095C}" type="pres">
      <dgm:prSet presAssocID="{BF498280-AD0A-4847-8007-4E5309E41A40}" presName="sibTrans" presStyleCnt="0"/>
      <dgm:spPr/>
    </dgm:pt>
    <dgm:pt modelId="{85483EFB-F1BB-4C8B-B3F6-A903A86B830C}" type="pres">
      <dgm:prSet presAssocID="{8CC0583B-154C-4453-84DE-BADA15428956}" presName="compNode" presStyleCnt="0"/>
      <dgm:spPr/>
    </dgm:pt>
    <dgm:pt modelId="{CFA063FA-A163-48D8-A23F-4C333E46D14F}" type="pres">
      <dgm:prSet presAssocID="{8CC0583B-154C-4453-84DE-BADA15428956}" presName="bgRect" presStyleLbl="bgShp" presStyleIdx="2" presStyleCnt="4"/>
      <dgm:spPr/>
    </dgm:pt>
    <dgm:pt modelId="{E5CD8951-2A83-4F02-9891-99A0072527DE}" type="pres">
      <dgm:prSet presAssocID="{8CC0583B-154C-4453-84DE-BADA154289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F545029-ED22-4915-88F7-4DC40E6A6387}" type="pres">
      <dgm:prSet presAssocID="{8CC0583B-154C-4453-84DE-BADA15428956}" presName="spaceRect" presStyleCnt="0"/>
      <dgm:spPr/>
    </dgm:pt>
    <dgm:pt modelId="{FF29D83F-BCBD-4B7F-B701-FC301FEDB223}" type="pres">
      <dgm:prSet presAssocID="{8CC0583B-154C-4453-84DE-BADA15428956}" presName="parTx" presStyleLbl="revTx" presStyleIdx="2" presStyleCnt="4">
        <dgm:presLayoutVars>
          <dgm:chMax val="0"/>
          <dgm:chPref val="0"/>
        </dgm:presLayoutVars>
      </dgm:prSet>
      <dgm:spPr/>
    </dgm:pt>
    <dgm:pt modelId="{5506A841-FB10-4F72-A4BB-6252DD4DB97D}" type="pres">
      <dgm:prSet presAssocID="{FD6E6EA9-9EAA-40D9-90D8-AE7B55A60BF2}" presName="sibTrans" presStyleCnt="0"/>
      <dgm:spPr/>
    </dgm:pt>
    <dgm:pt modelId="{4C2AF1DD-FDB8-4799-B367-5DEE7CB2B4BD}" type="pres">
      <dgm:prSet presAssocID="{2859FFDF-AF6B-474B-9764-9A3B2FC7C953}" presName="compNode" presStyleCnt="0"/>
      <dgm:spPr/>
    </dgm:pt>
    <dgm:pt modelId="{EC1CE408-A9C9-41C9-92FA-BB1D3F933330}" type="pres">
      <dgm:prSet presAssocID="{2859FFDF-AF6B-474B-9764-9A3B2FC7C953}" presName="bgRect" presStyleLbl="bgShp" presStyleIdx="3" presStyleCnt="4"/>
      <dgm:spPr/>
    </dgm:pt>
    <dgm:pt modelId="{08121C89-8B81-446F-8698-46E1E7205474}" type="pres">
      <dgm:prSet presAssocID="{2859FFDF-AF6B-474B-9764-9A3B2FC7C9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443E4526-B905-4D1F-89BA-B304BFD7A8A8}" type="pres">
      <dgm:prSet presAssocID="{2859FFDF-AF6B-474B-9764-9A3B2FC7C953}" presName="spaceRect" presStyleCnt="0"/>
      <dgm:spPr/>
    </dgm:pt>
    <dgm:pt modelId="{73ED96F4-4569-46F3-BDD0-5F99EF4620C6}" type="pres">
      <dgm:prSet presAssocID="{2859FFDF-AF6B-474B-9764-9A3B2FC7C95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05AD900-858A-4F5F-837C-F9AD5ACFF04E}" srcId="{59D15C25-A248-45A2-BD85-6BC5769888B4}" destId="{8CC0583B-154C-4453-84DE-BADA15428956}" srcOrd="2" destOrd="0" parTransId="{B6782829-D726-4606-8E19-A3B69E8029EC}" sibTransId="{FD6E6EA9-9EAA-40D9-90D8-AE7B55A60BF2}"/>
    <dgm:cxn modelId="{7F879C43-7192-47E8-975D-DB21BBFB1E63}" srcId="{59D15C25-A248-45A2-BD85-6BC5769888B4}" destId="{2D8B0889-0B0D-4904-A45D-484C3C9DECCF}" srcOrd="0" destOrd="0" parTransId="{43009018-DA8D-4E3A-B71F-8A61F4740561}" sibTransId="{B4249186-B5EF-4B63-9BBB-7201C88FA510}"/>
    <dgm:cxn modelId="{FFB5E363-DFC9-4351-946C-9146FFEC95DD}" type="presOf" srcId="{59D15C25-A248-45A2-BD85-6BC5769888B4}" destId="{86EA19AB-3CD4-465B-974D-9BBD79B2AD22}" srcOrd="0" destOrd="0" presId="urn:microsoft.com/office/officeart/2018/2/layout/IconVerticalSolidList"/>
    <dgm:cxn modelId="{0ED18A44-2F74-4C50-B159-4A0AB0A52B1F}" type="presOf" srcId="{8CC0583B-154C-4453-84DE-BADA15428956}" destId="{FF29D83F-BCBD-4B7F-B701-FC301FEDB223}" srcOrd="0" destOrd="0" presId="urn:microsoft.com/office/officeart/2018/2/layout/IconVerticalSolidList"/>
    <dgm:cxn modelId="{7EBE716F-15C8-459F-A0A8-76DED001B62B}" type="presOf" srcId="{C0CCB125-7B3C-4647-B023-561D804B5AC4}" destId="{301A7700-54FA-4E1A-9AA9-DE4156B8FE48}" srcOrd="0" destOrd="0" presId="urn:microsoft.com/office/officeart/2018/2/layout/IconVerticalSolidList"/>
    <dgm:cxn modelId="{13240384-08A4-47D4-BC25-D3AB57308700}" type="presOf" srcId="{2D8B0889-0B0D-4904-A45D-484C3C9DECCF}" destId="{34C25D40-F9D4-4F6F-846D-B9264C97E182}" srcOrd="0" destOrd="0" presId="urn:microsoft.com/office/officeart/2018/2/layout/IconVerticalSolidList"/>
    <dgm:cxn modelId="{F64A3E8A-1F3A-4FB7-9118-76186F8010E6}" type="presOf" srcId="{2859FFDF-AF6B-474B-9764-9A3B2FC7C953}" destId="{73ED96F4-4569-46F3-BDD0-5F99EF4620C6}" srcOrd="0" destOrd="0" presId="urn:microsoft.com/office/officeart/2018/2/layout/IconVerticalSolidList"/>
    <dgm:cxn modelId="{1BAB5BAA-E2F3-4F4C-BA9D-92A3D5D114FC}" srcId="{59D15C25-A248-45A2-BD85-6BC5769888B4}" destId="{2859FFDF-AF6B-474B-9764-9A3B2FC7C953}" srcOrd="3" destOrd="0" parTransId="{9E2C6880-8F35-4818-B019-383E4C0F2BF6}" sibTransId="{3566A0C8-92D7-43B5-BE6F-C0F16056013F}"/>
    <dgm:cxn modelId="{45E097D1-36B5-43F3-AAC6-3D171456A913}" srcId="{59D15C25-A248-45A2-BD85-6BC5769888B4}" destId="{C0CCB125-7B3C-4647-B023-561D804B5AC4}" srcOrd="1" destOrd="0" parTransId="{A020B9A0-A38E-4807-B2E9-57F125D8CAAD}" sibTransId="{BF498280-AD0A-4847-8007-4E5309E41A40}"/>
    <dgm:cxn modelId="{A2433060-40B5-4A8F-86CA-8B044862A05A}" type="presParOf" srcId="{86EA19AB-3CD4-465B-974D-9BBD79B2AD22}" destId="{C42003E4-E673-4EB3-B1B2-A9E7D62B33EC}" srcOrd="0" destOrd="0" presId="urn:microsoft.com/office/officeart/2018/2/layout/IconVerticalSolidList"/>
    <dgm:cxn modelId="{BBD4051A-205C-44E7-BC60-680957D21D25}" type="presParOf" srcId="{C42003E4-E673-4EB3-B1B2-A9E7D62B33EC}" destId="{00B2B72F-E7D1-4966-A4C3-1315492099ED}" srcOrd="0" destOrd="0" presId="urn:microsoft.com/office/officeart/2018/2/layout/IconVerticalSolidList"/>
    <dgm:cxn modelId="{288D850E-2B3D-4644-B628-50563C430496}" type="presParOf" srcId="{C42003E4-E673-4EB3-B1B2-A9E7D62B33EC}" destId="{48CA5589-7E7F-451B-A9EA-D19F590A7D0E}" srcOrd="1" destOrd="0" presId="urn:microsoft.com/office/officeart/2018/2/layout/IconVerticalSolidList"/>
    <dgm:cxn modelId="{3179BAFD-2953-4B8F-BEBC-E91AE4C36749}" type="presParOf" srcId="{C42003E4-E673-4EB3-B1B2-A9E7D62B33EC}" destId="{CCF03A21-EF81-4187-8599-C42CAA0DE5A9}" srcOrd="2" destOrd="0" presId="urn:microsoft.com/office/officeart/2018/2/layout/IconVerticalSolidList"/>
    <dgm:cxn modelId="{7C0657DD-BB9A-4D46-94B8-B7EC3613F8E0}" type="presParOf" srcId="{C42003E4-E673-4EB3-B1B2-A9E7D62B33EC}" destId="{34C25D40-F9D4-4F6F-846D-B9264C97E182}" srcOrd="3" destOrd="0" presId="urn:microsoft.com/office/officeart/2018/2/layout/IconVerticalSolidList"/>
    <dgm:cxn modelId="{ADB2DB94-A5C2-46C6-89CD-034EF5998683}" type="presParOf" srcId="{86EA19AB-3CD4-465B-974D-9BBD79B2AD22}" destId="{171FAD5C-7988-4B76-9931-7DF9BC192C9B}" srcOrd="1" destOrd="0" presId="urn:microsoft.com/office/officeart/2018/2/layout/IconVerticalSolidList"/>
    <dgm:cxn modelId="{9E689275-1E31-41BC-A00B-147A98EA4E58}" type="presParOf" srcId="{86EA19AB-3CD4-465B-974D-9BBD79B2AD22}" destId="{58DD21CD-33D8-4A06-8489-E5B023E9CCFB}" srcOrd="2" destOrd="0" presId="urn:microsoft.com/office/officeart/2018/2/layout/IconVerticalSolidList"/>
    <dgm:cxn modelId="{7E6E7A04-7511-4587-8C63-28ACC3D36079}" type="presParOf" srcId="{58DD21CD-33D8-4A06-8489-E5B023E9CCFB}" destId="{86DE8BC5-BB95-45F5-A919-91B8D493C45A}" srcOrd="0" destOrd="0" presId="urn:microsoft.com/office/officeart/2018/2/layout/IconVerticalSolidList"/>
    <dgm:cxn modelId="{711949AD-8EC6-49BD-B8A7-59CED1E4CE06}" type="presParOf" srcId="{58DD21CD-33D8-4A06-8489-E5B023E9CCFB}" destId="{C7D55B48-B7EF-42DE-B534-5F7B19D841B3}" srcOrd="1" destOrd="0" presId="urn:microsoft.com/office/officeart/2018/2/layout/IconVerticalSolidList"/>
    <dgm:cxn modelId="{325CFC39-FD31-4255-B365-EC93B5B903DF}" type="presParOf" srcId="{58DD21CD-33D8-4A06-8489-E5B023E9CCFB}" destId="{B4332E52-37EC-4477-AB22-585A48A7BA57}" srcOrd="2" destOrd="0" presId="urn:microsoft.com/office/officeart/2018/2/layout/IconVerticalSolidList"/>
    <dgm:cxn modelId="{FB678BAC-7B57-4041-B0EA-F1D1355C6A06}" type="presParOf" srcId="{58DD21CD-33D8-4A06-8489-E5B023E9CCFB}" destId="{301A7700-54FA-4E1A-9AA9-DE4156B8FE48}" srcOrd="3" destOrd="0" presId="urn:microsoft.com/office/officeart/2018/2/layout/IconVerticalSolidList"/>
    <dgm:cxn modelId="{18C5FC1E-00BC-421E-A154-B37974B0C37A}" type="presParOf" srcId="{86EA19AB-3CD4-465B-974D-9BBD79B2AD22}" destId="{622F2329-AB54-42C4-AFC1-C99944C8095C}" srcOrd="3" destOrd="0" presId="urn:microsoft.com/office/officeart/2018/2/layout/IconVerticalSolidList"/>
    <dgm:cxn modelId="{22E87117-CC3C-4832-8D49-EA46A7B1AE6E}" type="presParOf" srcId="{86EA19AB-3CD4-465B-974D-9BBD79B2AD22}" destId="{85483EFB-F1BB-4C8B-B3F6-A903A86B830C}" srcOrd="4" destOrd="0" presId="urn:microsoft.com/office/officeart/2018/2/layout/IconVerticalSolidList"/>
    <dgm:cxn modelId="{3D541364-88BF-4965-A891-3E19D2F89A7D}" type="presParOf" srcId="{85483EFB-F1BB-4C8B-B3F6-A903A86B830C}" destId="{CFA063FA-A163-48D8-A23F-4C333E46D14F}" srcOrd="0" destOrd="0" presId="urn:microsoft.com/office/officeart/2018/2/layout/IconVerticalSolidList"/>
    <dgm:cxn modelId="{7252F1E9-E07D-49F9-8EEE-79FC03092989}" type="presParOf" srcId="{85483EFB-F1BB-4C8B-B3F6-A903A86B830C}" destId="{E5CD8951-2A83-4F02-9891-99A0072527DE}" srcOrd="1" destOrd="0" presId="urn:microsoft.com/office/officeart/2018/2/layout/IconVerticalSolidList"/>
    <dgm:cxn modelId="{60B66DC4-D0D5-45FF-846A-21D751C61357}" type="presParOf" srcId="{85483EFB-F1BB-4C8B-B3F6-A903A86B830C}" destId="{BF545029-ED22-4915-88F7-4DC40E6A6387}" srcOrd="2" destOrd="0" presId="urn:microsoft.com/office/officeart/2018/2/layout/IconVerticalSolidList"/>
    <dgm:cxn modelId="{9BCF580B-CFCF-4C7B-B314-46E954A55BA4}" type="presParOf" srcId="{85483EFB-F1BB-4C8B-B3F6-A903A86B830C}" destId="{FF29D83F-BCBD-4B7F-B701-FC301FEDB223}" srcOrd="3" destOrd="0" presId="urn:microsoft.com/office/officeart/2018/2/layout/IconVerticalSolidList"/>
    <dgm:cxn modelId="{0AF9C175-BEB6-43FF-9642-9FC7CEEB016F}" type="presParOf" srcId="{86EA19AB-3CD4-465B-974D-9BBD79B2AD22}" destId="{5506A841-FB10-4F72-A4BB-6252DD4DB97D}" srcOrd="5" destOrd="0" presId="urn:microsoft.com/office/officeart/2018/2/layout/IconVerticalSolidList"/>
    <dgm:cxn modelId="{469A9AAA-1169-4259-AA68-1A3422BA1FBD}" type="presParOf" srcId="{86EA19AB-3CD4-465B-974D-9BBD79B2AD22}" destId="{4C2AF1DD-FDB8-4799-B367-5DEE7CB2B4BD}" srcOrd="6" destOrd="0" presId="urn:microsoft.com/office/officeart/2018/2/layout/IconVerticalSolidList"/>
    <dgm:cxn modelId="{3A4D69D1-EE7F-4342-8A17-E91F629AE131}" type="presParOf" srcId="{4C2AF1DD-FDB8-4799-B367-5DEE7CB2B4BD}" destId="{EC1CE408-A9C9-41C9-92FA-BB1D3F933330}" srcOrd="0" destOrd="0" presId="urn:microsoft.com/office/officeart/2018/2/layout/IconVerticalSolidList"/>
    <dgm:cxn modelId="{639A7C68-A3B5-453D-84E7-5F3F3DE5C3C8}" type="presParOf" srcId="{4C2AF1DD-FDB8-4799-B367-5DEE7CB2B4BD}" destId="{08121C89-8B81-446F-8698-46E1E7205474}" srcOrd="1" destOrd="0" presId="urn:microsoft.com/office/officeart/2018/2/layout/IconVerticalSolidList"/>
    <dgm:cxn modelId="{E7961E55-F246-4B19-B7EE-74D36470F316}" type="presParOf" srcId="{4C2AF1DD-FDB8-4799-B367-5DEE7CB2B4BD}" destId="{443E4526-B905-4D1F-89BA-B304BFD7A8A8}" srcOrd="2" destOrd="0" presId="urn:microsoft.com/office/officeart/2018/2/layout/IconVerticalSolidList"/>
    <dgm:cxn modelId="{ED6852D8-6595-4114-AB2E-D84454A2F98F}" type="presParOf" srcId="{4C2AF1DD-FDB8-4799-B367-5DEE7CB2B4BD}" destId="{73ED96F4-4569-46F3-BDD0-5F99EF4620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1CCE3-1F2E-49EB-891E-9A831CCA04D9}">
      <dsp:nvSpPr>
        <dsp:cNvPr id="0" name=""/>
        <dsp:cNvSpPr/>
      </dsp:nvSpPr>
      <dsp:spPr>
        <a:xfrm>
          <a:off x="26" y="1040361"/>
          <a:ext cx="2494356" cy="8548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Beer and specifically the brewery industry is large, profitable, and growing</a:t>
          </a:r>
        </a:p>
      </dsp:txBody>
      <dsp:txXfrm>
        <a:off x="26" y="1040361"/>
        <a:ext cx="2494356" cy="854827"/>
      </dsp:txXfrm>
    </dsp:sp>
    <dsp:sp modelId="{C641D934-66D1-4839-9E04-4460AF765546}">
      <dsp:nvSpPr>
        <dsp:cNvPr id="0" name=""/>
        <dsp:cNvSpPr/>
      </dsp:nvSpPr>
      <dsp:spPr>
        <a:xfrm>
          <a:off x="26" y="1895189"/>
          <a:ext cx="2494356" cy="21465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“Retail dollar sales of craft increased 6%, up to $29.3 billion, and now account for more than 25% of the $116.0 billion U.S. beer market” – Brewers Association</a:t>
          </a:r>
        </a:p>
      </dsp:txBody>
      <dsp:txXfrm>
        <a:off x="26" y="1895189"/>
        <a:ext cx="2494356" cy="2146590"/>
      </dsp:txXfrm>
    </dsp:sp>
    <dsp:sp modelId="{B7069EA0-6F9A-4B2B-BFE4-FDC2C79394EE}">
      <dsp:nvSpPr>
        <dsp:cNvPr id="0" name=""/>
        <dsp:cNvSpPr/>
      </dsp:nvSpPr>
      <dsp:spPr>
        <a:xfrm>
          <a:off x="2843592" y="1040361"/>
          <a:ext cx="2494356" cy="85482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Love of beer and breweries</a:t>
          </a:r>
        </a:p>
      </dsp:txBody>
      <dsp:txXfrm>
        <a:off x="2843592" y="1040361"/>
        <a:ext cx="2494356" cy="854827"/>
      </dsp:txXfrm>
    </dsp:sp>
    <dsp:sp modelId="{5B0EF67F-A380-4C43-9929-C7350B049673}">
      <dsp:nvSpPr>
        <dsp:cNvPr id="0" name=""/>
        <dsp:cNvSpPr/>
      </dsp:nvSpPr>
      <dsp:spPr>
        <a:xfrm>
          <a:off x="2843592" y="1895189"/>
          <a:ext cx="2494356" cy="214659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 have always been interested in beer and exploring breweries</a:t>
          </a:r>
        </a:p>
      </dsp:txBody>
      <dsp:txXfrm>
        <a:off x="2843592" y="1895189"/>
        <a:ext cx="2494356" cy="2146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B27AE-1ED2-4EBB-B401-FDB45535334C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8271F-2140-4DBC-BC89-A14ED42DD4E2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6CED0-B0A0-42B0-8AE3-C9D6181CFFB2}">
      <dsp:nvSpPr>
        <dsp:cNvPr id="0" name=""/>
        <dsp:cNvSpPr/>
      </dsp:nvSpPr>
      <dsp:spPr>
        <a:xfrm>
          <a:off x="1374223" y="2347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BreweryDB API</a:t>
          </a:r>
        </a:p>
      </dsp:txBody>
      <dsp:txXfrm>
        <a:off x="1374223" y="2347"/>
        <a:ext cx="2811780" cy="1189803"/>
      </dsp:txXfrm>
    </dsp:sp>
    <dsp:sp modelId="{C2A4879E-C494-4341-9837-1443DD167E62}">
      <dsp:nvSpPr>
        <dsp:cNvPr id="0" name=""/>
        <dsp:cNvSpPr/>
      </dsp:nvSpPr>
      <dsp:spPr>
        <a:xfrm>
          <a:off x="4186003" y="2347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 and Brewery Data</a:t>
          </a:r>
        </a:p>
      </dsp:txBody>
      <dsp:txXfrm>
        <a:off x="4186003" y="2347"/>
        <a:ext cx="2062396" cy="1189803"/>
      </dsp:txXfrm>
    </dsp:sp>
    <dsp:sp modelId="{AF19CA17-E742-4986-A9F0-A0C938BAE159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5AC24-0408-48E1-BF66-196CFCE781F3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501BF-C0CC-41FB-A5D4-8E6479CF6C3B}">
      <dsp:nvSpPr>
        <dsp:cNvPr id="0" name=""/>
        <dsp:cNvSpPr/>
      </dsp:nvSpPr>
      <dsp:spPr>
        <a:xfrm>
          <a:off x="1374223" y="1489602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County Health Rankings </a:t>
          </a:r>
        </a:p>
      </dsp:txBody>
      <dsp:txXfrm>
        <a:off x="1374223" y="1489602"/>
        <a:ext cx="2811780" cy="1189803"/>
      </dsp:txXfrm>
    </dsp:sp>
    <dsp:sp modelId="{C771C7FF-02D0-4169-8B84-B4E8808103D1}">
      <dsp:nvSpPr>
        <dsp:cNvPr id="0" name=""/>
        <dsp:cNvSpPr/>
      </dsp:nvSpPr>
      <dsp:spPr>
        <a:xfrm>
          <a:off x="4186003" y="1489602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Health Indicator Data</a:t>
          </a:r>
        </a:p>
      </dsp:txBody>
      <dsp:txXfrm>
        <a:off x="4186003" y="1489602"/>
        <a:ext cx="2062396" cy="1189803"/>
      </dsp:txXfrm>
    </dsp:sp>
    <dsp:sp modelId="{E9A214B0-4974-45D0-BFA3-708C2B82ECC3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4BFFB-09D0-4295-B0E0-D6084408BAAD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A3BA9-63F6-4B3A-AFF1-E76F6E2AC3CE}">
      <dsp:nvSpPr>
        <dsp:cNvPr id="0" name=""/>
        <dsp:cNvSpPr/>
      </dsp:nvSpPr>
      <dsp:spPr>
        <a:xfrm>
          <a:off x="1374223" y="2976856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Census </a:t>
          </a:r>
        </a:p>
      </dsp:txBody>
      <dsp:txXfrm>
        <a:off x="1374223" y="2976856"/>
        <a:ext cx="2811780" cy="1189803"/>
      </dsp:txXfrm>
    </dsp:sp>
    <dsp:sp modelId="{977A17A3-0E49-4A42-AEE5-C5D7342BF94C}">
      <dsp:nvSpPr>
        <dsp:cNvPr id="0" name=""/>
        <dsp:cNvSpPr/>
      </dsp:nvSpPr>
      <dsp:spPr>
        <a:xfrm>
          <a:off x="4186003" y="2976856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Regional/Division Mapping</a:t>
          </a:r>
        </a:p>
      </dsp:txBody>
      <dsp:txXfrm>
        <a:off x="4186003" y="2976856"/>
        <a:ext cx="2062396" cy="1189803"/>
      </dsp:txXfrm>
    </dsp:sp>
    <dsp:sp modelId="{07DAA212-8F92-49B4-B052-8D9C96E87842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1636C-2FB0-4158-BBEA-B864298268FE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CF7C1-AFFC-48B7-BED5-CD328745991D}">
      <dsp:nvSpPr>
        <dsp:cNvPr id="0" name=""/>
        <dsp:cNvSpPr/>
      </dsp:nvSpPr>
      <dsp:spPr>
        <a:xfrm>
          <a:off x="1374223" y="4464111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Simple Maps</a:t>
          </a:r>
        </a:p>
      </dsp:txBody>
      <dsp:txXfrm>
        <a:off x="1374223" y="4464111"/>
        <a:ext cx="2811780" cy="1189803"/>
      </dsp:txXfrm>
    </dsp:sp>
    <dsp:sp modelId="{BC851FC8-521A-4B73-B56B-F6878D569D23}">
      <dsp:nvSpPr>
        <dsp:cNvPr id="0" name=""/>
        <dsp:cNvSpPr/>
      </dsp:nvSpPr>
      <dsp:spPr>
        <a:xfrm>
          <a:off x="4186003" y="4464111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FIPS Crosswalk</a:t>
          </a:r>
        </a:p>
      </dsp:txBody>
      <dsp:txXfrm>
        <a:off x="4186003" y="4464111"/>
        <a:ext cx="2062396" cy="1189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D8178-9C65-4DE0-919E-611D48FA6DC1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987D0-5323-40D0-83B8-934D0D6706D4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95B0D-E013-453B-8ACF-4700F34C997F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Relationships only point towards associations and </a:t>
          </a:r>
          <a:r>
            <a:rPr lang="en-US" sz="2000" i="1" kern="1200" dirty="0"/>
            <a:t>not </a:t>
          </a:r>
          <a:r>
            <a:rPr lang="en-US" sz="2000" kern="1200" dirty="0"/>
            <a:t>causations</a:t>
          </a:r>
        </a:p>
      </dsp:txBody>
      <dsp:txXfrm>
        <a:off x="1866111" y="690"/>
        <a:ext cx="4382288" cy="1615680"/>
      </dsp:txXfrm>
    </dsp:sp>
    <dsp:sp modelId="{8D6C1717-030F-4983-AB44-2B6637C9EF23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E6970-3A34-4AEE-9108-DD359A3E4499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013FF-D466-4573-904A-3E945AC34570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According to County Health Rankings, all indicators used were already adjusted to a per capita of 100,000</a:t>
          </a:r>
        </a:p>
      </dsp:txBody>
      <dsp:txXfrm>
        <a:off x="1866111" y="2020291"/>
        <a:ext cx="4382288" cy="1615680"/>
      </dsp:txXfrm>
    </dsp:sp>
    <dsp:sp modelId="{0FED5FB7-8F38-40A3-9E2B-C3B7E0F2A237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D0304-5645-4B35-AD5B-EDBE277D908F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57E6-FA6E-4AB6-A02E-FFF9BA8ED72C}">
      <dsp:nvSpPr>
        <dsp:cNvPr id="0" name=""/>
        <dsp:cNvSpPr/>
      </dsp:nvSpPr>
      <dsp:spPr>
        <a:xfrm>
          <a:off x="1866111" y="4039891"/>
          <a:ext cx="2811780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was some data loss</a:t>
          </a:r>
        </a:p>
      </dsp:txBody>
      <dsp:txXfrm>
        <a:off x="1866111" y="4039891"/>
        <a:ext cx="2811780" cy="1615680"/>
      </dsp:txXfrm>
    </dsp:sp>
    <dsp:sp modelId="{65054C31-6CA3-4E99-88D1-656B94031441}">
      <dsp:nvSpPr>
        <dsp:cNvPr id="0" name=""/>
        <dsp:cNvSpPr/>
      </dsp:nvSpPr>
      <dsp:spPr>
        <a:xfrm>
          <a:off x="4677891" y="4039891"/>
          <a:ext cx="157050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677891" y="4039891"/>
        <a:ext cx="1570508" cy="1615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A79F4-3253-44B6-86C3-FB9641B3B418}">
      <dsp:nvSpPr>
        <dsp:cNvPr id="0" name=""/>
        <dsp:cNvSpPr/>
      </dsp:nvSpPr>
      <dsp:spPr>
        <a:xfrm>
          <a:off x="0" y="6958"/>
          <a:ext cx="5961345" cy="17442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Granularity: Counties show stronger relationships. City correlations almost nonexistent</a:t>
          </a:r>
        </a:p>
      </dsp:txBody>
      <dsp:txXfrm>
        <a:off x="85146" y="92104"/>
        <a:ext cx="5791053" cy="1573922"/>
      </dsp:txXfrm>
    </dsp:sp>
    <dsp:sp modelId="{04E8FEE8-FD04-40CE-890A-A7661114D6A7}">
      <dsp:nvSpPr>
        <dsp:cNvPr id="0" name=""/>
        <dsp:cNvSpPr/>
      </dsp:nvSpPr>
      <dsp:spPr>
        <a:xfrm>
          <a:off x="0" y="1834692"/>
          <a:ext cx="5961345" cy="1744214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Adult obesity and smoking, albeit weak, have the strongest (negative) correlation in counties</a:t>
          </a:r>
        </a:p>
      </dsp:txBody>
      <dsp:txXfrm>
        <a:off x="85146" y="1919838"/>
        <a:ext cx="5791053" cy="1573922"/>
      </dsp:txXfrm>
    </dsp:sp>
    <dsp:sp modelId="{A5B3C1D0-C0BA-48CD-A94A-B6C4F6E74908}">
      <dsp:nvSpPr>
        <dsp:cNvPr id="0" name=""/>
        <dsp:cNvSpPr/>
      </dsp:nvSpPr>
      <dsp:spPr>
        <a:xfrm>
          <a:off x="0" y="3662427"/>
          <a:ext cx="5961345" cy="174421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West, South, and Northeast correlations are fairly even on a county level.</a:t>
          </a:r>
        </a:p>
      </dsp:txBody>
      <dsp:txXfrm>
        <a:off x="85146" y="3747573"/>
        <a:ext cx="5791053" cy="15739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2B72F-E7D1-4966-A4C3-1315492099ED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A5589-7E7F-451B-A9EA-D19F590A7D0E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25D40-F9D4-4F6F-846D-B9264C97E182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Predictive model </a:t>
          </a:r>
        </a:p>
      </dsp:txBody>
      <dsp:txXfrm>
        <a:off x="1432649" y="2447"/>
        <a:ext cx="5156041" cy="1240389"/>
      </dsp:txXfrm>
    </dsp:sp>
    <dsp:sp modelId="{86DE8BC5-BB95-45F5-A919-91B8D493C45A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55B48-B7EF-42DE-B534-5F7B19D841B3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A7700-54FA-4E1A-9AA9-DE4156B8FE48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Beer Analysis</a:t>
          </a:r>
        </a:p>
      </dsp:txBody>
      <dsp:txXfrm>
        <a:off x="1432649" y="1552933"/>
        <a:ext cx="5156041" cy="1240389"/>
      </dsp:txXfrm>
    </dsp:sp>
    <dsp:sp modelId="{CFA063FA-A163-48D8-A23F-4C333E46D14F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D8951-2A83-4F02-9891-99A0072527DE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9D83F-BCBD-4B7F-B701-FC301FEDB223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Happiness</a:t>
          </a:r>
        </a:p>
      </dsp:txBody>
      <dsp:txXfrm>
        <a:off x="1432649" y="3103420"/>
        <a:ext cx="5156041" cy="1240389"/>
      </dsp:txXfrm>
    </dsp:sp>
    <dsp:sp modelId="{EC1CE408-A9C9-41C9-92FA-BB1D3F933330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21C89-8B81-446F-8698-46E1E7205474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D96F4-4569-46F3-BDD0-5F99EF4620C6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Religion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7C3F7-8A0E-4147-BF01-7ADA39B77F7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FF35E-041C-4C1B-8EDE-E5D4CE35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FF35E-041C-4C1B-8EDE-E5D4CE35D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3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5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2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8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7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9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9A0B-5C8E-4A48-ACE6-CF0420CE351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0A98-11B1-4F76-9454-AC1C3BCEF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C:\Users\toshi\Documents\NSS%20Documents\Capstone\beer-health-analysis\data\us_chorople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9E5C5-FC4B-44C1-9246-574F6D925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Relationships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Between Health Indicators and Number of Breweries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557D9F7-1891-4C20-9BD4-DB6F87ACE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140" y="1854601"/>
            <a:ext cx="4776711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Steven Decker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Nashville Software School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LinkedIn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https://www.linkedin.com/in/stevendecker3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https://github.com/st-decker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7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B1494-5A4F-4C33-9D66-3D8636FD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50" y="462461"/>
            <a:ext cx="3412727" cy="1112337"/>
          </a:xfrm>
        </p:spPr>
        <p:txBody>
          <a:bodyPr>
            <a:normAutofit/>
          </a:bodyPr>
          <a:lstStyle/>
          <a:p>
            <a:pPr algn="ctr"/>
            <a:r>
              <a:rPr lang="en-US" sz="4100" dirty="0"/>
              <a:t>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C25A2-9AF4-475A-849C-2D585FE0DAFE}"/>
              </a:ext>
            </a:extLst>
          </p:cNvPr>
          <p:cNvSpPr txBox="1"/>
          <p:nvPr/>
        </p:nvSpPr>
        <p:spPr>
          <a:xfrm>
            <a:off x="674750" y="1574799"/>
            <a:ext cx="3412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negative correlations between smoking and obesity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South and West show weak negative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expectancy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positive correlation in the South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correlation in the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Almost moderate correlation in the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all regions, the correlations are fairly 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8A6E7A4-46E2-4AFD-8565-848336DB1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9" y="0"/>
            <a:ext cx="3469083" cy="2615905"/>
          </a:xfrm>
        </p:spPr>
      </p:pic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115B3210-D558-4B18-8F7C-7D04AABF0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92" y="19051"/>
            <a:ext cx="3469083" cy="2646681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02AF8AAA-9FC9-4292-A81B-E613378F4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14" y="2615905"/>
            <a:ext cx="2523571" cy="841779"/>
          </a:xfrm>
          <a:prstGeom prst="rect">
            <a:avLst/>
          </a:prstGeom>
        </p:spPr>
      </p:pic>
      <p:pic>
        <p:nvPicPr>
          <p:cNvPr id="13" name="Picture 12" descr="A picture containing wooden, room, table, computer&#10;&#10;Description automatically generated">
            <a:extLst>
              <a:ext uri="{FF2B5EF4-FFF2-40B4-BE49-F238E27FC236}">
                <a16:creationId xmlns:a16="http://schemas.microsoft.com/office/drawing/2014/main" id="{2EF5C487-2C50-42B0-AB8B-866983B7D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28" y="2653052"/>
            <a:ext cx="2707483" cy="767484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7D76562B-2297-4956-8C95-11B87013D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70" y="3457685"/>
            <a:ext cx="3345972" cy="2632302"/>
          </a:xfrm>
          <a:prstGeom prst="rect">
            <a:avLst/>
          </a:prstGeom>
        </p:spPr>
      </p:pic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04C50B74-D780-42CD-94DA-B243068A8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61" y="6066571"/>
            <a:ext cx="2646680" cy="770300"/>
          </a:xfrm>
          <a:prstGeom prst="rect">
            <a:avLst/>
          </a:prstGeom>
        </p:spPr>
      </p:pic>
      <p:pic>
        <p:nvPicPr>
          <p:cNvPr id="22" name="Picture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395870-B127-4C65-AC06-8CF8DC479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92" y="3468024"/>
            <a:ext cx="3469083" cy="2611119"/>
          </a:xfrm>
          <a:prstGeom prst="rect">
            <a:avLst/>
          </a:prstGeom>
        </p:spPr>
      </p:pic>
      <p:pic>
        <p:nvPicPr>
          <p:cNvPr id="24" name="Picture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105DF866-6D76-4845-837D-0B8744094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54" y="6066571"/>
            <a:ext cx="2705957" cy="7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9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93012-B8F9-41BF-A193-36DDC1E9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Cities/Counties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34AD4B0-0267-49DB-AD57-FB0C4765E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749993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17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D8D0-74DC-4FBA-830D-2285F134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Observations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Southern Libations – West is Best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9BC-A67F-443F-A2E3-9F6E34A2C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Number of breweries show some associations/correlations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Locality eagerness to break into the brewery industry 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The economic incentive might not always be there but there is some evidence to invest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Your locality might attract smarter, healthier, potentially slightly richer citizens but not a guarantee </a:t>
            </a:r>
          </a:p>
          <a:p>
            <a:pPr lvl="2"/>
            <a:r>
              <a:rPr lang="en-US" sz="1400" dirty="0">
                <a:solidFill>
                  <a:srgbClr val="FFFFFF"/>
                </a:solidFill>
              </a:rPr>
              <a:t>Bias towards metropolitan areas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The beauty of breweries is they can grow anywhere. 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With that they bring hops and unfiltered memories, and that’s something to which we can all drink</a:t>
            </a:r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CB7B58AF-2B2A-4CA0-8BC5-5E2CFE411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4017" y="1425048"/>
            <a:ext cx="4007904" cy="40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2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FC4C5-4C02-4E0D-95D6-3C1CD990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Future Studies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92880F-473C-4B2E-9068-70F7D6197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06964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94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34D3C-AC8C-4464-9B01-919112AA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FC67-883C-419A-BF5A-B7C4EE9D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Thank you for your 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553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C2AB6-A6E0-4847-B2A8-A2D0C062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U.S. Breweries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1340FB45-6C64-4667-9753-163FF22E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2255072"/>
            <a:ext cx="9814560" cy="4500222"/>
          </a:xfrm>
        </p:spPr>
      </p:pic>
    </p:spTree>
    <p:extLst>
      <p:ext uri="{BB962C8B-B14F-4D97-AF65-F5344CB8AC3E}">
        <p14:creationId xmlns:p14="http://schemas.microsoft.com/office/powerpoint/2010/main" val="41130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B1494-5A4F-4C33-9D66-3D8636FD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50" y="462461"/>
            <a:ext cx="3412727" cy="1112337"/>
          </a:xfrm>
        </p:spPr>
        <p:txBody>
          <a:bodyPr>
            <a:normAutofit/>
          </a:bodyPr>
          <a:lstStyle/>
          <a:p>
            <a:pPr algn="ctr"/>
            <a:r>
              <a:rPr lang="en-US" sz="4100" dirty="0"/>
              <a:t>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C25A2-9AF4-475A-849C-2D585FE0DAFE}"/>
              </a:ext>
            </a:extLst>
          </p:cNvPr>
          <p:cNvSpPr txBox="1"/>
          <p:nvPr/>
        </p:nvSpPr>
        <p:spPr>
          <a:xfrm>
            <a:off x="674750" y="1574799"/>
            <a:ext cx="3412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negative correlations between smoking and obesity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South and West show weak negative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expectancy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positive correlation in the South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correlation in the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Almost moderate correlation in the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all regions, the correlations are all 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A2BA25-99A3-4B93-8F7C-86F1DD4F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90" y="-1"/>
            <a:ext cx="3129786" cy="5067299"/>
          </a:xfrm>
          <a:prstGeom prst="rect">
            <a:avLst/>
          </a:prstGeom>
        </p:spPr>
      </p:pic>
      <p:pic>
        <p:nvPicPr>
          <p:cNvPr id="44" name="Content Placeholder 43" descr="A close up of a map&#10;&#10;Description automatically generated">
            <a:extLst>
              <a:ext uri="{FF2B5EF4-FFF2-40B4-BE49-F238E27FC236}">
                <a16:creationId xmlns:a16="http://schemas.microsoft.com/office/drawing/2014/main" id="{2BCCEE0B-EDD0-4F08-99CC-688A56FAB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0"/>
            <a:ext cx="4351338" cy="5067300"/>
          </a:xfrm>
        </p:spPr>
      </p:pic>
    </p:spTree>
    <p:extLst>
      <p:ext uri="{BB962C8B-B14F-4D97-AF65-F5344CB8AC3E}">
        <p14:creationId xmlns:p14="http://schemas.microsoft.com/office/powerpoint/2010/main" val="425368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1DEB374-A1D0-48A1-B178-959E6F243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3" y="-478"/>
            <a:ext cx="6378162" cy="6858478"/>
          </a:xfrm>
          <a:custGeom>
            <a:avLst/>
            <a:gdLst>
              <a:gd name="connsiteX0" fmla="*/ 0 w 6378162"/>
              <a:gd name="connsiteY0" fmla="*/ 6858478 h 6858478"/>
              <a:gd name="connsiteX1" fmla="*/ 6378162 w 6378162"/>
              <a:gd name="connsiteY1" fmla="*/ 6858478 h 6858478"/>
              <a:gd name="connsiteX2" fmla="*/ 3201787 w 6378162"/>
              <a:gd name="connsiteY2" fmla="*/ 0 h 6858478"/>
              <a:gd name="connsiteX3" fmla="*/ 3196210 w 6378162"/>
              <a:gd name="connsiteY3" fmla="*/ 0 h 6858478"/>
              <a:gd name="connsiteX4" fmla="*/ 2129982 w 6378162"/>
              <a:gd name="connsiteY4" fmla="*/ 0 h 6858478"/>
              <a:gd name="connsiteX5" fmla="*/ 0 w 6378162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8162" h="6858478">
                <a:moveTo>
                  <a:pt x="0" y="6858478"/>
                </a:moveTo>
                <a:lnTo>
                  <a:pt x="6378162" y="6858478"/>
                </a:lnTo>
                <a:lnTo>
                  <a:pt x="3201787" y="0"/>
                </a:lnTo>
                <a:lnTo>
                  <a:pt x="3196210" y="0"/>
                </a:lnTo>
                <a:lnTo>
                  <a:pt x="2129982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  <a:alpha val="7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92A3ED-9854-4AD9-88FB-0EC89C93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3" y="-478"/>
            <a:ext cx="5972343" cy="6858478"/>
          </a:xfrm>
          <a:custGeom>
            <a:avLst/>
            <a:gdLst>
              <a:gd name="connsiteX0" fmla="*/ 0 w 5972343"/>
              <a:gd name="connsiteY0" fmla="*/ 6858478 h 6858478"/>
              <a:gd name="connsiteX1" fmla="*/ 5972343 w 5972343"/>
              <a:gd name="connsiteY1" fmla="*/ 6858478 h 6858478"/>
              <a:gd name="connsiteX2" fmla="*/ 2795968 w 5972343"/>
              <a:gd name="connsiteY2" fmla="*/ 0 h 6858478"/>
              <a:gd name="connsiteX3" fmla="*/ 2790391 w 5972343"/>
              <a:gd name="connsiteY3" fmla="*/ 0 h 6858478"/>
              <a:gd name="connsiteX4" fmla="*/ 1724163 w 5972343"/>
              <a:gd name="connsiteY4" fmla="*/ 0 h 6858478"/>
              <a:gd name="connsiteX5" fmla="*/ 0 w 5972343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2343" h="6858478">
                <a:moveTo>
                  <a:pt x="0" y="6858478"/>
                </a:moveTo>
                <a:lnTo>
                  <a:pt x="5972343" y="6858478"/>
                </a:lnTo>
                <a:lnTo>
                  <a:pt x="2795968" y="0"/>
                </a:lnTo>
                <a:lnTo>
                  <a:pt x="2790391" y="0"/>
                </a:lnTo>
                <a:lnTo>
                  <a:pt x="1724163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25CAB-4508-46F4-A3EE-C284552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62"/>
            <a:ext cx="3276601" cy="32943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AA6F2DE-42CA-431D-825B-17CFD7954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8047"/>
              </p:ext>
            </p:extLst>
          </p:nvPr>
        </p:nvGraphicFramePr>
        <p:xfrm>
          <a:off x="6143708" y="1137684"/>
          <a:ext cx="5337975" cy="5082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6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25CAB-4508-46F4-A3EE-C284552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A621-5269-424B-8EB0-68AA20CE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Do any correlations exist between the number of breweries and different health indictors</a:t>
            </a: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Relations between regions, states</a:t>
            </a:r>
            <a:r>
              <a:rPr lang="en-US" sz="2100">
                <a:solidFill>
                  <a:schemeClr val="bg1"/>
                </a:solidFill>
              </a:rPr>
              <a:t>, counties, </a:t>
            </a:r>
            <a:r>
              <a:rPr lang="en-US" sz="2100" dirty="0">
                <a:solidFill>
                  <a:schemeClr val="bg1"/>
                </a:solidFill>
              </a:rPr>
              <a:t>cities</a:t>
            </a:r>
          </a:p>
          <a:p>
            <a:r>
              <a:rPr lang="en-US" sz="2100" dirty="0">
                <a:solidFill>
                  <a:schemeClr val="bg1"/>
                </a:solidFill>
              </a:rPr>
              <a:t>Where are most breweries?</a:t>
            </a:r>
          </a:p>
          <a:p>
            <a:r>
              <a:rPr lang="en-US" sz="2100" dirty="0">
                <a:solidFill>
                  <a:schemeClr val="bg1"/>
                </a:solidFill>
              </a:rPr>
              <a:t>What health measures specific to a certain regions are most affected by the number of breweries?</a:t>
            </a:r>
          </a:p>
          <a:p>
            <a:r>
              <a:rPr lang="en-US" sz="2100" dirty="0">
                <a:solidFill>
                  <a:schemeClr val="bg1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40458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2190-5EBA-44AB-A427-31F47DAE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6583-90DB-4DD7-A30D-0DC111C6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Python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(Geo)Pandas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Seaborn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225389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E0911-54FD-435A-B5B7-B9232332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9F84247-6DD2-40D5-B7A0-4ED920F7A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86342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9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FE35C-9447-49D4-A65D-52CB3673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Preface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5F88582-211E-4E0F-A309-782779A46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2249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73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A04A-54C1-443B-8871-04050CD1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Loss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279C72D-A4FD-4C2D-B636-35764717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 dirty="0"/>
              <a:t>Through merges (inner join)</a:t>
            </a:r>
          </a:p>
          <a:p>
            <a:r>
              <a:rPr lang="en-US" sz="1800" dirty="0"/>
              <a:t>Not all counties/fips codes matched</a:t>
            </a:r>
          </a:p>
          <a:p>
            <a:pPr lvl="1"/>
            <a:r>
              <a:rPr lang="en-US" sz="1400" dirty="0"/>
              <a:t>FIPS codes were used to match to counties</a:t>
            </a:r>
          </a:p>
          <a:p>
            <a:pPr lvl="1"/>
            <a:r>
              <a:rPr lang="en-US" sz="1400" dirty="0"/>
              <a:t>Zip codes avoided</a:t>
            </a:r>
          </a:p>
          <a:p>
            <a:endParaRPr lang="en-US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70FD3F-C7B9-425C-8294-A9AEEA58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894718"/>
            <a:ext cx="3775899" cy="25204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F667BE-539B-4B4E-BA78-E8582B444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906198"/>
            <a:ext cx="2599986" cy="17354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9779F7-7848-4E18-9D2A-28DB645D3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81" y="4318312"/>
            <a:ext cx="3094462" cy="20655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Content Placeholder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A428A-73D7-49BC-8DC2-FE4606EC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26" y="4070028"/>
            <a:ext cx="2524611" cy="16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7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5F86-6C71-49A0-AFEB-C51A6791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of the data is located between Europe and the United States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2FDF758-5E17-4E59-AAC6-58883B27C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6" y="1690688"/>
            <a:ext cx="11771194" cy="3413759"/>
          </a:xfrm>
        </p:spPr>
      </p:pic>
    </p:spTree>
    <p:extLst>
      <p:ext uri="{BB962C8B-B14F-4D97-AF65-F5344CB8AC3E}">
        <p14:creationId xmlns:p14="http://schemas.microsoft.com/office/powerpoint/2010/main" val="278155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07CA4-8822-4C17-A7F6-48731D14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Where and What Type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0412-64BD-439A-9E1E-BDACA00BB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endParaRPr lang="en-US" sz="1400" dirty="0">
              <a:solidFill>
                <a:srgbClr val="FFFFFF"/>
              </a:solidFill>
              <a:hlinkClick r:id="rId2" action="ppaction://hlinkfile"/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States with the most breweries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West</a:t>
            </a:r>
          </a:p>
          <a:p>
            <a:pPr lvl="2"/>
            <a:r>
              <a:rPr lang="en-US" sz="1000">
                <a:solidFill>
                  <a:srgbClr val="FFFFFF"/>
                </a:solidFill>
              </a:rPr>
              <a:t>4 </a:t>
            </a:r>
            <a:r>
              <a:rPr lang="en-US" sz="1000" dirty="0">
                <a:solidFill>
                  <a:srgbClr val="FFFFFF"/>
                </a:solidFill>
              </a:rPr>
              <a:t>of the top 10 states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South</a:t>
            </a:r>
          </a:p>
          <a:p>
            <a:pPr lvl="2"/>
            <a:r>
              <a:rPr lang="en-US" sz="1000" dirty="0">
                <a:solidFill>
                  <a:srgbClr val="FFFFFF"/>
                </a:solidFill>
              </a:rPr>
              <a:t>3 of the top 10 states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Northeast</a:t>
            </a:r>
          </a:p>
          <a:p>
            <a:pPr lvl="2"/>
            <a:r>
              <a:rPr lang="en-US" sz="1000" dirty="0">
                <a:solidFill>
                  <a:srgbClr val="FFFFFF"/>
                </a:solidFill>
              </a:rPr>
              <a:t>2 of the top 10 states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Midwest</a:t>
            </a:r>
          </a:p>
          <a:p>
            <a:pPr lvl="2"/>
            <a:r>
              <a:rPr lang="en-US" sz="1000" dirty="0">
                <a:solidFill>
                  <a:srgbClr val="FFFFFF"/>
                </a:solidFill>
              </a:rPr>
              <a:t>1 of the top 10 states</a:t>
            </a:r>
          </a:p>
          <a:p>
            <a:r>
              <a:rPr lang="en-US" sz="1400" dirty="0">
                <a:solidFill>
                  <a:srgbClr val="FFFFFF"/>
                </a:solidFill>
                <a:hlinkClick r:id="rId2" action="ppaction://hlinkfile"/>
              </a:rPr>
              <a:t>US Breweries - Folium Map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3" name="Picture 1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2C9D33E-C6D5-4C22-B37A-21517F7DD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" r="2" b="3119"/>
          <a:stretch/>
        </p:blipFill>
        <p:spPr>
          <a:xfrm>
            <a:off x="6466389" y="4191579"/>
            <a:ext cx="3657600" cy="2466520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0B9E0C12-E7A6-407F-B46F-51D37B3AE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88" y="199901"/>
            <a:ext cx="5522412" cy="39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8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528</Words>
  <Application>Microsoft Office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Relationships Between Health Indicators and Number of Breweries</vt:lpstr>
      <vt:lpstr>Why</vt:lpstr>
      <vt:lpstr>Mission</vt:lpstr>
      <vt:lpstr>Tools Used</vt:lpstr>
      <vt:lpstr>The Data</vt:lpstr>
      <vt:lpstr>Preface</vt:lpstr>
      <vt:lpstr>Data Loss</vt:lpstr>
      <vt:lpstr>Most of the data is located between Europe and the United States</vt:lpstr>
      <vt:lpstr>Where and What Type</vt:lpstr>
      <vt:lpstr>States</vt:lpstr>
      <vt:lpstr>Cities/Counties</vt:lpstr>
      <vt:lpstr>Observations Southern Libations – West is Best</vt:lpstr>
      <vt:lpstr>Future Studies</vt:lpstr>
      <vt:lpstr>Questions?</vt:lpstr>
      <vt:lpstr>U.S. Breweries</vt:lpstr>
      <vt:lpstr>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Correlations Between Health Indicators and Number of Breweries</dc:title>
  <dc:creator>Steven Decker</dc:creator>
  <cp:lastModifiedBy>Steven Decker</cp:lastModifiedBy>
  <cp:revision>30</cp:revision>
  <dcterms:created xsi:type="dcterms:W3CDTF">2020-06-20T03:39:48Z</dcterms:created>
  <dcterms:modified xsi:type="dcterms:W3CDTF">2020-06-25T21:13:27Z</dcterms:modified>
</cp:coreProperties>
</file>