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88E2-ABBC-4057-B4C5-64CCD90AA8FB}" type="datetimeFigureOut">
              <a:rPr lang="en-US" smtClean="0"/>
              <a:t>6/6/19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 Statements - C#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/>
              <a:t>int number;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Console.WriteLine("Please enter a number between 0 and 10:");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// use either for converting a string input into an integer</a:t>
            </a:r>
          </a:p>
          <a:p>
            <a:pPr>
              <a:buNone/>
            </a:pPr>
            <a:r>
              <a:rPr lang="en-GB" dirty="0"/>
              <a:t>number = convert.ToInt32(Console.ReadLine());</a:t>
            </a:r>
          </a:p>
          <a:p>
            <a:pPr>
              <a:buNone/>
            </a:pPr>
            <a:r>
              <a:rPr lang="en-GB" dirty="0"/>
              <a:t>number = int.Parse(Console.ReadLine());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if(number &gt; 10)</a:t>
            </a:r>
          </a:p>
          <a:p>
            <a:pPr>
              <a:buNone/>
            </a:pPr>
            <a:r>
              <a:rPr lang="en-GB" dirty="0"/>
              <a:t>	Console.WriteLine("Hey! The number should be 10 or less!");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Console.ReadLine();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If.. Else statement</a:t>
            </a:r>
            <a:br>
              <a:rPr lang="en-GB" dirty="0"/>
            </a:br>
            <a:r>
              <a:rPr lang="en-GB" sz="3100" dirty="0"/>
              <a:t>Fun Fact: this is the concept of </a:t>
            </a:r>
            <a:r>
              <a:rPr lang="en-GB" sz="3100"/>
              <a:t>branching in ICT 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/>
              <a:t>int number;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Console.WriteLine("Please enter a number between 0 and 10:");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// use either for converting a string input into an integer</a:t>
            </a:r>
          </a:p>
          <a:p>
            <a:pPr>
              <a:buNone/>
            </a:pPr>
            <a:r>
              <a:rPr lang="en-GB" dirty="0"/>
              <a:t>number = convert.ToInt32(Console.ReadLine());</a:t>
            </a:r>
          </a:p>
          <a:p>
            <a:pPr>
              <a:buNone/>
            </a:pPr>
            <a:r>
              <a:rPr lang="en-GB" dirty="0"/>
              <a:t>number = int.Parse(Console.ReadLine());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if(number &gt; 10)</a:t>
            </a:r>
          </a:p>
          <a:p>
            <a:pPr>
              <a:buNone/>
            </a:pPr>
            <a:r>
              <a:rPr lang="en-GB" dirty="0"/>
              <a:t>	Console.WriteLine("Hey! The number should be 10 or less!");</a:t>
            </a:r>
          </a:p>
          <a:p>
            <a:pPr>
              <a:buNone/>
            </a:pPr>
            <a:r>
              <a:rPr lang="en-GB" dirty="0"/>
              <a:t>else</a:t>
            </a:r>
          </a:p>
          <a:p>
            <a:pPr>
              <a:buNone/>
            </a:pPr>
            <a:r>
              <a:rPr lang="en-GB" dirty="0"/>
              <a:t>	Console.WriteLine("Good job!");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Console.ReadLine();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Else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/>
              <a:t>int number;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Console.WriteLine("Please enter a number between 0 and 10:");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// use either for converting a string input into an integer</a:t>
            </a:r>
          </a:p>
          <a:p>
            <a:pPr>
              <a:buNone/>
            </a:pPr>
            <a:r>
              <a:rPr lang="en-GB" dirty="0"/>
              <a:t>number = convert.ToInt32(Console.ReadLine());</a:t>
            </a:r>
          </a:p>
          <a:p>
            <a:pPr>
              <a:buNone/>
            </a:pPr>
            <a:r>
              <a:rPr lang="en-GB" dirty="0"/>
              <a:t>number = int.Parse(Console.ReadLine());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if(number &gt; 10)</a:t>
            </a:r>
          </a:p>
          <a:p>
            <a:pPr>
              <a:buNone/>
            </a:pPr>
            <a:r>
              <a:rPr lang="en-GB" dirty="0"/>
              <a:t>	Console.WriteLine("Hey! The number should be 10 or less!");</a:t>
            </a:r>
          </a:p>
          <a:p>
            <a:pPr>
              <a:buNone/>
            </a:pPr>
            <a:r>
              <a:rPr lang="en-GB" dirty="0"/>
              <a:t>else if(number &lt; 0)</a:t>
            </a:r>
          </a:p>
          <a:p>
            <a:pPr>
              <a:buNone/>
            </a:pPr>
            <a:r>
              <a:rPr lang="en-GB" dirty="0"/>
              <a:t>	Console.WriteLine("Hey! The number should be 0 or more!");</a:t>
            </a:r>
          </a:p>
          <a:p>
            <a:pPr>
              <a:buNone/>
            </a:pPr>
            <a:r>
              <a:rPr lang="en-GB" dirty="0"/>
              <a:t>else</a:t>
            </a:r>
          </a:p>
          <a:p>
            <a:pPr>
              <a:buNone/>
            </a:pPr>
            <a:r>
              <a:rPr lang="en-GB" dirty="0"/>
              <a:t>	Console.WriteLine("Good job!");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Console.ReadLine();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Write a C# program to get a number from the user and print whether it is positive or negative.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C# program to solve quadratic equations.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C# program to take three numbers from the user and print the greatest number.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C# program that takes the user to provide a single character from the alphabet. Print Vowel or Consonant, depending on the user input.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252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If Statements - C#</vt:lpstr>
      <vt:lpstr>If statement</vt:lpstr>
      <vt:lpstr>If.. Else statement Fun Fact: this is the concept of branching in ICT </vt:lpstr>
      <vt:lpstr>If Else ladder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 – C#</dc:title>
  <dc:creator>user 1</dc:creator>
  <cp:lastModifiedBy>Nolan, Sean (LIT)</cp:lastModifiedBy>
  <cp:revision>3</cp:revision>
  <dcterms:created xsi:type="dcterms:W3CDTF">2019-05-30T14:48:40Z</dcterms:created>
  <dcterms:modified xsi:type="dcterms:W3CDTF">2019-06-06T12:15:27Z</dcterms:modified>
</cp:coreProperties>
</file>