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92" r:id="rId5"/>
    <p:sldId id="260" r:id="rId6"/>
    <p:sldId id="262" r:id="rId7"/>
    <p:sldId id="29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8" r:id="rId29"/>
    <p:sldId id="286" r:id="rId30"/>
    <p:sldId id="287" r:id="rId31"/>
    <p:sldId id="259" r:id="rId32"/>
    <p:sldId id="26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1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6635B-ADD4-B7D0-17D2-B92E80515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5D2AE-B1A8-8461-C417-D2AD0E16A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A25F1-578A-2498-A61E-B741A18E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2DAD-3D91-D944-9EA8-DC6A342D4D1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3058D-DA05-CAF3-9135-B3F0B256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E0F46-6813-26C5-4CD6-C7B598D7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6BE0-0B98-7D4E-8CD8-A2C15771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9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238D-0A62-1468-706A-8D6315E1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A04DD-56AB-146F-7000-9E8CA4F13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73E54-45DD-6062-8AB5-81DC13E7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2DAD-3D91-D944-9EA8-DC6A342D4D1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72F46-C320-0426-E355-0ABAC3695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936A9-FD29-D8BB-86A4-E4701F39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6BE0-0B98-7D4E-8CD8-A2C15771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E1EEBD-DAD9-F789-0AEB-EE12AAEB9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EF86F-503C-267D-FB1A-3D88BB6CB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0B9B9-2EEE-AE88-D9C2-04236C53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2DAD-3D91-D944-9EA8-DC6A342D4D1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1DBBE-1F7B-07CB-DF33-76670FCC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F345F-3E04-2360-598C-2B6DE95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6BE0-0B98-7D4E-8CD8-A2C15771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9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4047-E5DF-7EAC-A8C4-5D95906E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9B10A-A01A-A8B3-2912-BB541C0DB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C016C-0622-091B-1906-2AA27992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2DAD-3D91-D944-9EA8-DC6A342D4D1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862B8-FF10-1DED-AB59-3E790E12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51E6-76AD-D895-15B9-4F7FF662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6BE0-0B98-7D4E-8CD8-A2C15771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6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D92D-2482-B422-6526-B5A5AB43B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CF493-BA7B-4F1F-459B-E00467907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E53EF-0F37-EF23-68C3-459ED8B2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2DAD-3D91-D944-9EA8-DC6A342D4D1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D1C3D-4C01-E3AC-5A42-15CDF036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67767-82B6-7486-97B2-9EFD8727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6BE0-0B98-7D4E-8CD8-A2C15771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6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5873-78EA-7041-B0B2-7C977AEC2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FC2DC-178D-0025-8619-E8601E83B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D5F83-AFE6-74BA-7FD8-9236946E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99056-B3E5-D807-EE63-FD823BE3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2DAD-3D91-D944-9EA8-DC6A342D4D1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0C3F5-AE58-1FC3-5F06-95FB8431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45975-2D66-ACF9-0051-BEA9E917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6BE0-0B98-7D4E-8CD8-A2C15771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1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28D70-B9A4-63A9-45C2-9C13DB72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EB0D8-47AE-C1B8-A5D4-B2CEEB60E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3C1BF-26D0-5631-E84C-0648F608A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66180-D446-9637-F8F9-C132C4D7F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B0D78-9EE2-6564-9EB7-3F3EAD89B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DA8C35-EF03-D360-6351-242B27EA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2DAD-3D91-D944-9EA8-DC6A342D4D1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5A479-A39B-3746-5668-015B28A3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534EFE-2E8F-4CCF-C715-BDEB1A58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6BE0-0B98-7D4E-8CD8-A2C15771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0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7055-983D-45B1-C7D3-B81855D9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058E5-3167-B36A-BE31-340C6C32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2DAD-3D91-D944-9EA8-DC6A342D4D1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9D2D9-EAF3-3D5B-88A2-0924B421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B4C0D-DD26-E39A-3AD0-4B77AD43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6BE0-0B98-7D4E-8CD8-A2C15771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DFE68-B96D-3693-9043-76D341B1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2DAD-3D91-D944-9EA8-DC6A342D4D1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841693-8E67-B0A7-3068-C5067D37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21EB6-D131-1F19-F52E-3B95B8BE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6BE0-0B98-7D4E-8CD8-A2C15771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9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799D-4993-58B1-EDA1-75DA4770B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5B951-493B-072A-2CBD-931A103AF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6FC7F-8206-8B72-1E2C-AB000F4FC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A61AB-17AF-C73F-BD25-9EE45ADD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2DAD-3D91-D944-9EA8-DC6A342D4D1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CDAF8-BC19-1A09-793E-E2DA2713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2652B-DE60-C921-4A75-2831FDF2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6BE0-0B98-7D4E-8CD8-A2C15771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6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09464-A9D4-AA52-033C-D2CA8AF4F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0C8FA-8E38-BB31-5AC1-A93F0DB82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2A6CE-4C01-2DC5-1079-BC09FC6F4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ACD05-46AD-3753-7B2F-CA5F55B6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2DAD-3D91-D944-9EA8-DC6A342D4D1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95B1B-F93A-69A0-BE71-A91CB792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AF993-B4C0-2C1C-9CEF-2213C33A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6BE0-0B98-7D4E-8CD8-A2C15771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3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28A4B3-51A4-AF99-F2B6-A67DB1824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C19FE-A3C7-A23D-21ED-E30E380F9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ECB88-2053-3EBD-A36C-D49769273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2DAD-3D91-D944-9EA8-DC6A342D4D15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5EB02-D586-FE92-0006-2E92D1A2F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5BD08-38D1-C18F-9B42-724AA3FF3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B6BE0-0B98-7D4E-8CD8-A2C15771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1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D213-95E9-F6DB-8A2D-266A2EB36A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en-GB" sz="9600" b="1" dirty="0" err="1">
                <a:solidFill>
                  <a:srgbClr val="FF0000"/>
                </a:solidFill>
              </a:rPr>
              <a:t>ما</a:t>
            </a:r>
            <a:r>
              <a:rPr lang="en-GB" sz="9600" b="1" dirty="0">
                <a:solidFill>
                  <a:srgbClr val="FF0000"/>
                </a:solidFill>
              </a:rPr>
              <a:t> </a:t>
            </a:r>
            <a:r>
              <a:rPr lang="en-GB" sz="9600" b="1" dirty="0" err="1">
                <a:solidFill>
                  <a:srgbClr val="FF0000"/>
                </a:solidFill>
              </a:rPr>
              <a:t>هي</a:t>
            </a:r>
            <a:r>
              <a:rPr lang="en-GB" sz="9600" b="1" dirty="0">
                <a:solidFill>
                  <a:srgbClr val="FF0000"/>
                </a:solidFill>
              </a:rPr>
              <a:t> </a:t>
            </a:r>
            <a:r>
              <a:rPr lang="en-GB" sz="9600" b="1" dirty="0" err="1">
                <a:solidFill>
                  <a:srgbClr val="FF0000"/>
                </a:solidFill>
              </a:rPr>
              <a:t>اصعب</a:t>
            </a:r>
            <a:r>
              <a:rPr lang="en-GB" sz="9600" b="1" dirty="0">
                <a:solidFill>
                  <a:srgbClr val="FF0000"/>
                </a:solidFill>
              </a:rPr>
              <a:t> </a:t>
            </a:r>
            <a:r>
              <a:rPr lang="en-GB" sz="9600" b="1" dirty="0" err="1">
                <a:solidFill>
                  <a:srgbClr val="FF0000"/>
                </a:solidFill>
              </a:rPr>
              <a:t>طلبه</a:t>
            </a:r>
            <a:r>
              <a:rPr lang="en-GB" sz="9600" b="1" dirty="0">
                <a:solidFill>
                  <a:srgbClr val="FF0000"/>
                </a:solidFill>
              </a:rPr>
              <a:t> </a:t>
            </a:r>
            <a:r>
              <a:rPr lang="en-GB" sz="9600" b="1" dirty="0" err="1">
                <a:solidFill>
                  <a:srgbClr val="FF0000"/>
                </a:solidFill>
              </a:rPr>
              <a:t>في</a:t>
            </a:r>
            <a:r>
              <a:rPr lang="en-GB" sz="9600" b="1" dirty="0">
                <a:solidFill>
                  <a:srgbClr val="FF0000"/>
                </a:solidFill>
              </a:rPr>
              <a:t> </a:t>
            </a:r>
            <a:r>
              <a:rPr lang="en-GB" sz="9600" b="1" dirty="0" err="1">
                <a:solidFill>
                  <a:srgbClr val="FF0000"/>
                </a:solidFill>
              </a:rPr>
              <a:t>الصلاه</a:t>
            </a:r>
            <a:r>
              <a:rPr lang="en-GB" sz="9600" b="1" dirty="0">
                <a:solidFill>
                  <a:srgbClr val="FF0000"/>
                </a:solidFill>
              </a:rPr>
              <a:t> </a:t>
            </a:r>
            <a:r>
              <a:rPr lang="en-GB" sz="9600" b="1" dirty="0" err="1">
                <a:solidFill>
                  <a:srgbClr val="FF0000"/>
                </a:solidFill>
              </a:rPr>
              <a:t>الربانيه</a:t>
            </a:r>
            <a:r>
              <a:rPr lang="en-GB" sz="9600" b="1" dirty="0">
                <a:solidFill>
                  <a:srgbClr val="FF0000"/>
                </a:solidFill>
              </a:rPr>
              <a:t>؟</a:t>
            </a:r>
            <a:endParaRPr lang="en-US" sz="96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2287B-2039-86AE-47A0-DC06924AB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10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E1F7-A030-FBA3-849A-F150651D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GB" sz="6000" b="1" dirty="0" err="1">
                <a:solidFill>
                  <a:srgbClr val="FF0000"/>
                </a:solidFill>
              </a:rPr>
              <a:t>متى</a:t>
            </a:r>
            <a:r>
              <a:rPr lang="en-GB" sz="6000" b="1" dirty="0">
                <a:solidFill>
                  <a:srgbClr val="FF0000"/>
                </a:solidFill>
              </a:rPr>
              <a:t> </a:t>
            </a:r>
            <a:r>
              <a:rPr lang="en-GB" sz="6000" b="1" dirty="0" err="1">
                <a:solidFill>
                  <a:srgbClr val="FF0000"/>
                </a:solidFill>
              </a:rPr>
              <a:t>لا</a:t>
            </a:r>
            <a:r>
              <a:rPr lang="en-GB" sz="6000" b="1" dirty="0">
                <a:solidFill>
                  <a:srgbClr val="FF0000"/>
                </a:solidFill>
              </a:rPr>
              <a:t> </a:t>
            </a:r>
            <a:r>
              <a:rPr lang="en-GB" sz="6000" b="1" dirty="0" err="1">
                <a:solidFill>
                  <a:srgbClr val="FF0000"/>
                </a:solidFill>
              </a:rPr>
              <a:t>اخضع</a:t>
            </a:r>
            <a:r>
              <a:rPr lang="en-GB" sz="6000" b="1" dirty="0">
                <a:solidFill>
                  <a:srgbClr val="FF0000"/>
                </a:solidFill>
              </a:rPr>
              <a:t> </a:t>
            </a:r>
            <a:r>
              <a:rPr lang="en-GB" sz="6000" b="1" dirty="0" err="1">
                <a:solidFill>
                  <a:srgbClr val="FF0000"/>
                </a:solidFill>
              </a:rPr>
              <a:t>للمشيئه</a:t>
            </a:r>
            <a:r>
              <a:rPr lang="en-GB" sz="6000" b="1" dirty="0">
                <a:solidFill>
                  <a:srgbClr val="FF0000"/>
                </a:solidFill>
              </a:rPr>
              <a:t> </a:t>
            </a:r>
            <a:r>
              <a:rPr lang="en-GB" sz="6000" b="1" dirty="0" err="1">
                <a:solidFill>
                  <a:srgbClr val="FF0000"/>
                </a:solidFill>
              </a:rPr>
              <a:t>الالهيه</a:t>
            </a:r>
            <a:r>
              <a:rPr lang="en-GB" sz="6000" b="1" dirty="0">
                <a:solidFill>
                  <a:srgbClr val="FF0000"/>
                </a:solidFill>
              </a:rPr>
              <a:t>؟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92E0-DEA4-4F7C-ECB5-BDB59D9FF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GB" sz="3600" b="1" u="sng" dirty="0" err="1">
                <a:solidFill>
                  <a:srgbClr val="7030A0"/>
                </a:solidFill>
              </a:rPr>
              <a:t>خاطئ</a:t>
            </a:r>
            <a:r>
              <a:rPr lang="en-GB" sz="3600" b="1" u="sng" dirty="0">
                <a:solidFill>
                  <a:srgbClr val="7030A0"/>
                </a:solidFill>
              </a:rPr>
              <a:t> </a:t>
            </a:r>
            <a:r>
              <a:rPr lang="en-GB" sz="3600" b="1" u="sng" dirty="0" err="1">
                <a:solidFill>
                  <a:srgbClr val="7030A0"/>
                </a:solidFill>
              </a:rPr>
              <a:t>يحب</a:t>
            </a:r>
            <a:r>
              <a:rPr lang="en-GB" sz="3600" b="1" u="sng" dirty="0">
                <a:solidFill>
                  <a:srgbClr val="7030A0"/>
                </a:solidFill>
              </a:rPr>
              <a:t> </a:t>
            </a:r>
            <a:r>
              <a:rPr lang="en-GB" sz="3600" b="1" u="sng" dirty="0" err="1">
                <a:solidFill>
                  <a:srgbClr val="7030A0"/>
                </a:solidFill>
              </a:rPr>
              <a:t>خطيته</a:t>
            </a:r>
            <a:endParaRPr lang="en-GB" sz="3600" b="1" u="sng" dirty="0">
              <a:solidFill>
                <a:srgbClr val="7030A0"/>
              </a:solidFill>
            </a:endParaRPr>
          </a:p>
          <a:p>
            <a:pPr algn="ctr" rtl="1"/>
            <a:r>
              <a:rPr lang="en-GB" sz="3600" b="1" dirty="0" err="1"/>
              <a:t>عخان</a:t>
            </a:r>
            <a:r>
              <a:rPr lang="en-GB" sz="3600" b="1" dirty="0"/>
              <a:t> </a:t>
            </a:r>
            <a:r>
              <a:rPr lang="en-GB" sz="3600" b="1" dirty="0" err="1"/>
              <a:t>ابن</a:t>
            </a:r>
            <a:r>
              <a:rPr lang="en-GB" sz="3600" b="1" dirty="0"/>
              <a:t> </a:t>
            </a:r>
            <a:r>
              <a:rPr lang="en-GB" sz="3600" b="1" dirty="0" err="1"/>
              <a:t>كرمى</a:t>
            </a:r>
            <a:endParaRPr lang="en-GB" sz="3600" b="1" dirty="0"/>
          </a:p>
          <a:p>
            <a:pPr algn="ctr" rtl="1"/>
            <a:r>
              <a:rPr lang="en-GB" sz="3600" b="1" dirty="0" err="1"/>
              <a:t>يهوذا</a:t>
            </a:r>
            <a:r>
              <a:rPr lang="en-GB" sz="3600" b="1" dirty="0"/>
              <a:t> </a:t>
            </a:r>
            <a:r>
              <a:rPr lang="en-GB" sz="3600" b="1" dirty="0" err="1"/>
              <a:t>الاسخريوطي</a:t>
            </a:r>
            <a:endParaRPr lang="en-GB" sz="3600" b="1" dirty="0"/>
          </a:p>
          <a:p>
            <a:pPr algn="ctr" rtl="1"/>
            <a:r>
              <a:rPr lang="en-GB" sz="3600" b="1" dirty="0" err="1"/>
              <a:t>بلعام</a:t>
            </a:r>
            <a:endParaRPr lang="en-GB" sz="3600" b="1" dirty="0"/>
          </a:p>
          <a:p>
            <a:pPr algn="ctr" rtl="1"/>
            <a:r>
              <a:rPr lang="en-GB" sz="3600" b="1" dirty="0" err="1"/>
              <a:t>لم</a:t>
            </a:r>
            <a:r>
              <a:rPr lang="en-GB" sz="3600" b="1" dirty="0"/>
              <a:t> </a:t>
            </a:r>
            <a:r>
              <a:rPr lang="en-GB" sz="3600" b="1" dirty="0" err="1"/>
              <a:t>يستحسنوا</a:t>
            </a:r>
            <a:r>
              <a:rPr lang="en-GB" sz="3600" b="1" dirty="0"/>
              <a:t> </a:t>
            </a:r>
            <a:r>
              <a:rPr lang="en-GB" sz="3600" b="1" dirty="0" err="1"/>
              <a:t>أن</a:t>
            </a:r>
            <a:r>
              <a:rPr lang="en-GB" sz="3600" b="1" dirty="0"/>
              <a:t> </a:t>
            </a:r>
            <a:r>
              <a:rPr lang="en-GB" sz="3600" b="1" dirty="0" err="1"/>
              <a:t>يبقوا</a:t>
            </a:r>
            <a:r>
              <a:rPr lang="en-GB" sz="3600" b="1" dirty="0"/>
              <a:t> </a:t>
            </a:r>
            <a:r>
              <a:rPr lang="en-GB" sz="3600" b="1" dirty="0" err="1"/>
              <a:t>الله</a:t>
            </a:r>
            <a:r>
              <a:rPr lang="en-GB" sz="3600" b="1" dirty="0"/>
              <a:t> </a:t>
            </a:r>
            <a:r>
              <a:rPr lang="en-GB" sz="3600" b="1" dirty="0" err="1"/>
              <a:t>فى</a:t>
            </a:r>
            <a:r>
              <a:rPr lang="en-GB" sz="3600" b="1" dirty="0"/>
              <a:t> </a:t>
            </a:r>
            <a:r>
              <a:rPr lang="en-GB" sz="3600" b="1" dirty="0" err="1"/>
              <a:t>معرفتهم</a:t>
            </a:r>
            <a:r>
              <a:rPr lang="en-GB" sz="3600" b="1" dirty="0"/>
              <a:t>  </a:t>
            </a:r>
            <a:r>
              <a:rPr lang="en-GB" sz="3600" b="1" dirty="0" err="1"/>
              <a:t>رو</a:t>
            </a:r>
            <a:r>
              <a:rPr lang="en-GB" sz="3600" b="1" dirty="0"/>
              <a:t> ١</a:t>
            </a:r>
          </a:p>
          <a:p>
            <a:pPr algn="ctr" rtl="1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8927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FB99-6BDA-85FE-B9E8-1A6B0C095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GB" sz="6000" b="1" dirty="0" err="1">
                <a:solidFill>
                  <a:srgbClr val="FF0000"/>
                </a:solidFill>
              </a:rPr>
              <a:t>متى</a:t>
            </a:r>
            <a:r>
              <a:rPr lang="en-GB" sz="6000" b="1" dirty="0">
                <a:solidFill>
                  <a:srgbClr val="FF0000"/>
                </a:solidFill>
              </a:rPr>
              <a:t> </a:t>
            </a:r>
            <a:r>
              <a:rPr lang="en-GB" sz="6000" b="1" dirty="0" err="1">
                <a:solidFill>
                  <a:srgbClr val="FF0000"/>
                </a:solidFill>
              </a:rPr>
              <a:t>لا</a:t>
            </a:r>
            <a:r>
              <a:rPr lang="en-GB" sz="6000" b="1" dirty="0">
                <a:solidFill>
                  <a:srgbClr val="FF0000"/>
                </a:solidFill>
              </a:rPr>
              <a:t> </a:t>
            </a:r>
            <a:r>
              <a:rPr lang="en-GB" sz="6000" b="1" dirty="0" err="1">
                <a:solidFill>
                  <a:srgbClr val="FF0000"/>
                </a:solidFill>
              </a:rPr>
              <a:t>اخضع</a:t>
            </a:r>
            <a:r>
              <a:rPr lang="en-GB" sz="6000" b="1" dirty="0">
                <a:solidFill>
                  <a:srgbClr val="FF0000"/>
                </a:solidFill>
              </a:rPr>
              <a:t> </a:t>
            </a:r>
            <a:r>
              <a:rPr lang="en-GB" sz="6000" b="1" dirty="0" err="1">
                <a:solidFill>
                  <a:srgbClr val="FF0000"/>
                </a:solidFill>
              </a:rPr>
              <a:t>الى</a:t>
            </a:r>
            <a:r>
              <a:rPr lang="en-GB" sz="6000" b="1" dirty="0">
                <a:solidFill>
                  <a:srgbClr val="FF0000"/>
                </a:solidFill>
              </a:rPr>
              <a:t> </a:t>
            </a:r>
            <a:r>
              <a:rPr lang="en-GB" sz="6000" b="1" dirty="0" err="1">
                <a:solidFill>
                  <a:srgbClr val="FF0000"/>
                </a:solidFill>
              </a:rPr>
              <a:t>المشيئه</a:t>
            </a:r>
            <a:r>
              <a:rPr lang="en-GB" sz="6000" b="1" dirty="0">
                <a:solidFill>
                  <a:srgbClr val="FF0000"/>
                </a:solidFill>
              </a:rPr>
              <a:t> </a:t>
            </a:r>
            <a:r>
              <a:rPr lang="en-GB" sz="6000" b="1" dirty="0" err="1">
                <a:solidFill>
                  <a:srgbClr val="FF0000"/>
                </a:solidFill>
              </a:rPr>
              <a:t>الالهيه</a:t>
            </a:r>
            <a:r>
              <a:rPr lang="en-GB" sz="6000" b="1" dirty="0">
                <a:solidFill>
                  <a:srgbClr val="FF0000"/>
                </a:solidFill>
              </a:rPr>
              <a:t>؟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2B69C-F2B8-AE65-0BE4-048B139A2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EG" sz="3600" b="1" u="sng" dirty="0">
                <a:solidFill>
                  <a:srgbClr val="7030A0"/>
                </a:solidFill>
              </a:rPr>
              <a:t>عدم الحيادية</a:t>
            </a:r>
            <a:r>
              <a:rPr lang="en-GB" sz="3600" b="1" u="sng" dirty="0">
                <a:solidFill>
                  <a:srgbClr val="7030A0"/>
                </a:solidFill>
              </a:rPr>
              <a:t> ؟!</a:t>
            </a:r>
          </a:p>
          <a:p>
            <a:pPr algn="ctr" rtl="1"/>
            <a:r>
              <a:rPr lang="en-GB" sz="3600" b="1" dirty="0" err="1"/>
              <a:t>الهجرة</a:t>
            </a:r>
            <a:endParaRPr lang="en-GB" sz="3600" b="1" dirty="0"/>
          </a:p>
          <a:p>
            <a:pPr algn="ctr" rtl="1"/>
            <a:r>
              <a:rPr lang="en-GB" sz="3600" b="1" dirty="0" err="1"/>
              <a:t>الإرتباط</a:t>
            </a:r>
            <a:endParaRPr lang="en-GB" sz="3600" b="1" dirty="0"/>
          </a:p>
          <a:p>
            <a:pPr algn="ctr" rtl="1"/>
            <a:r>
              <a:rPr lang="en-GB" sz="3600" b="1" dirty="0" err="1"/>
              <a:t>تعظم</a:t>
            </a:r>
            <a:r>
              <a:rPr lang="en-GB" sz="3600" b="1" dirty="0"/>
              <a:t> </a:t>
            </a:r>
            <a:r>
              <a:rPr lang="en-GB" sz="3600" b="1" dirty="0" err="1"/>
              <a:t>المعيشة</a:t>
            </a:r>
            <a:endParaRPr lang="en-GB" sz="3600" b="1" dirty="0"/>
          </a:p>
          <a:p>
            <a:pPr algn="ctr" rtl="1"/>
            <a:r>
              <a:rPr lang="en-GB" sz="3600" b="1" dirty="0" err="1"/>
              <a:t>زوجة</a:t>
            </a:r>
            <a:r>
              <a:rPr lang="en-GB" sz="3600" b="1" dirty="0"/>
              <a:t> </a:t>
            </a:r>
            <a:r>
              <a:rPr lang="en-GB" sz="3600" b="1" dirty="0" err="1"/>
              <a:t>لوط</a:t>
            </a:r>
            <a:r>
              <a:rPr lang="en-GB" sz="3600" b="1" dirty="0"/>
              <a:t> / </a:t>
            </a:r>
            <a:r>
              <a:rPr lang="en-GB" sz="3600" b="1" dirty="0" err="1"/>
              <a:t>بلعام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0542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9105-8CEF-01C5-A3D6-E6812ADE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GB" sz="6000" b="1" dirty="0" err="1">
                <a:solidFill>
                  <a:srgbClr val="FF0000"/>
                </a:solidFill>
              </a:rPr>
              <a:t>متى</a:t>
            </a:r>
            <a:r>
              <a:rPr lang="en-GB" sz="6000" b="1" dirty="0">
                <a:solidFill>
                  <a:srgbClr val="FF0000"/>
                </a:solidFill>
              </a:rPr>
              <a:t> </a:t>
            </a:r>
            <a:r>
              <a:rPr lang="en-GB" sz="6000" b="1" dirty="0" err="1">
                <a:solidFill>
                  <a:srgbClr val="FF0000"/>
                </a:solidFill>
              </a:rPr>
              <a:t>لا</a:t>
            </a:r>
            <a:r>
              <a:rPr lang="en-GB" sz="6000" b="1" dirty="0">
                <a:solidFill>
                  <a:srgbClr val="FF0000"/>
                </a:solidFill>
              </a:rPr>
              <a:t> </a:t>
            </a:r>
            <a:r>
              <a:rPr lang="en-GB" sz="6000" b="1" dirty="0" err="1">
                <a:solidFill>
                  <a:srgbClr val="FF0000"/>
                </a:solidFill>
              </a:rPr>
              <a:t>اخضع</a:t>
            </a:r>
            <a:r>
              <a:rPr lang="en-GB" sz="6000" b="1" dirty="0">
                <a:solidFill>
                  <a:srgbClr val="FF0000"/>
                </a:solidFill>
              </a:rPr>
              <a:t> </a:t>
            </a:r>
            <a:r>
              <a:rPr lang="en-GB" sz="6000" b="1" dirty="0" err="1">
                <a:solidFill>
                  <a:srgbClr val="FF0000"/>
                </a:solidFill>
              </a:rPr>
              <a:t>للمشيئه</a:t>
            </a:r>
            <a:r>
              <a:rPr lang="en-GB" sz="6000" b="1" dirty="0">
                <a:solidFill>
                  <a:srgbClr val="FF0000"/>
                </a:solidFill>
              </a:rPr>
              <a:t> </a:t>
            </a:r>
            <a:r>
              <a:rPr lang="en-GB" sz="6000" b="1" dirty="0" err="1">
                <a:solidFill>
                  <a:srgbClr val="FF0000"/>
                </a:solidFill>
              </a:rPr>
              <a:t>الالهيه</a:t>
            </a:r>
            <a:r>
              <a:rPr lang="en-GB" sz="6000" b="1" dirty="0">
                <a:solidFill>
                  <a:srgbClr val="FF0000"/>
                </a:solidFill>
              </a:rPr>
              <a:t> ؟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FE723-5901-0E9E-FE25-78ED12C13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GB" sz="3600" b="1" u="sng" dirty="0" err="1"/>
              <a:t>الغاضب</a:t>
            </a:r>
            <a:r>
              <a:rPr lang="en-GB" sz="3600" b="1" u="sng" dirty="0"/>
              <a:t> </a:t>
            </a:r>
            <a:r>
              <a:rPr lang="en-GB" sz="3600" b="1" u="sng" dirty="0" err="1"/>
              <a:t>الأعمى</a:t>
            </a:r>
            <a:endParaRPr lang="en-GB" sz="3600" b="1" u="sng" dirty="0"/>
          </a:p>
          <a:p>
            <a:pPr algn="r" rtl="1"/>
            <a:endParaRPr lang="en-GB" sz="3600" b="1" dirty="0"/>
          </a:p>
          <a:p>
            <a:pPr algn="ctr" rtl="1"/>
            <a:r>
              <a:rPr lang="en-GB" sz="3600" b="1" dirty="0" err="1"/>
              <a:t>قايين</a:t>
            </a:r>
            <a:endParaRPr lang="en-GB" sz="3600" b="1" dirty="0"/>
          </a:p>
          <a:p>
            <a:pPr algn="ctr" rtl="1"/>
            <a:r>
              <a:rPr lang="en-GB" sz="3600" b="1" dirty="0" err="1"/>
              <a:t>داود</a:t>
            </a:r>
            <a:endParaRPr lang="en-GB" sz="3600" b="1" dirty="0"/>
          </a:p>
          <a:p>
            <a:pPr algn="ctr" rtl="1"/>
            <a:r>
              <a:rPr lang="en-GB" sz="3600" b="1" dirty="0" err="1"/>
              <a:t>انا</a:t>
            </a:r>
            <a:r>
              <a:rPr lang="en-GB" sz="3600" b="1" dirty="0"/>
              <a:t> </a:t>
            </a:r>
            <a:r>
              <a:rPr lang="en-GB" sz="3600" b="1" dirty="0" err="1"/>
              <a:t>فى</a:t>
            </a:r>
            <a:r>
              <a:rPr lang="en-GB" sz="3600" b="1" dirty="0"/>
              <a:t> </a:t>
            </a:r>
            <a:r>
              <a:rPr lang="en-GB" sz="3600" b="1" dirty="0" err="1"/>
              <a:t>حالة</a:t>
            </a:r>
            <a:r>
              <a:rPr lang="en-GB" sz="3600" b="1" dirty="0"/>
              <a:t> </a:t>
            </a:r>
            <a:r>
              <a:rPr lang="en-GB" sz="3600" b="1" dirty="0" err="1"/>
              <a:t>غضبى</a:t>
            </a:r>
            <a:r>
              <a:rPr lang="en-GB" sz="3600" b="1" dirty="0"/>
              <a:t> </a:t>
            </a:r>
            <a:r>
              <a:rPr lang="en-GB" sz="3600" b="1" dirty="0" err="1"/>
              <a:t>مسلوب</a:t>
            </a:r>
            <a:r>
              <a:rPr lang="en-GB" sz="3600" b="1" dirty="0"/>
              <a:t> </a:t>
            </a:r>
            <a:r>
              <a:rPr lang="en-GB" sz="3600" b="1" dirty="0" err="1"/>
              <a:t>الإرادة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6781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A8E1-7A5F-7341-2CF9-AA545A44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GB" sz="6000" b="1" dirty="0">
                <a:solidFill>
                  <a:srgbClr val="FF0000"/>
                </a:solidFill>
              </a:rPr>
              <a:t> </a:t>
            </a:r>
            <a:r>
              <a:rPr lang="en-GB" sz="6000" b="1" dirty="0" err="1">
                <a:solidFill>
                  <a:srgbClr val="FF0000"/>
                </a:solidFill>
              </a:rPr>
              <a:t>متى</a:t>
            </a:r>
            <a:r>
              <a:rPr lang="en-GB" sz="6000" b="1" dirty="0">
                <a:solidFill>
                  <a:srgbClr val="FF0000"/>
                </a:solidFill>
              </a:rPr>
              <a:t> </a:t>
            </a:r>
            <a:r>
              <a:rPr lang="en-GB" sz="6000" b="1" dirty="0" err="1">
                <a:solidFill>
                  <a:srgbClr val="FF0000"/>
                </a:solidFill>
              </a:rPr>
              <a:t>لاخضع</a:t>
            </a:r>
            <a:r>
              <a:rPr lang="en-GB" sz="6000" b="1" dirty="0">
                <a:solidFill>
                  <a:srgbClr val="FF0000"/>
                </a:solidFill>
              </a:rPr>
              <a:t> </a:t>
            </a:r>
            <a:r>
              <a:rPr lang="en-GB" sz="6000" b="1" dirty="0" err="1">
                <a:solidFill>
                  <a:srgbClr val="FF0000"/>
                </a:solidFill>
              </a:rPr>
              <a:t>للمشيئه</a:t>
            </a:r>
            <a:r>
              <a:rPr lang="en-GB" sz="6000" b="1" dirty="0">
                <a:solidFill>
                  <a:srgbClr val="FF0000"/>
                </a:solidFill>
              </a:rPr>
              <a:t> </a:t>
            </a:r>
            <a:r>
              <a:rPr lang="en-GB" sz="6000" b="1" dirty="0" err="1">
                <a:solidFill>
                  <a:srgbClr val="FF0000"/>
                </a:solidFill>
              </a:rPr>
              <a:t>الالهيه</a:t>
            </a:r>
            <a:r>
              <a:rPr lang="en-GB" sz="6000" b="1" dirty="0">
                <a:solidFill>
                  <a:srgbClr val="FF0000"/>
                </a:solidFill>
              </a:rPr>
              <a:t> !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F7005-FEC9-BD9A-24DE-ADAE51E18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GB" sz="3600" b="1" u="sng" dirty="0" err="1">
                <a:solidFill>
                  <a:srgbClr val="7030A0"/>
                </a:solidFill>
              </a:rPr>
              <a:t>من</a:t>
            </a:r>
            <a:r>
              <a:rPr lang="en-GB" sz="3600" b="1" u="sng" dirty="0">
                <a:solidFill>
                  <a:srgbClr val="7030A0"/>
                </a:solidFill>
              </a:rPr>
              <a:t> </a:t>
            </a:r>
            <a:r>
              <a:rPr lang="en-GB" sz="3600" b="1" u="sng" dirty="0" err="1">
                <a:solidFill>
                  <a:srgbClr val="7030A0"/>
                </a:solidFill>
              </a:rPr>
              <a:t>أسئ</a:t>
            </a:r>
            <a:r>
              <a:rPr lang="en-GB" sz="3600" b="1" u="sng" dirty="0">
                <a:solidFill>
                  <a:srgbClr val="7030A0"/>
                </a:solidFill>
              </a:rPr>
              <a:t>  </a:t>
            </a:r>
            <a:r>
              <a:rPr lang="ar-EG" sz="3600" b="1" u="sng" dirty="0">
                <a:solidFill>
                  <a:srgbClr val="7030A0"/>
                </a:solidFill>
              </a:rPr>
              <a:t>تأديبه</a:t>
            </a:r>
            <a:r>
              <a:rPr lang="en-GB" sz="3600" b="1" u="sng" dirty="0"/>
              <a:t> !!</a:t>
            </a:r>
          </a:p>
          <a:p>
            <a:pPr algn="ctr" rtl="1"/>
            <a:r>
              <a:rPr lang="en-GB" sz="3600" b="1" dirty="0" err="1"/>
              <a:t>المدلل</a:t>
            </a:r>
            <a:r>
              <a:rPr lang="en-GB" sz="3600" b="1" dirty="0"/>
              <a:t> </a:t>
            </a:r>
            <a:r>
              <a:rPr lang="en-GB" sz="3600" b="1" dirty="0" err="1"/>
              <a:t>يرفض</a:t>
            </a:r>
            <a:r>
              <a:rPr lang="en-GB" sz="3600" b="1" dirty="0"/>
              <a:t> </a:t>
            </a:r>
            <a:r>
              <a:rPr lang="en-GB" sz="3600" b="1" dirty="0" err="1"/>
              <a:t>الله</a:t>
            </a:r>
            <a:r>
              <a:rPr lang="en-GB" sz="3600" b="1" dirty="0"/>
              <a:t>؟!</a:t>
            </a:r>
          </a:p>
          <a:p>
            <a:pPr algn="ctr" rtl="1"/>
            <a:r>
              <a:rPr lang="en-GB" sz="3600" b="1" dirty="0" err="1"/>
              <a:t>المدلل</a:t>
            </a:r>
            <a:r>
              <a:rPr lang="en-GB" sz="3600" b="1" dirty="0"/>
              <a:t> </a:t>
            </a:r>
            <a:r>
              <a:rPr lang="en-GB" sz="3600" b="1" dirty="0" err="1"/>
              <a:t>يرفض</a:t>
            </a:r>
            <a:r>
              <a:rPr lang="en-GB" sz="3600" b="1" dirty="0"/>
              <a:t> </a:t>
            </a:r>
            <a:r>
              <a:rPr lang="en-GB" sz="3600" b="1" dirty="0" err="1"/>
              <a:t>التأديب</a:t>
            </a:r>
            <a:endParaRPr lang="en-GB" sz="3600" b="1" dirty="0"/>
          </a:p>
          <a:p>
            <a:pPr algn="ctr" rtl="1"/>
            <a:r>
              <a:rPr lang="en-GB" sz="3600" b="1" dirty="0" err="1"/>
              <a:t>المدلل</a:t>
            </a:r>
            <a:r>
              <a:rPr lang="en-GB" sz="3600" b="1" dirty="0"/>
              <a:t> </a:t>
            </a:r>
            <a:r>
              <a:rPr lang="en-GB" sz="3600" b="1" dirty="0" err="1"/>
              <a:t>يرفض</a:t>
            </a:r>
            <a:r>
              <a:rPr lang="en-GB" sz="3600" b="1" dirty="0"/>
              <a:t> </a:t>
            </a:r>
            <a:r>
              <a:rPr lang="en-GB" sz="3600" b="1" dirty="0" err="1"/>
              <a:t>الصليب</a:t>
            </a:r>
            <a:endParaRPr lang="en-GB" sz="3600" b="1" dirty="0"/>
          </a:p>
          <a:p>
            <a:pPr algn="ctr" rtl="1"/>
            <a:r>
              <a:rPr lang="en-GB" sz="3600" b="1" dirty="0" err="1"/>
              <a:t>المدلل</a:t>
            </a:r>
            <a:r>
              <a:rPr lang="en-GB" sz="3600" b="1" dirty="0"/>
              <a:t> </a:t>
            </a:r>
            <a:r>
              <a:rPr lang="en-GB" sz="3600" b="1" dirty="0" err="1"/>
              <a:t>يرفض</a:t>
            </a:r>
            <a:r>
              <a:rPr lang="en-GB" sz="3600" b="1" dirty="0"/>
              <a:t> </a:t>
            </a:r>
            <a:r>
              <a:rPr lang="en-GB" sz="3600" b="1" dirty="0" err="1"/>
              <a:t>الباب</a:t>
            </a:r>
            <a:r>
              <a:rPr lang="en-GB" sz="3600" b="1" dirty="0"/>
              <a:t> </a:t>
            </a:r>
            <a:r>
              <a:rPr lang="en-GB" sz="3600" b="1" dirty="0" err="1"/>
              <a:t>الضيق</a:t>
            </a:r>
            <a:endParaRPr lang="en-GB" sz="3600" b="1" dirty="0"/>
          </a:p>
          <a:p>
            <a:pPr algn="ctr" rtl="1"/>
            <a:r>
              <a:rPr lang="en-GB" sz="3600" b="1" dirty="0" err="1"/>
              <a:t>المدلل</a:t>
            </a:r>
            <a:r>
              <a:rPr lang="en-GB" sz="3600" b="1" dirty="0"/>
              <a:t> </a:t>
            </a:r>
            <a:r>
              <a:rPr lang="en-GB" sz="3600" b="1" dirty="0" err="1"/>
              <a:t>يستذنب</a:t>
            </a:r>
            <a:r>
              <a:rPr lang="en-GB" sz="3600" b="1" dirty="0"/>
              <a:t> </a:t>
            </a:r>
            <a:r>
              <a:rPr lang="en-GB" sz="3600" b="1" dirty="0" err="1"/>
              <a:t>الله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23424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64059-8192-F393-47C9-CBD40808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26E95-E973-BBF6-7BC0-6DDB6494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09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CEDE6-BFAC-7D6E-1A92-8763E60E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15534"/>
          </a:xfrm>
        </p:spPr>
        <p:txBody>
          <a:bodyPr>
            <a:normAutofit/>
          </a:bodyPr>
          <a:lstStyle/>
          <a:p>
            <a:pPr algn="r" rtl="1"/>
            <a:r>
              <a:rPr lang="ar-EG" sz="6600" b="1" dirty="0"/>
              <a:t>ثالثا</a:t>
            </a:r>
            <a:br>
              <a:rPr lang="ar-EG" sz="6600" b="1" dirty="0">
                <a:solidFill>
                  <a:srgbClr val="FF0000"/>
                </a:solidFill>
              </a:rPr>
            </a:br>
            <a:r>
              <a:rPr lang="ar-EG" sz="6600" b="1" dirty="0">
                <a:solidFill>
                  <a:srgbClr val="FF0000"/>
                </a:solidFill>
              </a:rPr>
              <a:t> </a:t>
            </a:r>
            <a:r>
              <a:rPr lang="en-GB" sz="6600" b="1" dirty="0" err="1">
                <a:solidFill>
                  <a:srgbClr val="FF0000"/>
                </a:solidFill>
              </a:rPr>
              <a:t>لتكن</a:t>
            </a:r>
            <a:r>
              <a:rPr lang="en-GB" sz="6600" b="1" dirty="0">
                <a:solidFill>
                  <a:srgbClr val="FF0000"/>
                </a:solidFill>
              </a:rPr>
              <a:t> </a:t>
            </a:r>
            <a:r>
              <a:rPr lang="en-GB" sz="6600" b="1" dirty="0" err="1">
                <a:solidFill>
                  <a:srgbClr val="FF0000"/>
                </a:solidFill>
              </a:rPr>
              <a:t>مشيئتك</a:t>
            </a:r>
            <a:r>
              <a:rPr lang="en-GB" sz="6600" b="1" dirty="0">
                <a:solidFill>
                  <a:srgbClr val="FF0000"/>
                </a:solidFill>
              </a:rPr>
              <a:t>.. </a:t>
            </a:r>
            <a:r>
              <a:rPr lang="ar-EG" sz="6600" b="1" dirty="0">
                <a:solidFill>
                  <a:srgbClr val="FF0000"/>
                </a:solidFill>
              </a:rPr>
              <a:t> ما المطلوب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592BC-AAC2-E8C5-63BC-C3DD62701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62632"/>
            <a:ext cx="10515600" cy="1946787"/>
          </a:xfrm>
        </p:spPr>
        <p:txBody>
          <a:bodyPr>
            <a:normAutofit/>
          </a:bodyPr>
          <a:lstStyle/>
          <a:p>
            <a:pPr algn="ctr" rtl="1"/>
            <a:r>
              <a:rPr lang="en-GB" sz="9600" b="1" u="sng" dirty="0" err="1">
                <a:solidFill>
                  <a:srgbClr val="7030A0"/>
                </a:solidFill>
              </a:rPr>
              <a:t>الاخلاء</a:t>
            </a:r>
            <a:endParaRPr lang="en-US" sz="9600" b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341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F2505-A5BD-F304-0AFF-9B5A48D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GB" sz="6600" b="1" dirty="0" err="1"/>
              <a:t>الإخلاء</a:t>
            </a:r>
            <a:r>
              <a:rPr lang="en-GB" sz="6600" b="1" dirty="0"/>
              <a:t> </a:t>
            </a:r>
            <a:r>
              <a:rPr lang="en-GB" sz="6600" b="1" dirty="0" err="1"/>
              <a:t>من</a:t>
            </a:r>
            <a:r>
              <a:rPr lang="en-GB" sz="6600" b="1" dirty="0"/>
              <a:t> </a:t>
            </a:r>
            <a:r>
              <a:rPr lang="en-GB" sz="6600" b="1" dirty="0" err="1"/>
              <a:t>ماذا</a:t>
            </a:r>
            <a:r>
              <a:rPr lang="en-GB" sz="6600" b="1" dirty="0"/>
              <a:t>...</a:t>
            </a:r>
            <a:endParaRPr lang="en-US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DDB97-AE9F-720D-AE34-0B70EB93B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0839"/>
            <a:ext cx="10515600" cy="3686124"/>
          </a:xfrm>
        </p:spPr>
        <p:txBody>
          <a:bodyPr>
            <a:normAutofit/>
          </a:bodyPr>
          <a:lstStyle/>
          <a:p>
            <a:pPr algn="r" rtl="1"/>
            <a:r>
              <a:rPr lang="en-GB" sz="4000" b="1" u="sng" dirty="0" err="1">
                <a:solidFill>
                  <a:srgbClr val="FF0000"/>
                </a:solidFill>
              </a:rPr>
              <a:t>اخلاء</a:t>
            </a:r>
            <a:r>
              <a:rPr lang="en-GB" sz="4000" b="1" u="sng" dirty="0">
                <a:solidFill>
                  <a:srgbClr val="FF0000"/>
                </a:solidFill>
              </a:rPr>
              <a:t> </a:t>
            </a:r>
            <a:r>
              <a:rPr lang="en-GB" sz="4000" b="1" u="sng" dirty="0" err="1">
                <a:solidFill>
                  <a:srgbClr val="FF0000"/>
                </a:solidFill>
              </a:rPr>
              <a:t>من</a:t>
            </a:r>
            <a:r>
              <a:rPr lang="en-GB" sz="4000" b="1" u="sng" dirty="0">
                <a:solidFill>
                  <a:srgbClr val="FF0000"/>
                </a:solidFill>
              </a:rPr>
              <a:t> </a:t>
            </a:r>
            <a:r>
              <a:rPr lang="en-GB" sz="4000" b="1" u="sng" dirty="0" err="1">
                <a:solidFill>
                  <a:srgbClr val="FF0000"/>
                </a:solidFill>
              </a:rPr>
              <a:t>التعلق</a:t>
            </a:r>
            <a:endParaRPr lang="en-GB" sz="4000" b="1" u="sng" dirty="0"/>
          </a:p>
          <a:p>
            <a:pPr algn="ctr" rtl="1"/>
            <a:r>
              <a:rPr lang="en-GB" sz="4000" b="1" dirty="0" err="1"/>
              <a:t>من</a:t>
            </a:r>
            <a:r>
              <a:rPr lang="en-GB" sz="4000" b="1" dirty="0"/>
              <a:t> </a:t>
            </a:r>
            <a:r>
              <a:rPr lang="en-GB" sz="4000" b="1" dirty="0" err="1"/>
              <a:t>احب</a:t>
            </a:r>
            <a:r>
              <a:rPr lang="en-GB" sz="4000" b="1" dirty="0"/>
              <a:t> </a:t>
            </a:r>
            <a:r>
              <a:rPr lang="en-GB" sz="4000" b="1" dirty="0" err="1"/>
              <a:t>أبا</a:t>
            </a:r>
            <a:r>
              <a:rPr lang="en-GB" sz="4000" b="1" dirty="0"/>
              <a:t> </a:t>
            </a:r>
            <a:r>
              <a:rPr lang="en-GB" sz="4000" b="1" dirty="0" err="1"/>
              <a:t>او</a:t>
            </a:r>
            <a:r>
              <a:rPr lang="en-GB" sz="4000" b="1" dirty="0"/>
              <a:t> </a:t>
            </a:r>
            <a:r>
              <a:rPr lang="en-GB" sz="4000" b="1" dirty="0" err="1"/>
              <a:t>أما</a:t>
            </a:r>
            <a:r>
              <a:rPr lang="en-GB" sz="4000" b="1" dirty="0"/>
              <a:t> </a:t>
            </a:r>
            <a:r>
              <a:rPr lang="en-GB" sz="4000" b="1" dirty="0" err="1"/>
              <a:t>أكثرمنى</a:t>
            </a:r>
            <a:r>
              <a:rPr lang="en-GB" sz="4000" b="1" dirty="0"/>
              <a:t>..</a:t>
            </a:r>
          </a:p>
          <a:p>
            <a:pPr algn="ctr" rtl="1"/>
            <a:r>
              <a:rPr lang="en-GB" sz="4000" b="1" dirty="0" err="1"/>
              <a:t>لا</a:t>
            </a:r>
            <a:r>
              <a:rPr lang="en-GB" sz="4000" b="1" dirty="0"/>
              <a:t> </a:t>
            </a:r>
            <a:r>
              <a:rPr lang="en-GB" sz="4000" b="1" dirty="0" err="1"/>
              <a:t>يكن</a:t>
            </a:r>
            <a:r>
              <a:rPr lang="en-GB" sz="4000" b="1" dirty="0"/>
              <a:t> </a:t>
            </a:r>
            <a:r>
              <a:rPr lang="en-GB" sz="4000" b="1" dirty="0" err="1"/>
              <a:t>لكم</a:t>
            </a:r>
            <a:r>
              <a:rPr lang="en-GB" sz="4000" b="1" dirty="0"/>
              <a:t> </a:t>
            </a:r>
            <a:r>
              <a:rPr lang="en-GB" sz="4000" b="1" dirty="0" err="1"/>
              <a:t>أبا</a:t>
            </a:r>
            <a:r>
              <a:rPr lang="en-GB" sz="4000" b="1" dirty="0"/>
              <a:t>.... </a:t>
            </a:r>
            <a:r>
              <a:rPr lang="en-GB" sz="4000" b="1" dirty="0" err="1"/>
              <a:t>معلما</a:t>
            </a:r>
            <a:endParaRPr lang="en-GB" sz="4000" b="1" dirty="0"/>
          </a:p>
          <a:p>
            <a:pPr algn="ctr" rtl="1"/>
            <a:r>
              <a:rPr lang="en-GB" sz="4000" b="1" dirty="0" err="1"/>
              <a:t>أبراهيم</a:t>
            </a:r>
            <a:r>
              <a:rPr lang="en-GB" sz="4000" b="1" dirty="0"/>
              <a:t> </a:t>
            </a:r>
            <a:r>
              <a:rPr lang="en-GB" sz="4000" b="1" dirty="0" err="1"/>
              <a:t>اترك</a:t>
            </a:r>
            <a:r>
              <a:rPr lang="en-GB" sz="4000" b="1" dirty="0"/>
              <a:t> </a:t>
            </a:r>
            <a:r>
              <a:rPr lang="en-GB" sz="4000" b="1" dirty="0" err="1"/>
              <a:t>ارضك</a:t>
            </a:r>
            <a:r>
              <a:rPr lang="en-GB" sz="4000" b="1" dirty="0"/>
              <a:t> </a:t>
            </a:r>
            <a:r>
              <a:rPr lang="en-GB" sz="4000" b="1" dirty="0" err="1"/>
              <a:t>وعشيرتك</a:t>
            </a:r>
            <a:endParaRPr lang="en-GB" sz="4000" b="1" dirty="0"/>
          </a:p>
          <a:p>
            <a:pPr algn="ctr" rtl="1"/>
            <a:endParaRPr lang="en-GB" sz="4000" b="1" dirty="0"/>
          </a:p>
          <a:p>
            <a:pPr algn="ctr" rtl="1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3855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FB1F-C5D1-1AFF-F217-32178A2DC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632" y="338906"/>
            <a:ext cx="10515600" cy="1325563"/>
          </a:xfrm>
        </p:spPr>
        <p:txBody>
          <a:bodyPr/>
          <a:lstStyle/>
          <a:p>
            <a:pPr algn="r" rtl="1"/>
            <a:r>
              <a:rPr lang="en-GB" b="1" dirty="0" err="1">
                <a:solidFill>
                  <a:srgbClr val="FF0000"/>
                </a:solidFill>
              </a:rPr>
              <a:t>الأخلاء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من</a:t>
            </a:r>
            <a:r>
              <a:rPr lang="en-GB" b="1" dirty="0">
                <a:solidFill>
                  <a:srgbClr val="FF0000"/>
                </a:solidFill>
              </a:rPr>
              <a:t>  </a:t>
            </a:r>
            <a:r>
              <a:rPr lang="en-GB" b="1" dirty="0" err="1">
                <a:solidFill>
                  <a:srgbClr val="FF0000"/>
                </a:solidFill>
              </a:rPr>
              <a:t>معطل</a:t>
            </a:r>
            <a:r>
              <a:rPr lang="ar-EG" b="1" dirty="0">
                <a:solidFill>
                  <a:srgbClr val="FF0000"/>
                </a:solidFill>
              </a:rPr>
              <a:t>... { دوشة }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3B139-AC0A-6D17-D14A-03B363B50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741" y="1867460"/>
            <a:ext cx="10515600" cy="4351338"/>
          </a:xfrm>
        </p:spPr>
        <p:txBody>
          <a:bodyPr anchor="t">
            <a:normAutofit/>
          </a:bodyPr>
          <a:lstStyle/>
          <a:p>
            <a:pPr algn="r" rtl="1"/>
            <a:r>
              <a:rPr lang="ar-EG" sz="3600" b="1" dirty="0"/>
              <a:t>سيطرة العمل [</a:t>
            </a:r>
            <a:r>
              <a:rPr lang="ar-EG" sz="3600" b="1" dirty="0" err="1"/>
              <a:t>مارثا</a:t>
            </a:r>
            <a:r>
              <a:rPr lang="ar-EG" sz="3600" b="1" dirty="0"/>
              <a:t>]</a:t>
            </a:r>
            <a:endParaRPr lang="en-GB" sz="3600" b="1" dirty="0"/>
          </a:p>
          <a:p>
            <a:pPr algn="r" rtl="1"/>
            <a:endParaRPr lang="en-GB" sz="3600" b="1" dirty="0"/>
          </a:p>
          <a:p>
            <a:pPr algn="ctr" rtl="1"/>
            <a:r>
              <a:rPr lang="ar-EG" sz="3600" b="1" dirty="0"/>
              <a:t>محبة معطلة</a:t>
            </a:r>
            <a:endParaRPr lang="en-GB" sz="3600" b="1" dirty="0"/>
          </a:p>
          <a:p>
            <a:pPr algn="ctr" rtl="1"/>
            <a:endParaRPr lang="en-GB" sz="3600" b="1" dirty="0"/>
          </a:p>
          <a:p>
            <a:pPr marL="0" indent="0" algn="ctr" rtl="1">
              <a:buNone/>
            </a:pPr>
            <a:endParaRPr lang="en-GB" sz="3600" b="1" dirty="0"/>
          </a:p>
          <a:p>
            <a:pPr rtl="1"/>
            <a:r>
              <a:rPr lang="en-GB" sz="3600" b="1" dirty="0" err="1"/>
              <a:t>الميديا</a:t>
            </a:r>
            <a:r>
              <a:rPr lang="en-GB" sz="3600" b="1" dirty="0"/>
              <a:t> و </a:t>
            </a:r>
            <a:r>
              <a:rPr lang="en-GB" sz="3600" b="1" dirty="0" err="1"/>
              <a:t>الأصدقاء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8156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E088-EECA-739A-7745-9DC236E3E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GB" b="1" dirty="0" err="1">
                <a:solidFill>
                  <a:srgbClr val="FF0000"/>
                </a:solidFill>
              </a:rPr>
              <a:t>إخلاء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المشيئة</a:t>
            </a:r>
            <a:r>
              <a:rPr lang="en-GB" b="1" dirty="0">
                <a:solidFill>
                  <a:srgbClr val="FF0000"/>
                </a:solidFill>
              </a:rPr>
              <a:t>....</a:t>
            </a:r>
            <a:br>
              <a:rPr lang="en-GB" b="1" dirty="0">
                <a:solidFill>
                  <a:srgbClr val="FF0000"/>
                </a:solidFill>
              </a:rPr>
            </a:b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اصعب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درجة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فى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حياة</a:t>
            </a:r>
            <a:r>
              <a:rPr lang="en-GB" b="1" dirty="0">
                <a:solidFill>
                  <a:srgbClr val="FF0000"/>
                </a:solidFill>
              </a:rPr>
              <a:t>  </a:t>
            </a:r>
            <a:r>
              <a:rPr lang="en-GB" b="1" dirty="0" err="1">
                <a:solidFill>
                  <a:srgbClr val="FF0000"/>
                </a:solidFill>
              </a:rPr>
              <a:t>الايمان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والتسليم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50C91-B15B-0B0E-CCC5-52A6C1197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GB" sz="3600" b="1" dirty="0" err="1"/>
              <a:t>هو</a:t>
            </a:r>
            <a:r>
              <a:rPr lang="en-GB" sz="3600" b="1" dirty="0"/>
              <a:t> </a:t>
            </a:r>
            <a:r>
              <a:rPr lang="en-GB" sz="3600" b="1" dirty="0" err="1"/>
              <a:t>الإخلاء</a:t>
            </a:r>
            <a:r>
              <a:rPr lang="en-GB" sz="3600" b="1" dirty="0"/>
              <a:t> </a:t>
            </a:r>
            <a:r>
              <a:rPr lang="en-GB" sz="3600" b="1" dirty="0" err="1"/>
              <a:t>الكلى</a:t>
            </a:r>
            <a:r>
              <a:rPr lang="en-GB" sz="3600" b="1" dirty="0"/>
              <a:t> </a:t>
            </a:r>
            <a:r>
              <a:rPr lang="en-GB" sz="3600" b="1" dirty="0" err="1"/>
              <a:t>للذات</a:t>
            </a:r>
            <a:endParaRPr lang="en-GB" sz="3600" b="1" dirty="0"/>
          </a:p>
          <a:p>
            <a:pPr algn="r" rtl="1"/>
            <a:r>
              <a:rPr lang="en-GB" sz="3600" b="1" dirty="0" err="1"/>
              <a:t>هو</a:t>
            </a:r>
            <a:r>
              <a:rPr lang="en-GB" sz="3600" b="1" dirty="0"/>
              <a:t> </a:t>
            </a:r>
            <a:r>
              <a:rPr lang="en-GB" sz="3600" b="1" dirty="0" err="1"/>
              <a:t>أعلى</a:t>
            </a:r>
            <a:r>
              <a:rPr lang="en-GB" sz="3600" b="1" dirty="0"/>
              <a:t> </a:t>
            </a:r>
            <a:r>
              <a:rPr lang="en-GB" sz="3600" b="1" dirty="0" err="1"/>
              <a:t>درجات</a:t>
            </a:r>
            <a:r>
              <a:rPr lang="en-GB" sz="3600" b="1" dirty="0"/>
              <a:t> </a:t>
            </a:r>
            <a:r>
              <a:rPr lang="en-GB" sz="3600" b="1" dirty="0" err="1"/>
              <a:t>الإتضاع</a:t>
            </a:r>
            <a:endParaRPr lang="en-GB" sz="3600" b="1" dirty="0"/>
          </a:p>
          <a:p>
            <a:pPr algn="r" rtl="1"/>
            <a:r>
              <a:rPr lang="en-GB" sz="3600" b="1" dirty="0" err="1"/>
              <a:t>كل</a:t>
            </a:r>
            <a:r>
              <a:rPr lang="en-GB" sz="3600" b="1" dirty="0"/>
              <a:t> تداريب </a:t>
            </a:r>
            <a:r>
              <a:rPr lang="en-GB" sz="3600" b="1" dirty="0" err="1"/>
              <a:t>النسك</a:t>
            </a:r>
            <a:r>
              <a:rPr lang="en-GB" sz="3600" b="1" dirty="0"/>
              <a:t> </a:t>
            </a:r>
            <a:r>
              <a:rPr lang="en-GB" sz="3600" b="1" dirty="0" err="1"/>
              <a:t>والترك</a:t>
            </a:r>
            <a:r>
              <a:rPr lang="en-GB" sz="3600" b="1" dirty="0"/>
              <a:t> </a:t>
            </a:r>
            <a:r>
              <a:rPr lang="en-GB" sz="3600" b="1" dirty="0" err="1"/>
              <a:t>غرضها</a:t>
            </a:r>
            <a:r>
              <a:rPr lang="en-GB" sz="3600" b="1" dirty="0"/>
              <a:t> </a:t>
            </a:r>
            <a:r>
              <a:rPr lang="en-GB" sz="3600" b="1" dirty="0" err="1"/>
              <a:t>شيء</a:t>
            </a:r>
            <a:r>
              <a:rPr lang="en-GB" sz="3600" b="1" dirty="0"/>
              <a:t> </a:t>
            </a:r>
            <a:r>
              <a:rPr lang="en-GB" sz="3600" b="1" dirty="0" err="1"/>
              <a:t>واحد</a:t>
            </a:r>
            <a:r>
              <a:rPr lang="ar-EG" sz="3600" b="1" dirty="0"/>
              <a:t>....</a:t>
            </a:r>
            <a:r>
              <a:rPr lang="en-GB" sz="3600" b="1" dirty="0"/>
              <a:t> </a:t>
            </a:r>
            <a:r>
              <a:rPr lang="en-GB" sz="3600" b="1" dirty="0" err="1"/>
              <a:t>اخلاء</a:t>
            </a:r>
            <a:r>
              <a:rPr lang="en-GB" sz="3600" b="1" dirty="0"/>
              <a:t> </a:t>
            </a:r>
            <a:r>
              <a:rPr lang="en-GB" sz="3600" b="1" dirty="0" err="1"/>
              <a:t>المشيئة</a:t>
            </a:r>
            <a:endParaRPr lang="en-GB" sz="3600" b="1" dirty="0"/>
          </a:p>
          <a:p>
            <a:pPr algn="r" rtl="1"/>
            <a:r>
              <a:rPr lang="en-GB" sz="3600" b="1" dirty="0" err="1"/>
              <a:t>ليس</a:t>
            </a:r>
            <a:r>
              <a:rPr lang="en-GB" sz="3600" b="1" dirty="0"/>
              <a:t> </a:t>
            </a:r>
            <a:r>
              <a:rPr lang="en-GB" sz="3600" b="1" dirty="0" err="1"/>
              <a:t>لى</a:t>
            </a:r>
            <a:r>
              <a:rPr lang="en-GB" sz="3600" b="1" dirty="0"/>
              <a:t> </a:t>
            </a:r>
            <a:r>
              <a:rPr lang="en-GB" sz="3600" b="1" dirty="0" err="1"/>
              <a:t>رأى</a:t>
            </a:r>
            <a:r>
              <a:rPr lang="en-GB" sz="3600" b="1" dirty="0"/>
              <a:t> </a:t>
            </a:r>
            <a:r>
              <a:rPr lang="en-GB" sz="3600" b="1" dirty="0" err="1"/>
              <a:t>ولا</a:t>
            </a:r>
            <a:r>
              <a:rPr lang="en-GB" sz="3600" b="1" dirty="0"/>
              <a:t> </a:t>
            </a:r>
            <a:r>
              <a:rPr lang="en-GB" sz="3600" b="1" dirty="0" err="1"/>
              <a:t>فكر</a:t>
            </a:r>
            <a:r>
              <a:rPr lang="en-GB" sz="3600" b="1" dirty="0"/>
              <a:t> </a:t>
            </a:r>
            <a:r>
              <a:rPr lang="en-GB" sz="3600" b="1" dirty="0" err="1"/>
              <a:t>سوى</a:t>
            </a:r>
            <a:r>
              <a:rPr lang="en-GB" sz="3600" b="1" dirty="0"/>
              <a:t> </a:t>
            </a:r>
            <a:r>
              <a:rPr lang="en-GB" sz="3600" b="1" dirty="0" err="1"/>
              <a:t>أن</a:t>
            </a:r>
            <a:r>
              <a:rPr lang="en-GB" sz="3600" b="1" dirty="0"/>
              <a:t> </a:t>
            </a:r>
            <a:r>
              <a:rPr lang="en-GB" sz="3600" b="1" dirty="0" err="1"/>
              <a:t>اتبعك</a:t>
            </a:r>
            <a:endParaRPr lang="en-GB" sz="3600" b="1" dirty="0"/>
          </a:p>
          <a:p>
            <a:pPr algn="r" rtl="1"/>
            <a:r>
              <a:rPr lang="en-GB" sz="3600" b="1" dirty="0" err="1"/>
              <a:t>صرت</a:t>
            </a:r>
            <a:r>
              <a:rPr lang="en-GB" sz="3600" b="1" dirty="0"/>
              <a:t> </a:t>
            </a:r>
            <a:r>
              <a:rPr lang="en-GB" sz="3600" b="1" dirty="0" err="1"/>
              <a:t>كبهيم</a:t>
            </a:r>
            <a:r>
              <a:rPr lang="en-GB" sz="3600" b="1" dirty="0"/>
              <a:t> </a:t>
            </a:r>
            <a:r>
              <a:rPr lang="en-GB" sz="3600" b="1" dirty="0" err="1"/>
              <a:t>عندك</a:t>
            </a:r>
            <a:r>
              <a:rPr lang="en-GB" sz="3600" b="1" dirty="0"/>
              <a:t>....</a:t>
            </a:r>
            <a:r>
              <a:rPr lang="en-GB" sz="3600" b="1" dirty="0" err="1"/>
              <a:t>على</a:t>
            </a:r>
            <a:r>
              <a:rPr lang="en-GB" sz="3600" b="1" dirty="0"/>
              <a:t> </a:t>
            </a:r>
            <a:r>
              <a:rPr lang="en-GB" sz="3600" b="1" dirty="0" err="1"/>
              <a:t>الأرض</a:t>
            </a:r>
            <a:r>
              <a:rPr lang="en-GB" sz="3600" b="1" dirty="0"/>
              <a:t> </a:t>
            </a:r>
            <a:r>
              <a:rPr lang="en-GB" sz="3600" b="1" dirty="0" err="1"/>
              <a:t>لا</a:t>
            </a:r>
            <a:r>
              <a:rPr lang="en-GB" sz="3600" b="1" dirty="0"/>
              <a:t> </a:t>
            </a:r>
            <a:r>
              <a:rPr lang="en-GB" sz="3600" b="1" dirty="0" err="1"/>
              <a:t>أريد</a:t>
            </a:r>
            <a:r>
              <a:rPr lang="en-GB" sz="3600" b="1" dirty="0"/>
              <a:t> </a:t>
            </a:r>
            <a:r>
              <a:rPr lang="en-GB" sz="3600" b="1" dirty="0" err="1"/>
              <a:t>شئ</a:t>
            </a:r>
            <a:endParaRPr lang="en-GB" sz="3600" b="1" dirty="0"/>
          </a:p>
          <a:p>
            <a:pPr algn="r" rtl="1"/>
            <a:r>
              <a:rPr lang="en-GB" sz="3600" b="1" dirty="0" err="1"/>
              <a:t>تدريب</a:t>
            </a:r>
            <a:r>
              <a:rPr lang="en-GB" sz="3600" b="1" dirty="0"/>
              <a:t> </a:t>
            </a:r>
            <a:r>
              <a:rPr lang="en-GB" sz="3600" b="1" dirty="0" err="1">
                <a:solidFill>
                  <a:srgbClr val="C00000"/>
                </a:solidFill>
              </a:rPr>
              <a:t>للمبتدئين</a:t>
            </a:r>
            <a:r>
              <a:rPr lang="en-GB" sz="3600" b="1" dirty="0"/>
              <a:t> .. </a:t>
            </a:r>
            <a:r>
              <a:rPr lang="en-GB" sz="3600" b="1" dirty="0" err="1"/>
              <a:t>اي</a:t>
            </a:r>
            <a:r>
              <a:rPr lang="en-GB" sz="3600" b="1" dirty="0"/>
              <a:t> </a:t>
            </a:r>
            <a:r>
              <a:rPr lang="en-GB" sz="3600" b="1" dirty="0" err="1"/>
              <a:t>حاجه</a:t>
            </a:r>
            <a:r>
              <a:rPr lang="en-GB" sz="3600" b="1" dirty="0"/>
              <a:t>....... </a:t>
            </a:r>
            <a:r>
              <a:rPr lang="en-GB" sz="3600" b="1" dirty="0" err="1"/>
              <a:t>اي</a:t>
            </a:r>
            <a:r>
              <a:rPr lang="en-GB" sz="3600" b="1" dirty="0"/>
              <a:t> </a:t>
            </a:r>
            <a:r>
              <a:rPr lang="en-GB" sz="3600" b="1" dirty="0" err="1"/>
              <a:t>حته</a:t>
            </a:r>
            <a:r>
              <a:rPr lang="en-GB" sz="3600" b="1" dirty="0"/>
              <a:t>... </a:t>
            </a:r>
            <a:r>
              <a:rPr lang="en-GB" sz="3600" b="1" dirty="0" err="1"/>
              <a:t>مش</a:t>
            </a:r>
            <a:r>
              <a:rPr lang="en-GB" sz="3600" b="1" dirty="0"/>
              <a:t> </a:t>
            </a:r>
            <a:r>
              <a:rPr lang="en-GB" sz="3600" b="1" dirty="0" err="1"/>
              <a:t>فارقه</a:t>
            </a:r>
            <a:endParaRPr lang="en-GB" sz="3600" b="1" dirty="0"/>
          </a:p>
          <a:p>
            <a:pPr algn="r" rtl="1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1476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1364-9F2E-D471-6726-A6BA501D3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84" y="397899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en-GB" sz="6600" b="1" dirty="0" err="1">
                <a:solidFill>
                  <a:srgbClr val="FF0000"/>
                </a:solidFill>
              </a:rPr>
              <a:t>الإخلاء</a:t>
            </a:r>
            <a:r>
              <a:rPr lang="en-GB" sz="6600" b="1" dirty="0">
                <a:solidFill>
                  <a:srgbClr val="FF0000"/>
                </a:solidFill>
              </a:rPr>
              <a:t> </a:t>
            </a:r>
            <a:r>
              <a:rPr lang="en-GB" sz="6600" b="1" dirty="0" err="1">
                <a:solidFill>
                  <a:srgbClr val="FF0000"/>
                </a:solidFill>
              </a:rPr>
              <a:t>وسلم</a:t>
            </a:r>
            <a:r>
              <a:rPr lang="en-GB" sz="6600" dirty="0">
                <a:solidFill>
                  <a:srgbClr val="FF0000"/>
                </a:solidFill>
              </a:rPr>
              <a:t> </a:t>
            </a:r>
            <a:r>
              <a:rPr lang="en-GB" sz="6600" b="1" dirty="0" err="1">
                <a:solidFill>
                  <a:srgbClr val="FF0000"/>
                </a:solidFill>
              </a:rPr>
              <a:t>التسليم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2354E-DFCE-E29E-9774-E7DC68CD5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1988"/>
          </a:xfrm>
        </p:spPr>
        <p:txBody>
          <a:bodyPr>
            <a:norm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en-GB" sz="3200" b="1" dirty="0" err="1"/>
              <a:t>أنا</a:t>
            </a:r>
            <a:r>
              <a:rPr lang="en-GB" sz="3200" b="1" dirty="0"/>
              <a:t> </a:t>
            </a:r>
            <a:r>
              <a:rPr lang="en-GB" sz="3200" b="1" dirty="0" err="1"/>
              <a:t>أريد</a:t>
            </a:r>
            <a:r>
              <a:rPr lang="en-GB" sz="3200" b="1" dirty="0"/>
              <a:t>... </a:t>
            </a:r>
            <a:r>
              <a:rPr lang="en-GB" sz="3200" b="1" dirty="0" err="1"/>
              <a:t>أنا</a:t>
            </a:r>
            <a:r>
              <a:rPr lang="en-GB" sz="3200" b="1" dirty="0"/>
              <a:t> </a:t>
            </a:r>
            <a:r>
              <a:rPr lang="en-GB" sz="3200" b="1" dirty="0" err="1"/>
              <a:t>عنيد</a:t>
            </a:r>
            <a:r>
              <a:rPr lang="en-GB" sz="3200" b="1" dirty="0"/>
              <a:t>.... </a:t>
            </a:r>
            <a:r>
              <a:rPr lang="en-GB" sz="3200" b="1" dirty="0" err="1"/>
              <a:t>رأيي</a:t>
            </a:r>
            <a:r>
              <a:rPr lang="en-GB" sz="3200" b="1" dirty="0"/>
              <a:t> </a:t>
            </a:r>
            <a:r>
              <a:rPr lang="en-GB" sz="3200" b="1" dirty="0" err="1"/>
              <a:t>من</a:t>
            </a:r>
            <a:r>
              <a:rPr lang="en-GB" sz="3200" b="1" dirty="0"/>
              <a:t> </a:t>
            </a:r>
            <a:r>
              <a:rPr lang="en-GB" sz="3200" b="1" dirty="0" err="1"/>
              <a:t>رأسي</a:t>
            </a:r>
            <a:r>
              <a:rPr lang="en-GB" sz="3200" b="1" dirty="0"/>
              <a:t>.... </a:t>
            </a:r>
            <a:r>
              <a:rPr lang="en-GB" sz="3200" b="1" dirty="0" err="1"/>
              <a:t>الله</a:t>
            </a:r>
            <a:r>
              <a:rPr lang="en-GB" sz="3200" b="1" dirty="0"/>
              <a:t> </a:t>
            </a:r>
            <a:r>
              <a:rPr lang="en-GB" sz="3200" b="1" dirty="0" err="1"/>
              <a:t>بعيد</a:t>
            </a:r>
            <a:r>
              <a:rPr lang="en-GB" sz="3200" b="1" dirty="0"/>
              <a:t> </a:t>
            </a:r>
            <a:r>
              <a:rPr lang="en-GB" sz="3200" b="1" dirty="0" err="1"/>
              <a:t>عن</a:t>
            </a:r>
            <a:r>
              <a:rPr lang="en-GB" sz="3200" b="1" dirty="0"/>
              <a:t> </a:t>
            </a:r>
            <a:r>
              <a:rPr lang="en-GB" sz="3200" b="1" dirty="0" err="1"/>
              <a:t>القرار</a:t>
            </a:r>
            <a:endParaRPr lang="en-GB" sz="3200" b="1" dirty="0"/>
          </a:p>
          <a:p>
            <a:pPr marL="514350" indent="-514350" algn="r" rtl="1">
              <a:buFont typeface="+mj-lt"/>
              <a:buAutoNum type="arabicPeriod"/>
            </a:pPr>
            <a:r>
              <a:rPr lang="en-GB" sz="3200" b="1" dirty="0" err="1"/>
              <a:t>مخاصمة</a:t>
            </a:r>
            <a:r>
              <a:rPr lang="en-GB" sz="3200" b="1" dirty="0"/>
              <a:t> </a:t>
            </a:r>
            <a:r>
              <a:rPr lang="en-GB" sz="3200" b="1" dirty="0" err="1"/>
              <a:t>الله</a:t>
            </a:r>
            <a:r>
              <a:rPr lang="en-GB" sz="3200" b="1" dirty="0"/>
              <a:t> </a:t>
            </a:r>
            <a:r>
              <a:rPr lang="en-GB" sz="3200" b="1" dirty="0" err="1"/>
              <a:t>إذا</a:t>
            </a:r>
            <a:r>
              <a:rPr lang="en-GB" sz="3200" b="1" dirty="0"/>
              <a:t> </a:t>
            </a:r>
            <a:r>
              <a:rPr lang="en-GB" sz="3200" b="1" dirty="0" err="1"/>
              <a:t>لم</a:t>
            </a:r>
            <a:r>
              <a:rPr lang="en-GB" sz="3200" b="1" dirty="0"/>
              <a:t>  </a:t>
            </a:r>
            <a:r>
              <a:rPr lang="en-GB" sz="3200" b="1" dirty="0" err="1"/>
              <a:t>يتمم</a:t>
            </a:r>
            <a:r>
              <a:rPr lang="en-GB" sz="3200" b="1" dirty="0"/>
              <a:t> </a:t>
            </a:r>
            <a:r>
              <a:rPr lang="en-GB" sz="3200" b="1" dirty="0" err="1"/>
              <a:t>إرادتى</a:t>
            </a:r>
            <a:endParaRPr lang="en-GB" sz="3200" b="1" dirty="0"/>
          </a:p>
          <a:p>
            <a:pPr marL="514350" indent="-514350" algn="r" rtl="1">
              <a:buFont typeface="+mj-lt"/>
              <a:buAutoNum type="arabicPeriod"/>
            </a:pPr>
            <a:r>
              <a:rPr lang="en-GB" sz="3200" b="1" dirty="0" err="1"/>
              <a:t>التذمر</a:t>
            </a:r>
            <a:r>
              <a:rPr lang="en-GB" sz="3200" b="1" dirty="0"/>
              <a:t> </a:t>
            </a:r>
            <a:r>
              <a:rPr lang="ar-EG" sz="3200" b="1" dirty="0"/>
              <a:t>و الشكوى</a:t>
            </a:r>
            <a:r>
              <a:rPr lang="en-GB" sz="3200" b="1" dirty="0"/>
              <a:t> </a:t>
            </a:r>
            <a:r>
              <a:rPr lang="en-GB" sz="3200" b="1" dirty="0" err="1"/>
              <a:t>ليه</a:t>
            </a:r>
            <a:r>
              <a:rPr lang="en-GB" sz="3200" b="1" dirty="0"/>
              <a:t> </a:t>
            </a:r>
            <a:r>
              <a:rPr lang="en-GB" sz="3200" b="1" dirty="0" err="1"/>
              <a:t>بس</a:t>
            </a:r>
            <a:r>
              <a:rPr lang="en-GB" sz="3200" b="1" dirty="0"/>
              <a:t> </a:t>
            </a:r>
            <a:r>
              <a:rPr lang="en-GB" sz="3200" b="1" dirty="0" err="1"/>
              <a:t>يا</a:t>
            </a:r>
            <a:r>
              <a:rPr lang="en-GB" sz="3200" b="1" dirty="0"/>
              <a:t> </a:t>
            </a:r>
            <a:r>
              <a:rPr lang="en-GB" sz="3200" b="1" dirty="0" err="1"/>
              <a:t>رب</a:t>
            </a:r>
            <a:endParaRPr lang="en-GB" sz="3200" b="1" dirty="0"/>
          </a:p>
          <a:p>
            <a:pPr marL="514350" indent="-514350" algn="r" rtl="1">
              <a:buFont typeface="+mj-lt"/>
              <a:buAutoNum type="arabicPeriod"/>
            </a:pPr>
            <a:r>
              <a:rPr lang="en-GB" sz="3200" b="1" dirty="0" err="1"/>
              <a:t>القبول</a:t>
            </a:r>
            <a:r>
              <a:rPr lang="en-GB" sz="3200" b="1" dirty="0"/>
              <a:t> </a:t>
            </a:r>
            <a:r>
              <a:rPr lang="en-GB" sz="3200" b="1" dirty="0" err="1"/>
              <a:t>العقلي</a:t>
            </a:r>
            <a:r>
              <a:rPr lang="en-GB" sz="3200" b="1" dirty="0"/>
              <a:t> </a:t>
            </a:r>
            <a:r>
              <a:rPr lang="en-GB" sz="3200" b="1" dirty="0" err="1"/>
              <a:t>والرفض</a:t>
            </a:r>
            <a:r>
              <a:rPr lang="en-GB" sz="3200" b="1" dirty="0"/>
              <a:t> </a:t>
            </a:r>
            <a:r>
              <a:rPr lang="en-GB" sz="3200" b="1" dirty="0" err="1"/>
              <a:t>العاطفي</a:t>
            </a:r>
            <a:endParaRPr lang="en-GB" sz="3200" b="1" dirty="0"/>
          </a:p>
          <a:p>
            <a:pPr marL="514350" indent="-514350" algn="r" rtl="1">
              <a:buFont typeface="+mj-lt"/>
              <a:buAutoNum type="arabicPeriod"/>
            </a:pPr>
            <a:r>
              <a:rPr lang="en-GB" sz="3200" b="1" dirty="0" err="1"/>
              <a:t>القبول</a:t>
            </a:r>
            <a:r>
              <a:rPr lang="en-GB" sz="3200" b="1" dirty="0"/>
              <a:t> </a:t>
            </a:r>
            <a:r>
              <a:rPr lang="en-GB" sz="3200" b="1" dirty="0" err="1"/>
              <a:t>مع</a:t>
            </a:r>
            <a:r>
              <a:rPr lang="en-GB" sz="3200" b="1" dirty="0"/>
              <a:t> </a:t>
            </a:r>
            <a:r>
              <a:rPr lang="en-GB" sz="3200" b="1" dirty="0" err="1"/>
              <a:t>استفسار</a:t>
            </a:r>
            <a:r>
              <a:rPr lang="en-GB" sz="3200" b="1" dirty="0"/>
              <a:t> </a:t>
            </a:r>
            <a:r>
              <a:rPr lang="en-GB" sz="3200" b="1" dirty="0" err="1"/>
              <a:t>يحتاج</a:t>
            </a:r>
            <a:r>
              <a:rPr lang="en-GB" sz="3200" b="1" dirty="0"/>
              <a:t> </a:t>
            </a:r>
            <a:r>
              <a:rPr lang="en-GB" sz="3200" b="1" dirty="0" err="1"/>
              <a:t>لمسانده</a:t>
            </a:r>
            <a:endParaRPr lang="en-GB" sz="3200" b="1" dirty="0"/>
          </a:p>
          <a:p>
            <a:pPr marL="514350" indent="-514350" algn="r" rtl="1">
              <a:buFont typeface="+mj-lt"/>
              <a:buAutoNum type="arabicPeriod"/>
            </a:pPr>
            <a:r>
              <a:rPr lang="en-GB" sz="3200" b="1" dirty="0" err="1"/>
              <a:t>القبول</a:t>
            </a:r>
            <a:r>
              <a:rPr lang="en-GB" sz="3200" b="1" dirty="0"/>
              <a:t> </a:t>
            </a:r>
            <a:r>
              <a:rPr lang="en-GB" sz="3200" b="1" dirty="0" err="1"/>
              <a:t>مع</a:t>
            </a:r>
            <a:r>
              <a:rPr lang="en-GB" sz="3200" b="1" dirty="0"/>
              <a:t> </a:t>
            </a:r>
            <a:r>
              <a:rPr lang="en-GB" sz="3200" b="1" dirty="0" err="1"/>
              <a:t>الثقة</a:t>
            </a:r>
            <a:r>
              <a:rPr lang="en-GB" sz="3200" b="1" dirty="0"/>
              <a:t> </a:t>
            </a:r>
            <a:r>
              <a:rPr lang="en-GB" sz="3200" b="1" dirty="0" err="1"/>
              <a:t>حتى</a:t>
            </a:r>
            <a:r>
              <a:rPr lang="en-GB" sz="3200" b="1" dirty="0"/>
              <a:t> </a:t>
            </a:r>
            <a:r>
              <a:rPr lang="en-GB" sz="3200" b="1" dirty="0" err="1"/>
              <a:t>لو</a:t>
            </a:r>
            <a:r>
              <a:rPr lang="en-GB" sz="3200" b="1" dirty="0"/>
              <a:t> </a:t>
            </a:r>
            <a:r>
              <a:rPr lang="en-GB" sz="3200" b="1" dirty="0" err="1"/>
              <a:t>عدم</a:t>
            </a:r>
            <a:r>
              <a:rPr lang="en-GB" sz="3200" b="1" dirty="0"/>
              <a:t> </a:t>
            </a:r>
            <a:r>
              <a:rPr lang="en-GB" sz="3200" b="1" dirty="0" err="1"/>
              <a:t>الفهم</a:t>
            </a:r>
            <a:r>
              <a:rPr lang="en-GB" sz="3200" b="1" dirty="0"/>
              <a:t>...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en-GB" sz="3200" b="1" dirty="0" err="1"/>
              <a:t>القبول</a:t>
            </a:r>
            <a:r>
              <a:rPr lang="en-GB" sz="3200" b="1" dirty="0"/>
              <a:t> </a:t>
            </a:r>
            <a:r>
              <a:rPr lang="en-GB" sz="3200" b="1" dirty="0" err="1"/>
              <a:t>مع</a:t>
            </a:r>
            <a:r>
              <a:rPr lang="en-GB" sz="3200" b="1" dirty="0"/>
              <a:t>  </a:t>
            </a:r>
            <a:r>
              <a:rPr lang="en-GB" sz="3200" b="1" dirty="0" err="1"/>
              <a:t>الشكر</a:t>
            </a:r>
            <a:r>
              <a:rPr lang="en-GB" sz="3200" b="1" dirty="0"/>
              <a:t> </a:t>
            </a:r>
            <a:r>
              <a:rPr lang="en-GB" sz="3200" b="1" dirty="0" err="1"/>
              <a:t>والرضا</a:t>
            </a:r>
            <a:r>
              <a:rPr lang="en-GB" sz="3200" b="1" dirty="0"/>
              <a:t> </a:t>
            </a:r>
            <a:r>
              <a:rPr lang="en-GB" sz="3200" b="1" dirty="0" err="1"/>
              <a:t>والفرح</a:t>
            </a:r>
            <a:endParaRPr lang="en-GB" sz="3200" b="1" dirty="0"/>
          </a:p>
          <a:p>
            <a:pPr marL="514350" indent="-514350" algn="r" rtl="1">
              <a:buFont typeface="+mj-lt"/>
              <a:buAutoNum type="arabicPeriod"/>
            </a:pPr>
            <a:r>
              <a:rPr lang="en-GB" sz="3200" b="1" dirty="0" err="1"/>
              <a:t>ليس</a:t>
            </a:r>
            <a:r>
              <a:rPr lang="en-GB" sz="3200" b="1" dirty="0"/>
              <a:t> </a:t>
            </a:r>
            <a:r>
              <a:rPr lang="en-GB" sz="3200" b="1" dirty="0" err="1"/>
              <a:t>لى</a:t>
            </a:r>
            <a:r>
              <a:rPr lang="en-GB" sz="3200" b="1" dirty="0"/>
              <a:t> </a:t>
            </a:r>
            <a:r>
              <a:rPr lang="en-GB" sz="3200" b="1" dirty="0" err="1"/>
              <a:t>فكر</a:t>
            </a:r>
            <a:r>
              <a:rPr lang="en-GB" sz="3200" b="1" dirty="0"/>
              <a:t> </a:t>
            </a:r>
            <a:r>
              <a:rPr lang="en-GB" sz="3200" b="1" dirty="0" err="1"/>
              <a:t>ولا</a:t>
            </a:r>
            <a:r>
              <a:rPr lang="en-GB" sz="3200" b="1" dirty="0"/>
              <a:t> </a:t>
            </a:r>
            <a:r>
              <a:rPr lang="en-GB" sz="3200" b="1" dirty="0" err="1"/>
              <a:t>رأى</a:t>
            </a:r>
            <a:r>
              <a:rPr lang="en-GB" sz="3200" b="1" dirty="0"/>
              <a:t> </a:t>
            </a:r>
            <a:r>
              <a:rPr lang="en-GB" sz="3200" b="1" dirty="0" err="1"/>
              <a:t>سوى</a:t>
            </a:r>
            <a:r>
              <a:rPr lang="en-GB" sz="3200" b="1" dirty="0"/>
              <a:t> </a:t>
            </a:r>
            <a:r>
              <a:rPr lang="en-GB" sz="3200" b="1" dirty="0" err="1"/>
              <a:t>أن</a:t>
            </a:r>
            <a:r>
              <a:rPr lang="en-GB" sz="3200" b="1" dirty="0"/>
              <a:t> </a:t>
            </a:r>
            <a:r>
              <a:rPr lang="en-GB" sz="3200" b="1" dirty="0" err="1"/>
              <a:t>اتبعك</a:t>
            </a:r>
            <a:r>
              <a:rPr lang="en-GB" sz="3200" b="1" dirty="0"/>
              <a:t> – </a:t>
            </a:r>
            <a:r>
              <a:rPr lang="en-GB" sz="3200" b="1" dirty="0" err="1"/>
              <a:t>تلاقى</a:t>
            </a:r>
            <a:r>
              <a:rPr lang="en-GB" sz="3200" b="1" dirty="0"/>
              <a:t> </a:t>
            </a:r>
            <a:r>
              <a:rPr lang="en-GB" sz="3200" b="1" dirty="0" err="1"/>
              <a:t>المشيئتين</a:t>
            </a:r>
            <a:r>
              <a:rPr lang="en-GB" sz="3200" b="1" dirty="0"/>
              <a:t>-</a:t>
            </a:r>
          </a:p>
          <a:p>
            <a:pPr marL="514350" indent="-514350" algn="r" rtl="1">
              <a:buFont typeface="+mj-lt"/>
              <a:buAutoNum type="arabicPeriod"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0071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6D239-582C-70E9-48CD-4C5C7B3A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GB" sz="6000" b="1" dirty="0">
                <a:solidFill>
                  <a:srgbClr val="FF0000"/>
                </a:solidFill>
              </a:rPr>
              <a:t>..... </a:t>
            </a:r>
            <a:r>
              <a:rPr lang="en-GB" sz="6000" b="1" dirty="0" err="1">
                <a:solidFill>
                  <a:srgbClr val="FF0000"/>
                </a:solidFill>
              </a:rPr>
              <a:t>لتكن</a:t>
            </a:r>
            <a:r>
              <a:rPr lang="en-GB" sz="6000" b="1" dirty="0">
                <a:solidFill>
                  <a:srgbClr val="FF0000"/>
                </a:solidFill>
              </a:rPr>
              <a:t> </a:t>
            </a:r>
            <a:r>
              <a:rPr lang="en-GB" sz="6000" b="1" dirty="0" err="1">
                <a:solidFill>
                  <a:srgbClr val="FF0000"/>
                </a:solidFill>
              </a:rPr>
              <a:t>مشيئتك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60B4B-13D3-B474-0610-4B8769852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420" y="1779741"/>
            <a:ext cx="10515600" cy="4351338"/>
          </a:xfrm>
        </p:spPr>
        <p:txBody>
          <a:bodyPr>
            <a:normAutofit/>
          </a:bodyPr>
          <a:lstStyle/>
          <a:p>
            <a:pPr algn="r" rtl="1"/>
            <a:r>
              <a:rPr lang="en-GB" sz="3600" b="1" dirty="0" err="1"/>
              <a:t>هل</a:t>
            </a:r>
            <a:r>
              <a:rPr lang="en-GB" sz="3600" b="1" dirty="0"/>
              <a:t> </a:t>
            </a:r>
            <a:r>
              <a:rPr lang="en-GB" sz="3600" b="1" dirty="0" err="1"/>
              <a:t>نطلب</a:t>
            </a:r>
            <a:r>
              <a:rPr lang="en-GB" sz="3600" b="1" dirty="0"/>
              <a:t> </a:t>
            </a:r>
            <a:r>
              <a:rPr lang="en-GB" sz="3600" b="1" dirty="0" err="1"/>
              <a:t>مشيئه</a:t>
            </a:r>
            <a:r>
              <a:rPr lang="en-GB" sz="3600" b="1" dirty="0"/>
              <a:t> </a:t>
            </a:r>
            <a:r>
              <a:rPr lang="en-GB" sz="3600" b="1" dirty="0" err="1"/>
              <a:t>الله</a:t>
            </a:r>
            <a:r>
              <a:rPr lang="en-GB" sz="3600" b="1" dirty="0"/>
              <a:t> </a:t>
            </a:r>
            <a:r>
              <a:rPr lang="en-GB" sz="3600" b="1" dirty="0" err="1"/>
              <a:t>ونخضع</a:t>
            </a:r>
            <a:r>
              <a:rPr lang="en-GB" sz="3600" b="1" dirty="0"/>
              <a:t> </a:t>
            </a:r>
            <a:r>
              <a:rPr lang="en-GB" sz="3600" b="1" dirty="0" err="1"/>
              <a:t>لها</a:t>
            </a:r>
            <a:r>
              <a:rPr lang="en-GB" sz="3600" b="1" dirty="0"/>
              <a:t> </a:t>
            </a:r>
            <a:r>
              <a:rPr lang="en-GB" sz="3600" b="1" dirty="0" err="1"/>
              <a:t>في</a:t>
            </a:r>
            <a:r>
              <a:rPr lang="en-GB" sz="3600" b="1" dirty="0"/>
              <a:t> </a:t>
            </a:r>
            <a:r>
              <a:rPr lang="en-GB" sz="3600" b="1" dirty="0" err="1"/>
              <a:t>حاله</a:t>
            </a:r>
            <a:r>
              <a:rPr lang="en-GB" sz="3600" b="1" dirty="0"/>
              <a:t> </a:t>
            </a:r>
            <a:r>
              <a:rPr lang="en-GB" sz="3600" b="1" dirty="0" err="1"/>
              <a:t>من</a:t>
            </a:r>
            <a:r>
              <a:rPr lang="en-GB" sz="3600" b="1" dirty="0"/>
              <a:t> </a:t>
            </a:r>
            <a:r>
              <a:rPr lang="en-GB" sz="3600" b="1" dirty="0" err="1"/>
              <a:t>حالات</a:t>
            </a:r>
            <a:r>
              <a:rPr lang="en-GB" sz="3600" b="1" dirty="0"/>
              <a:t> </a:t>
            </a:r>
            <a:r>
              <a:rPr lang="en-GB" sz="3600" b="1" dirty="0" err="1"/>
              <a:t>الرضا</a:t>
            </a:r>
            <a:r>
              <a:rPr lang="en-GB" sz="3600" b="1" dirty="0"/>
              <a:t>؟</a:t>
            </a:r>
          </a:p>
          <a:p>
            <a:pPr algn="r" rtl="1"/>
            <a:r>
              <a:rPr lang="en-GB" sz="3600" b="1" dirty="0" err="1"/>
              <a:t>ام</a:t>
            </a:r>
            <a:r>
              <a:rPr lang="en-GB" sz="3600" b="1" dirty="0"/>
              <a:t> </a:t>
            </a:r>
            <a:r>
              <a:rPr lang="en-GB" sz="3600" b="1" dirty="0" err="1"/>
              <a:t>ان</a:t>
            </a:r>
            <a:r>
              <a:rPr lang="en-GB" sz="3600" b="1" dirty="0"/>
              <a:t> </a:t>
            </a:r>
            <a:r>
              <a:rPr lang="en-GB" sz="3600" b="1" dirty="0" err="1"/>
              <a:t>الله</a:t>
            </a:r>
            <a:r>
              <a:rPr lang="en-GB" sz="3600" b="1" dirty="0"/>
              <a:t> </a:t>
            </a:r>
            <a:r>
              <a:rPr lang="en-GB" sz="3600" b="1" dirty="0" err="1"/>
              <a:t>جعلناه</a:t>
            </a:r>
            <a:r>
              <a:rPr lang="en-GB" sz="3600" b="1" dirty="0"/>
              <a:t> </a:t>
            </a:r>
            <a:r>
              <a:rPr lang="en-GB" sz="3600" b="1" dirty="0" err="1"/>
              <a:t>بالرغم</a:t>
            </a:r>
            <a:r>
              <a:rPr lang="en-GB" sz="3600" b="1" dirty="0"/>
              <a:t> </a:t>
            </a:r>
            <a:r>
              <a:rPr lang="en-GB" sz="3600" b="1" dirty="0" err="1"/>
              <a:t>من</a:t>
            </a:r>
            <a:r>
              <a:rPr lang="en-GB" sz="3600" b="1" dirty="0"/>
              <a:t> </a:t>
            </a:r>
            <a:r>
              <a:rPr lang="en-GB" sz="3600" b="1" dirty="0" err="1"/>
              <a:t>كل</a:t>
            </a:r>
            <a:r>
              <a:rPr lang="en-GB" sz="3600" b="1" dirty="0"/>
              <a:t> </a:t>
            </a:r>
            <a:r>
              <a:rPr lang="en-GB" sz="3600" b="1" dirty="0" err="1"/>
              <a:t>صلاحه</a:t>
            </a:r>
            <a:r>
              <a:rPr lang="en-GB" sz="3600" b="1" dirty="0"/>
              <a:t> </a:t>
            </a:r>
            <a:r>
              <a:rPr lang="en-GB" sz="3600" b="1" dirty="0" err="1"/>
              <a:t>اداه</a:t>
            </a:r>
            <a:r>
              <a:rPr lang="en-GB" sz="3600" b="1" dirty="0"/>
              <a:t> </a:t>
            </a:r>
            <a:r>
              <a:rPr lang="en-GB" sz="3600" b="1" dirty="0" err="1"/>
              <a:t>عليها</a:t>
            </a:r>
            <a:r>
              <a:rPr lang="en-GB" sz="3600" b="1" dirty="0"/>
              <a:t> </a:t>
            </a:r>
            <a:r>
              <a:rPr lang="en-GB" sz="3600" b="1" dirty="0" err="1"/>
              <a:t>تلبيه</a:t>
            </a:r>
            <a:r>
              <a:rPr lang="en-GB" sz="3600" b="1" dirty="0"/>
              <a:t> </a:t>
            </a:r>
            <a:r>
              <a:rPr lang="en-GB" sz="3600" b="1" dirty="0" err="1"/>
              <a:t>مشيئتنا</a:t>
            </a:r>
            <a:endParaRPr lang="en-GB" sz="3600" b="1" dirty="0"/>
          </a:p>
          <a:p>
            <a:pPr algn="r" rtl="1"/>
            <a:r>
              <a:rPr lang="en-GB" sz="3600" b="1" dirty="0" err="1"/>
              <a:t>هل</a:t>
            </a:r>
            <a:r>
              <a:rPr lang="en-GB" sz="3600" b="1" dirty="0"/>
              <a:t> </a:t>
            </a:r>
            <a:r>
              <a:rPr lang="en-GB" sz="3600" b="1" dirty="0" err="1"/>
              <a:t>أنا</a:t>
            </a:r>
            <a:r>
              <a:rPr lang="en-GB" sz="3600" b="1" dirty="0"/>
              <a:t>  </a:t>
            </a:r>
            <a:r>
              <a:rPr lang="en-GB" sz="3600" b="1" dirty="0" err="1"/>
              <a:t>فعلا</a:t>
            </a:r>
            <a:r>
              <a:rPr lang="en-GB" sz="3600" b="1" dirty="0"/>
              <a:t> </a:t>
            </a:r>
            <a:r>
              <a:rPr lang="en-GB" sz="3600" b="1" dirty="0" err="1"/>
              <a:t>اعرف</a:t>
            </a:r>
            <a:r>
              <a:rPr lang="en-GB" sz="3600" b="1" dirty="0"/>
              <a:t> </a:t>
            </a:r>
            <a:r>
              <a:rPr lang="en-GB" sz="3600" b="1" dirty="0" err="1"/>
              <a:t>مشيئه</a:t>
            </a:r>
            <a:r>
              <a:rPr lang="en-GB" sz="3600" b="1" dirty="0"/>
              <a:t> </a:t>
            </a:r>
            <a:r>
              <a:rPr lang="en-GB" sz="3600" b="1" dirty="0" err="1"/>
              <a:t>الله</a:t>
            </a:r>
            <a:r>
              <a:rPr lang="en-GB" sz="3600" b="1" dirty="0"/>
              <a:t> </a:t>
            </a:r>
            <a:r>
              <a:rPr lang="en-GB" sz="3600" b="1" dirty="0" err="1"/>
              <a:t>في</a:t>
            </a:r>
            <a:r>
              <a:rPr lang="en-GB" sz="3600" b="1" dirty="0"/>
              <a:t> </a:t>
            </a:r>
            <a:r>
              <a:rPr lang="en-GB" sz="3600" b="1" dirty="0" err="1"/>
              <a:t>كل</a:t>
            </a:r>
            <a:r>
              <a:rPr lang="en-GB" sz="3600" b="1" dirty="0"/>
              <a:t> </a:t>
            </a:r>
            <a:r>
              <a:rPr lang="en-GB" sz="3600" b="1" dirty="0" err="1"/>
              <a:t>الامور</a:t>
            </a:r>
            <a:r>
              <a:rPr lang="en-GB" sz="3600" b="1" dirty="0"/>
              <a:t> </a:t>
            </a:r>
            <a:r>
              <a:rPr lang="en-GB" sz="3600" b="1" dirty="0" err="1"/>
              <a:t>وفي</a:t>
            </a:r>
            <a:r>
              <a:rPr lang="en-GB" sz="3600" b="1" dirty="0"/>
              <a:t> </a:t>
            </a:r>
            <a:r>
              <a:rPr lang="en-GB" sz="3600" b="1" dirty="0" err="1"/>
              <a:t>سائر</a:t>
            </a:r>
            <a:r>
              <a:rPr lang="en-GB" sz="3600" b="1" dirty="0"/>
              <a:t> </a:t>
            </a:r>
            <a:r>
              <a:rPr lang="en-GB" sz="3600" b="1" dirty="0" err="1"/>
              <a:t>الاحوال</a:t>
            </a:r>
            <a:r>
              <a:rPr lang="en-GB" sz="3600" b="1" dirty="0"/>
              <a:t>؟</a:t>
            </a:r>
          </a:p>
          <a:p>
            <a:pPr algn="r" rtl="1"/>
            <a:r>
              <a:rPr lang="en-GB" sz="3600" b="1" dirty="0" err="1"/>
              <a:t>علينا</a:t>
            </a:r>
            <a:r>
              <a:rPr lang="en-GB" sz="3600" b="1" dirty="0"/>
              <a:t> </a:t>
            </a:r>
            <a:r>
              <a:rPr lang="en-GB" sz="3600" b="1" dirty="0" err="1"/>
              <a:t>ان</a:t>
            </a:r>
            <a:r>
              <a:rPr lang="en-GB" sz="3600" b="1" dirty="0"/>
              <a:t> </a:t>
            </a:r>
            <a:r>
              <a:rPr lang="en-GB" sz="3600" b="1" dirty="0" err="1"/>
              <a:t>نبدا</a:t>
            </a:r>
            <a:r>
              <a:rPr lang="en-GB" sz="3600" b="1" dirty="0"/>
              <a:t> </a:t>
            </a:r>
            <a:r>
              <a:rPr lang="en-GB" sz="3600" b="1" dirty="0" err="1"/>
              <a:t>بالسؤال</a:t>
            </a:r>
            <a:r>
              <a:rPr lang="en-GB" sz="3600" b="1" dirty="0"/>
              <a:t> </a:t>
            </a:r>
            <a:r>
              <a:rPr lang="en-GB" sz="3600" b="1" dirty="0" err="1"/>
              <a:t>الاول</a:t>
            </a:r>
            <a:r>
              <a:rPr lang="en-GB" sz="3600" b="1" dirty="0"/>
              <a:t> </a:t>
            </a:r>
            <a:r>
              <a:rPr lang="en-GB" sz="3600" b="1" dirty="0" err="1"/>
              <a:t>والاهم</a:t>
            </a:r>
            <a:r>
              <a:rPr lang="en-GB" sz="3600" b="1" dirty="0"/>
              <a:t> </a:t>
            </a:r>
            <a:r>
              <a:rPr lang="en-GB" sz="3600" b="1" u="sng" dirty="0">
                <a:solidFill>
                  <a:srgbClr val="FF0000"/>
                </a:solidFill>
              </a:rPr>
              <a:t> </a:t>
            </a:r>
            <a:r>
              <a:rPr lang="en-GB" sz="3600" b="1" u="sng" dirty="0" err="1">
                <a:solidFill>
                  <a:srgbClr val="FF0000"/>
                </a:solidFill>
              </a:rPr>
              <a:t>ما</a:t>
            </a:r>
            <a:r>
              <a:rPr lang="en-GB" sz="3600" b="1" u="sng" dirty="0">
                <a:solidFill>
                  <a:srgbClr val="FF0000"/>
                </a:solidFill>
              </a:rPr>
              <a:t> </a:t>
            </a:r>
            <a:r>
              <a:rPr lang="en-GB" sz="3600" b="1" u="sng" dirty="0" err="1">
                <a:solidFill>
                  <a:srgbClr val="FF0000"/>
                </a:solidFill>
              </a:rPr>
              <a:t>هي</a:t>
            </a:r>
            <a:r>
              <a:rPr lang="en-GB" sz="3600" b="1" u="sng" dirty="0">
                <a:solidFill>
                  <a:srgbClr val="FF0000"/>
                </a:solidFill>
              </a:rPr>
              <a:t> </a:t>
            </a:r>
            <a:r>
              <a:rPr lang="en-GB" sz="3600" b="1" u="sng" dirty="0" err="1">
                <a:solidFill>
                  <a:srgbClr val="FF0000"/>
                </a:solidFill>
              </a:rPr>
              <a:t>مشيئه</a:t>
            </a:r>
            <a:r>
              <a:rPr lang="en-GB" sz="3600" b="1" u="sng" dirty="0">
                <a:solidFill>
                  <a:srgbClr val="FF0000"/>
                </a:solidFill>
              </a:rPr>
              <a:t> </a:t>
            </a:r>
            <a:r>
              <a:rPr lang="en-GB" sz="3600" b="1" u="sng" dirty="0" err="1">
                <a:solidFill>
                  <a:srgbClr val="FF0000"/>
                </a:solidFill>
              </a:rPr>
              <a:t>الله</a:t>
            </a:r>
            <a:r>
              <a:rPr lang="en-GB" sz="3600" b="1" u="sng" dirty="0">
                <a:solidFill>
                  <a:srgbClr val="FF0000"/>
                </a:solidFill>
              </a:rPr>
              <a:t> ؟</a:t>
            </a:r>
            <a:endParaRPr lang="en-US" sz="36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10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2E40B-D755-6ABF-7208-C909C952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08FFF-78C2-F5B5-4C18-0FACEBBF6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55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8FD2-A827-5424-EC74-3E28372C6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012" y="305360"/>
            <a:ext cx="10515600" cy="2067299"/>
          </a:xfrm>
        </p:spPr>
        <p:txBody>
          <a:bodyPr>
            <a:normAutofit/>
          </a:bodyPr>
          <a:lstStyle/>
          <a:p>
            <a:pPr algn="r" rtl="1"/>
            <a:r>
              <a:rPr lang="ar-EG" sz="6600" b="1" dirty="0"/>
              <a:t>رابعا</a:t>
            </a:r>
            <a:r>
              <a:rPr lang="ar-EG" sz="6600" b="1" dirty="0">
                <a:solidFill>
                  <a:srgbClr val="FF0000"/>
                </a:solidFill>
              </a:rPr>
              <a:t> :</a:t>
            </a:r>
            <a:br>
              <a:rPr lang="ar-EG" sz="6600" b="1" dirty="0">
                <a:solidFill>
                  <a:srgbClr val="FF0000"/>
                </a:solidFill>
              </a:rPr>
            </a:br>
            <a:r>
              <a:rPr lang="ar-EG" sz="6600" b="1" dirty="0">
                <a:solidFill>
                  <a:srgbClr val="FF0000"/>
                </a:solidFill>
              </a:rPr>
              <a:t>لتكن</a:t>
            </a:r>
            <a:r>
              <a:rPr lang="en-GB" sz="6600" b="1" dirty="0">
                <a:solidFill>
                  <a:srgbClr val="FF0000"/>
                </a:solidFill>
              </a:rPr>
              <a:t> </a:t>
            </a:r>
            <a:r>
              <a:rPr lang="en-GB" sz="6600" b="1" dirty="0" err="1">
                <a:solidFill>
                  <a:srgbClr val="FF0000"/>
                </a:solidFill>
              </a:rPr>
              <a:t>مشيئتك</a:t>
            </a:r>
            <a:r>
              <a:rPr lang="en-GB" sz="6600" b="1" dirty="0">
                <a:solidFill>
                  <a:srgbClr val="FF0000"/>
                </a:solidFill>
              </a:rPr>
              <a:t>  = </a:t>
            </a:r>
            <a:r>
              <a:rPr lang="en-GB" sz="6600" b="1" dirty="0" err="1">
                <a:solidFill>
                  <a:srgbClr val="FF0000"/>
                </a:solidFill>
              </a:rPr>
              <a:t>حياة</a:t>
            </a:r>
            <a:r>
              <a:rPr lang="en-GB" sz="6600" b="1" dirty="0">
                <a:solidFill>
                  <a:srgbClr val="FF0000"/>
                </a:solidFill>
              </a:rPr>
              <a:t> </a:t>
            </a:r>
            <a:r>
              <a:rPr lang="en-GB" sz="6600" b="1" dirty="0" err="1">
                <a:solidFill>
                  <a:srgbClr val="FF0000"/>
                </a:solidFill>
              </a:rPr>
              <a:t>التسليم</a:t>
            </a:r>
            <a:r>
              <a:rPr lang="en-GB" sz="6600" b="1" dirty="0">
                <a:solidFill>
                  <a:srgbClr val="FF0000"/>
                </a:solidFill>
              </a:rPr>
              <a:t> 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75852-81DF-8ACF-B7FF-399D9C0D5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9999"/>
            <a:ext cx="10515600" cy="3636963"/>
          </a:xfrm>
        </p:spPr>
        <p:txBody>
          <a:bodyPr/>
          <a:lstStyle/>
          <a:p>
            <a:pPr algn="ctr"/>
            <a:r>
              <a:rPr lang="en-GB" b="1" dirty="0"/>
              <a:t> </a:t>
            </a:r>
            <a:r>
              <a:rPr lang="en-GB" sz="4000" b="1" dirty="0">
                <a:solidFill>
                  <a:srgbClr val="0070C0"/>
                </a:solidFill>
              </a:rPr>
              <a:t>Check list </a:t>
            </a:r>
          </a:p>
          <a:p>
            <a:pPr algn="r" rtl="1"/>
            <a:r>
              <a:rPr lang="en-GB" sz="4000" b="1" dirty="0" err="1">
                <a:solidFill>
                  <a:srgbClr val="0070C0"/>
                </a:solidFill>
              </a:rPr>
              <a:t>هل</a:t>
            </a:r>
            <a:r>
              <a:rPr lang="en-GB" sz="4000" b="1" dirty="0">
                <a:solidFill>
                  <a:srgbClr val="0070C0"/>
                </a:solidFill>
              </a:rPr>
              <a:t> </a:t>
            </a:r>
            <a:r>
              <a:rPr lang="en-GB" sz="4000" b="1" dirty="0" err="1">
                <a:solidFill>
                  <a:srgbClr val="0070C0"/>
                </a:solidFill>
              </a:rPr>
              <a:t>تؤمن</a:t>
            </a:r>
            <a:r>
              <a:rPr lang="en-GB" sz="4000" b="1" dirty="0">
                <a:solidFill>
                  <a:srgbClr val="0070C0"/>
                </a:solidFill>
              </a:rPr>
              <a:t> </a:t>
            </a:r>
            <a:r>
              <a:rPr lang="en-GB" sz="4000" b="1" dirty="0" err="1">
                <a:solidFill>
                  <a:srgbClr val="0070C0"/>
                </a:solidFill>
              </a:rPr>
              <a:t>ان</a:t>
            </a:r>
            <a:r>
              <a:rPr lang="en-GB" sz="4000" b="1" dirty="0">
                <a:solidFill>
                  <a:srgbClr val="0070C0"/>
                </a:solidFill>
              </a:rPr>
              <a:t> </a:t>
            </a:r>
            <a:r>
              <a:rPr lang="en-GB" sz="4000" b="1" dirty="0" err="1">
                <a:solidFill>
                  <a:srgbClr val="0070C0"/>
                </a:solidFill>
              </a:rPr>
              <a:t>الله</a:t>
            </a:r>
            <a:r>
              <a:rPr lang="en-GB" sz="4000" b="1" dirty="0">
                <a:solidFill>
                  <a:srgbClr val="0070C0"/>
                </a:solidFill>
              </a:rPr>
              <a:t> </a:t>
            </a:r>
            <a:r>
              <a:rPr lang="en-GB" sz="4000" b="1" dirty="0" err="1">
                <a:solidFill>
                  <a:srgbClr val="0070C0"/>
                </a:solidFill>
              </a:rPr>
              <a:t>ضابط</a:t>
            </a:r>
            <a:r>
              <a:rPr lang="en-GB" sz="4000" b="1" dirty="0">
                <a:solidFill>
                  <a:srgbClr val="0070C0"/>
                </a:solidFill>
              </a:rPr>
              <a:t> </a:t>
            </a:r>
            <a:r>
              <a:rPr lang="en-GB" sz="4000" b="1" dirty="0" err="1">
                <a:solidFill>
                  <a:srgbClr val="0070C0"/>
                </a:solidFill>
              </a:rPr>
              <a:t>الكل</a:t>
            </a:r>
            <a:r>
              <a:rPr lang="en-GB" sz="4000" b="1" dirty="0">
                <a:solidFill>
                  <a:srgbClr val="0070C0"/>
                </a:solidFill>
              </a:rPr>
              <a:t> ؟</a:t>
            </a:r>
          </a:p>
          <a:p>
            <a:pPr algn="r" rtl="1"/>
            <a:endParaRPr lang="en-GB" sz="4000" b="1" dirty="0">
              <a:solidFill>
                <a:srgbClr val="0070C0"/>
              </a:solidFill>
            </a:endParaRPr>
          </a:p>
          <a:p>
            <a:pPr algn="ctr" rtl="1"/>
            <a:r>
              <a:rPr lang="en-GB" b="1" dirty="0" err="1"/>
              <a:t>فوق</a:t>
            </a:r>
            <a:r>
              <a:rPr lang="en-GB" b="1" dirty="0"/>
              <a:t> </a:t>
            </a:r>
            <a:r>
              <a:rPr lang="en-GB" b="1" dirty="0" err="1"/>
              <a:t>العالي</a:t>
            </a:r>
            <a:r>
              <a:rPr lang="en-GB" b="1" dirty="0"/>
              <a:t> </a:t>
            </a:r>
            <a:r>
              <a:rPr lang="en-GB" b="1" dirty="0" err="1"/>
              <a:t>عاليا</a:t>
            </a:r>
            <a:r>
              <a:rPr lang="en-GB" b="1" dirty="0"/>
              <a:t> </a:t>
            </a:r>
            <a:r>
              <a:rPr lang="en-GB" b="1" dirty="0" err="1"/>
              <a:t>والاعلى</a:t>
            </a:r>
            <a:r>
              <a:rPr lang="en-GB" b="1" dirty="0"/>
              <a:t> </a:t>
            </a:r>
            <a:r>
              <a:rPr lang="en-GB" b="1" dirty="0" err="1"/>
              <a:t>فوقهما</a:t>
            </a:r>
            <a:r>
              <a:rPr lang="en-GB" b="1" dirty="0"/>
              <a:t>  </a:t>
            </a:r>
            <a:r>
              <a:rPr lang="en-GB" b="1" dirty="0" err="1"/>
              <a:t>جا</a:t>
            </a:r>
            <a:r>
              <a:rPr lang="en-GB" b="1" dirty="0"/>
              <a:t> ٥</a:t>
            </a:r>
          </a:p>
          <a:p>
            <a:pPr algn="ctr" rtl="1"/>
            <a:r>
              <a:rPr lang="en-GB" b="1" dirty="0" err="1"/>
              <a:t>من</a:t>
            </a:r>
            <a:r>
              <a:rPr lang="en-GB" b="1" dirty="0"/>
              <a:t> </a:t>
            </a:r>
            <a:r>
              <a:rPr lang="en-GB" b="1" dirty="0" err="1"/>
              <a:t>ذا</a:t>
            </a:r>
            <a:r>
              <a:rPr lang="en-GB" b="1" dirty="0"/>
              <a:t> </a:t>
            </a:r>
            <a:r>
              <a:rPr lang="en-GB" b="1" dirty="0" err="1"/>
              <a:t>الذي</a:t>
            </a:r>
            <a:r>
              <a:rPr lang="en-GB" b="1" dirty="0"/>
              <a:t> </a:t>
            </a:r>
            <a:r>
              <a:rPr lang="en-GB" b="1" dirty="0" err="1"/>
              <a:t>يقول</a:t>
            </a:r>
            <a:r>
              <a:rPr lang="en-GB" b="1" dirty="0"/>
              <a:t> </a:t>
            </a:r>
            <a:r>
              <a:rPr lang="en-GB" b="1" dirty="0" err="1"/>
              <a:t>فيكون</a:t>
            </a:r>
            <a:r>
              <a:rPr lang="en-GB" b="1" dirty="0"/>
              <a:t> </a:t>
            </a:r>
            <a:r>
              <a:rPr lang="en-GB" b="1" dirty="0" err="1"/>
              <a:t>والرب</a:t>
            </a:r>
            <a:r>
              <a:rPr lang="en-GB" b="1" dirty="0"/>
              <a:t> </a:t>
            </a:r>
            <a:r>
              <a:rPr lang="en-GB" b="1" dirty="0" err="1"/>
              <a:t>لم</a:t>
            </a:r>
            <a:r>
              <a:rPr lang="en-GB" b="1" dirty="0"/>
              <a:t> </a:t>
            </a:r>
            <a:r>
              <a:rPr lang="en-GB" b="1" dirty="0" err="1"/>
              <a:t>يامر</a:t>
            </a:r>
            <a:r>
              <a:rPr lang="en-GB" b="1" dirty="0"/>
              <a:t> </a:t>
            </a:r>
            <a:r>
              <a:rPr lang="en-GB" b="1" dirty="0" err="1"/>
              <a:t>مرا</a:t>
            </a:r>
            <a:r>
              <a:rPr lang="en-GB" b="1" dirty="0"/>
              <a:t> ٣</a:t>
            </a:r>
          </a:p>
          <a:p>
            <a:pPr algn="ctr" rtl="1"/>
            <a:r>
              <a:rPr lang="en-GB" b="1" dirty="0" err="1"/>
              <a:t>ليس</a:t>
            </a:r>
            <a:r>
              <a:rPr lang="en-GB" b="1" dirty="0"/>
              <a:t> </a:t>
            </a:r>
            <a:r>
              <a:rPr lang="en-GB" b="1" dirty="0" err="1"/>
              <a:t>لك</a:t>
            </a:r>
            <a:r>
              <a:rPr lang="en-GB" b="1" dirty="0"/>
              <a:t> </a:t>
            </a:r>
            <a:r>
              <a:rPr lang="en-GB" b="1" dirty="0" err="1"/>
              <a:t>ان</a:t>
            </a:r>
            <a:r>
              <a:rPr lang="en-GB" b="1" dirty="0"/>
              <a:t> </a:t>
            </a:r>
            <a:r>
              <a:rPr lang="en-GB" b="1" dirty="0" err="1"/>
              <a:t>لم</a:t>
            </a:r>
            <a:r>
              <a:rPr lang="en-GB" b="1" dirty="0"/>
              <a:t> </a:t>
            </a:r>
            <a:r>
              <a:rPr lang="en-GB" b="1" dirty="0" err="1"/>
              <a:t>تعطى</a:t>
            </a:r>
            <a:r>
              <a:rPr lang="en-GB" b="1" dirty="0"/>
              <a:t> </a:t>
            </a:r>
            <a:r>
              <a:rPr lang="en-GB" b="1" dirty="0" err="1"/>
              <a:t>من</a:t>
            </a:r>
            <a:r>
              <a:rPr lang="en-GB" b="1" dirty="0"/>
              <a:t> </a:t>
            </a:r>
            <a:r>
              <a:rPr lang="en-GB" b="1" dirty="0" err="1"/>
              <a:t>فوق</a:t>
            </a:r>
            <a:r>
              <a:rPr lang="en-GB" b="1" dirty="0"/>
              <a:t>  يو١٩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639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C251-D290-E99E-1F97-44A2CE57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70C0"/>
                </a:solidFill>
              </a:rPr>
              <a:t>Checklist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B7B0C-8816-6D5C-126B-BDA98F43C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923" y="1583096"/>
            <a:ext cx="10515600" cy="4351338"/>
          </a:xfrm>
        </p:spPr>
        <p:txBody>
          <a:bodyPr>
            <a:normAutofit/>
          </a:bodyPr>
          <a:lstStyle/>
          <a:p>
            <a:pPr algn="r" rtl="1"/>
            <a:r>
              <a:rPr lang="en-GB" sz="3600" b="1" u="sng" dirty="0" err="1">
                <a:solidFill>
                  <a:srgbClr val="0070C0"/>
                </a:solidFill>
              </a:rPr>
              <a:t>هل</a:t>
            </a:r>
            <a:r>
              <a:rPr lang="en-GB" sz="3600" b="1" u="sng" dirty="0">
                <a:solidFill>
                  <a:srgbClr val="0070C0"/>
                </a:solidFill>
              </a:rPr>
              <a:t> </a:t>
            </a:r>
            <a:r>
              <a:rPr lang="en-GB" sz="3600" b="1" u="sng" dirty="0" err="1">
                <a:solidFill>
                  <a:srgbClr val="0070C0"/>
                </a:solidFill>
              </a:rPr>
              <a:t>تؤمن</a:t>
            </a:r>
            <a:r>
              <a:rPr lang="en-GB" sz="3600" b="1" u="sng" dirty="0">
                <a:solidFill>
                  <a:srgbClr val="0070C0"/>
                </a:solidFill>
              </a:rPr>
              <a:t> </a:t>
            </a:r>
            <a:r>
              <a:rPr lang="en-GB" sz="3600" b="1" u="sng" dirty="0" err="1">
                <a:solidFill>
                  <a:srgbClr val="0070C0"/>
                </a:solidFill>
              </a:rPr>
              <a:t>ان</a:t>
            </a:r>
            <a:r>
              <a:rPr lang="en-GB" sz="3600" b="1" u="sng" dirty="0">
                <a:solidFill>
                  <a:srgbClr val="0070C0"/>
                </a:solidFill>
              </a:rPr>
              <a:t> </a:t>
            </a:r>
            <a:r>
              <a:rPr lang="en-GB" sz="3600" b="1" u="sng" dirty="0" err="1">
                <a:solidFill>
                  <a:srgbClr val="0070C0"/>
                </a:solidFill>
              </a:rPr>
              <a:t>وعود</a:t>
            </a:r>
            <a:r>
              <a:rPr lang="en-GB" sz="3600" b="1" u="sng" dirty="0">
                <a:solidFill>
                  <a:srgbClr val="0070C0"/>
                </a:solidFill>
              </a:rPr>
              <a:t> </a:t>
            </a:r>
            <a:r>
              <a:rPr lang="en-GB" sz="3600" b="1" u="sng" dirty="0" err="1">
                <a:solidFill>
                  <a:srgbClr val="0070C0"/>
                </a:solidFill>
              </a:rPr>
              <a:t>الله</a:t>
            </a:r>
            <a:r>
              <a:rPr lang="en-GB" sz="3600" b="1" u="sng" dirty="0">
                <a:solidFill>
                  <a:srgbClr val="0070C0"/>
                </a:solidFill>
              </a:rPr>
              <a:t> </a:t>
            </a:r>
            <a:r>
              <a:rPr lang="en-GB" sz="3600" b="1" u="sng" dirty="0" err="1">
                <a:solidFill>
                  <a:srgbClr val="0070C0"/>
                </a:solidFill>
              </a:rPr>
              <a:t>حقيقيه</a:t>
            </a:r>
            <a:r>
              <a:rPr lang="en-GB" sz="3600" b="1" u="sng" dirty="0">
                <a:solidFill>
                  <a:srgbClr val="0070C0"/>
                </a:solidFill>
              </a:rPr>
              <a:t>؟</a:t>
            </a:r>
          </a:p>
          <a:p>
            <a:pPr marL="0" indent="0" algn="r" rtl="1">
              <a:buNone/>
            </a:pPr>
            <a:endParaRPr lang="en-GB" sz="3600" b="1" dirty="0">
              <a:solidFill>
                <a:srgbClr val="0070C0"/>
              </a:solidFill>
            </a:endParaRPr>
          </a:p>
          <a:p>
            <a:pPr algn="ctr" rtl="1"/>
            <a:r>
              <a:rPr lang="en-GB" sz="3600" b="1" dirty="0" err="1"/>
              <a:t>شعور</a:t>
            </a:r>
            <a:r>
              <a:rPr lang="en-GB" sz="3600" b="1" dirty="0"/>
              <a:t> </a:t>
            </a:r>
            <a:r>
              <a:rPr lang="en-GB" sz="3600" b="1" dirty="0" err="1"/>
              <a:t>رؤوسكم</a:t>
            </a:r>
            <a:r>
              <a:rPr lang="en-GB" sz="3600" b="1" dirty="0"/>
              <a:t> </a:t>
            </a:r>
            <a:r>
              <a:rPr lang="en-GB" sz="3600" b="1" dirty="0" err="1"/>
              <a:t>جميعها</a:t>
            </a:r>
            <a:r>
              <a:rPr lang="en-GB" sz="3600" b="1" dirty="0"/>
              <a:t> </a:t>
            </a:r>
            <a:r>
              <a:rPr lang="en-GB" sz="3600" b="1" dirty="0" err="1"/>
              <a:t>محصاه</a:t>
            </a:r>
            <a:r>
              <a:rPr lang="en-GB" sz="3600" b="1" dirty="0"/>
              <a:t> </a:t>
            </a:r>
            <a:r>
              <a:rPr lang="en-GB" sz="3600" b="1" dirty="0" err="1"/>
              <a:t>مت</a:t>
            </a:r>
            <a:r>
              <a:rPr lang="en-GB" sz="3600" b="1" dirty="0"/>
              <a:t> ١٠</a:t>
            </a:r>
          </a:p>
          <a:p>
            <a:pPr algn="ctr" rtl="1"/>
            <a:r>
              <a:rPr lang="en-GB" sz="3600" b="1" dirty="0" err="1"/>
              <a:t>انتم</a:t>
            </a:r>
            <a:r>
              <a:rPr lang="en-GB" sz="3600" b="1" dirty="0"/>
              <a:t> </a:t>
            </a:r>
            <a:r>
              <a:rPr lang="en-GB" sz="3600" b="1" dirty="0" err="1"/>
              <a:t>افضل</a:t>
            </a:r>
            <a:r>
              <a:rPr lang="en-GB" sz="3600" b="1" dirty="0"/>
              <a:t> </a:t>
            </a:r>
            <a:r>
              <a:rPr lang="en-GB" sz="3600" b="1" dirty="0" err="1"/>
              <a:t>من</a:t>
            </a:r>
            <a:r>
              <a:rPr lang="en-GB" sz="3600" b="1" dirty="0"/>
              <a:t> </a:t>
            </a:r>
            <a:r>
              <a:rPr lang="en-GB" sz="3600" b="1" dirty="0" err="1"/>
              <a:t>عصافير</a:t>
            </a:r>
            <a:r>
              <a:rPr lang="en-GB" sz="3600" b="1" dirty="0"/>
              <a:t> </a:t>
            </a:r>
            <a:r>
              <a:rPr lang="en-GB" sz="3600" b="1" dirty="0" err="1"/>
              <a:t>كثيره</a:t>
            </a:r>
            <a:r>
              <a:rPr lang="en-GB" sz="3600" b="1" dirty="0"/>
              <a:t> لو١٢</a:t>
            </a:r>
          </a:p>
          <a:p>
            <a:pPr algn="ctr" rtl="1"/>
            <a:r>
              <a:rPr lang="en-GB" sz="3600" b="1" dirty="0" err="1"/>
              <a:t>هل</a:t>
            </a:r>
            <a:r>
              <a:rPr lang="en-GB" sz="3600" b="1" dirty="0"/>
              <a:t> </a:t>
            </a:r>
            <a:r>
              <a:rPr lang="en-GB" sz="3600" b="1" dirty="0" err="1"/>
              <a:t>تنسى</a:t>
            </a:r>
            <a:r>
              <a:rPr lang="en-GB" sz="3600" b="1" dirty="0"/>
              <a:t> </a:t>
            </a:r>
            <a:r>
              <a:rPr lang="en-GB" sz="3600" b="1" dirty="0" err="1"/>
              <a:t>المراه</a:t>
            </a:r>
            <a:r>
              <a:rPr lang="en-GB" sz="3600" b="1" dirty="0"/>
              <a:t> </a:t>
            </a:r>
            <a:r>
              <a:rPr lang="en-GB" sz="3600" b="1" dirty="0" err="1"/>
              <a:t>رضيعها</a:t>
            </a:r>
            <a:r>
              <a:rPr lang="en-GB" sz="3600" b="1" dirty="0"/>
              <a:t> </a:t>
            </a:r>
            <a:r>
              <a:rPr lang="en-GB" sz="3600" b="1" dirty="0" err="1"/>
              <a:t>فلا</a:t>
            </a:r>
            <a:r>
              <a:rPr lang="en-GB" sz="3600" b="1" dirty="0"/>
              <a:t> </a:t>
            </a:r>
            <a:r>
              <a:rPr lang="en-GB" sz="3600" b="1" dirty="0" err="1"/>
              <a:t>ترحم</a:t>
            </a:r>
            <a:r>
              <a:rPr lang="en-GB" sz="3600" b="1" dirty="0"/>
              <a:t> </a:t>
            </a:r>
            <a:r>
              <a:rPr lang="en-GB" sz="3600" b="1" dirty="0" err="1"/>
              <a:t>ابن</a:t>
            </a:r>
            <a:r>
              <a:rPr lang="en-GB" sz="3600" b="1" dirty="0"/>
              <a:t> </a:t>
            </a:r>
            <a:r>
              <a:rPr lang="en-GB" sz="3600" b="1" dirty="0" err="1"/>
              <a:t>بطنها</a:t>
            </a:r>
            <a:r>
              <a:rPr lang="en-GB" sz="3600" b="1" dirty="0"/>
              <a:t> </a:t>
            </a:r>
            <a:r>
              <a:rPr lang="en-GB" sz="3600" b="1" dirty="0" err="1"/>
              <a:t>اش</a:t>
            </a:r>
            <a:r>
              <a:rPr lang="en-GB" sz="3600" b="1" dirty="0"/>
              <a:t> ٤٩</a:t>
            </a:r>
          </a:p>
          <a:p>
            <a:pPr algn="ctr" rtl="1"/>
            <a:r>
              <a:rPr lang="en-GB" sz="3600" b="1" dirty="0" err="1"/>
              <a:t>ها</a:t>
            </a:r>
            <a:r>
              <a:rPr lang="en-GB" sz="3600" b="1" dirty="0"/>
              <a:t> </a:t>
            </a:r>
            <a:r>
              <a:rPr lang="en-GB" sz="3600" b="1" dirty="0" err="1"/>
              <a:t>انا</a:t>
            </a:r>
            <a:r>
              <a:rPr lang="en-GB" sz="3600" b="1" dirty="0"/>
              <a:t> </a:t>
            </a:r>
            <a:r>
              <a:rPr lang="en-GB" sz="3600" b="1" dirty="0" err="1"/>
              <a:t>معكم</a:t>
            </a:r>
            <a:r>
              <a:rPr lang="en-GB" sz="3600" b="1" dirty="0"/>
              <a:t> </a:t>
            </a:r>
            <a:r>
              <a:rPr lang="en-GB" sz="3600" b="1" dirty="0" err="1"/>
              <a:t>كل</a:t>
            </a:r>
            <a:r>
              <a:rPr lang="en-GB" sz="3600" b="1" dirty="0"/>
              <a:t> </a:t>
            </a:r>
            <a:r>
              <a:rPr lang="en-GB" sz="3600" b="1" dirty="0" err="1"/>
              <a:t>الايام</a:t>
            </a:r>
            <a:r>
              <a:rPr lang="en-GB" sz="3600" b="1" dirty="0"/>
              <a:t> </a:t>
            </a:r>
            <a:r>
              <a:rPr lang="en-GB" sz="3600" b="1" dirty="0" err="1"/>
              <a:t>والى</a:t>
            </a:r>
            <a:r>
              <a:rPr lang="en-GB" sz="3600" b="1" dirty="0"/>
              <a:t> </a:t>
            </a:r>
            <a:r>
              <a:rPr lang="en-GB" sz="3600" b="1" dirty="0" err="1"/>
              <a:t>انقضاء</a:t>
            </a:r>
            <a:r>
              <a:rPr lang="en-GB" sz="3600" b="1" dirty="0"/>
              <a:t> </a:t>
            </a:r>
            <a:r>
              <a:rPr lang="en-GB" sz="3600" b="1" dirty="0" err="1"/>
              <a:t>الدهر</a:t>
            </a:r>
            <a:r>
              <a:rPr lang="en-GB" sz="3600" b="1" dirty="0"/>
              <a:t> </a:t>
            </a:r>
            <a:r>
              <a:rPr lang="en-GB" sz="3600" b="1" dirty="0" err="1"/>
              <a:t>مت</a:t>
            </a:r>
            <a:r>
              <a:rPr lang="en-GB" sz="3600" b="1" dirty="0"/>
              <a:t> ٢٨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0253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C2CB-DF18-8044-34C1-2FFD0ED3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dirty="0">
                <a:solidFill>
                  <a:srgbClr val="0070C0"/>
                </a:solidFill>
              </a:rPr>
              <a:t>Check list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FA228-F79D-72E1-0BB8-91539A133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GB" sz="3600" b="1" dirty="0" err="1">
                <a:solidFill>
                  <a:srgbClr val="0070C0"/>
                </a:solidFill>
              </a:rPr>
              <a:t>هل</a:t>
            </a:r>
            <a:r>
              <a:rPr lang="en-GB" sz="3600" b="1" dirty="0">
                <a:solidFill>
                  <a:srgbClr val="0070C0"/>
                </a:solidFill>
              </a:rPr>
              <a:t> </a:t>
            </a:r>
            <a:r>
              <a:rPr lang="en-GB" sz="3600" b="1" dirty="0" err="1">
                <a:solidFill>
                  <a:srgbClr val="0070C0"/>
                </a:solidFill>
              </a:rPr>
              <a:t>تؤمن</a:t>
            </a:r>
            <a:r>
              <a:rPr lang="en-GB" sz="3600" b="1" dirty="0">
                <a:solidFill>
                  <a:srgbClr val="0070C0"/>
                </a:solidFill>
              </a:rPr>
              <a:t> </a:t>
            </a:r>
            <a:r>
              <a:rPr lang="en-GB" sz="3600" b="1" dirty="0" err="1">
                <a:solidFill>
                  <a:srgbClr val="0070C0"/>
                </a:solidFill>
              </a:rPr>
              <a:t>بحكمه</a:t>
            </a:r>
            <a:r>
              <a:rPr lang="en-GB" sz="3600" b="1" dirty="0">
                <a:solidFill>
                  <a:srgbClr val="0070C0"/>
                </a:solidFill>
              </a:rPr>
              <a:t> </a:t>
            </a:r>
            <a:r>
              <a:rPr lang="en-GB" sz="3600" b="1" dirty="0" err="1">
                <a:solidFill>
                  <a:srgbClr val="0070C0"/>
                </a:solidFill>
              </a:rPr>
              <a:t>الله</a:t>
            </a:r>
            <a:r>
              <a:rPr lang="en-GB" sz="3600" b="1" dirty="0">
                <a:solidFill>
                  <a:srgbClr val="0070C0"/>
                </a:solidFill>
              </a:rPr>
              <a:t> </a:t>
            </a:r>
            <a:r>
              <a:rPr lang="en-GB" sz="3600" b="1" dirty="0" err="1">
                <a:solidFill>
                  <a:srgbClr val="0070C0"/>
                </a:solidFill>
              </a:rPr>
              <a:t>المتناهيه</a:t>
            </a:r>
            <a:r>
              <a:rPr lang="en-GB" dirty="0">
                <a:solidFill>
                  <a:srgbClr val="0070C0"/>
                </a:solidFill>
              </a:rPr>
              <a:t>؟</a:t>
            </a:r>
          </a:p>
          <a:p>
            <a:pPr algn="r" rtl="1"/>
            <a:endParaRPr lang="en-GB" sz="3200" b="1" dirty="0">
              <a:solidFill>
                <a:srgbClr val="002060"/>
              </a:solidFill>
            </a:endParaRPr>
          </a:p>
          <a:p>
            <a:pPr algn="ctr" rtl="1"/>
            <a:r>
              <a:rPr lang="en-GB" sz="3200" b="1" dirty="0" err="1">
                <a:solidFill>
                  <a:srgbClr val="002060"/>
                </a:solidFill>
              </a:rPr>
              <a:t>لكل</a:t>
            </a:r>
            <a:r>
              <a:rPr lang="en-GB" sz="3200" b="1" dirty="0">
                <a:solidFill>
                  <a:srgbClr val="002060"/>
                </a:solidFill>
              </a:rPr>
              <a:t> </a:t>
            </a:r>
            <a:r>
              <a:rPr lang="en-GB" sz="3200" b="1" dirty="0" err="1">
                <a:solidFill>
                  <a:srgbClr val="002060"/>
                </a:solidFill>
              </a:rPr>
              <a:t>شيء</a:t>
            </a:r>
            <a:r>
              <a:rPr lang="en-GB" sz="3200" b="1" dirty="0">
                <a:solidFill>
                  <a:srgbClr val="002060"/>
                </a:solidFill>
              </a:rPr>
              <a:t> </a:t>
            </a:r>
            <a:r>
              <a:rPr lang="en-GB" sz="3200" b="1" dirty="0" err="1">
                <a:solidFill>
                  <a:srgbClr val="002060"/>
                </a:solidFill>
              </a:rPr>
              <a:t>تحت</a:t>
            </a:r>
            <a:r>
              <a:rPr lang="en-GB" sz="3200" b="1" dirty="0">
                <a:solidFill>
                  <a:srgbClr val="002060"/>
                </a:solidFill>
              </a:rPr>
              <a:t> </a:t>
            </a:r>
            <a:r>
              <a:rPr lang="en-GB" sz="3200" b="1" dirty="0" err="1">
                <a:solidFill>
                  <a:srgbClr val="002060"/>
                </a:solidFill>
              </a:rPr>
              <a:t>السماوات</a:t>
            </a:r>
            <a:r>
              <a:rPr lang="en-GB" sz="3200" b="1" dirty="0">
                <a:solidFill>
                  <a:srgbClr val="002060"/>
                </a:solidFill>
              </a:rPr>
              <a:t> </a:t>
            </a:r>
            <a:r>
              <a:rPr lang="en-GB" sz="3200" b="1" dirty="0" err="1">
                <a:solidFill>
                  <a:srgbClr val="002060"/>
                </a:solidFill>
              </a:rPr>
              <a:t>وقت</a:t>
            </a:r>
            <a:r>
              <a:rPr lang="en-GB" sz="3200" b="1" dirty="0">
                <a:solidFill>
                  <a:srgbClr val="002060"/>
                </a:solidFill>
              </a:rPr>
              <a:t> </a:t>
            </a:r>
            <a:r>
              <a:rPr lang="en-GB" sz="3200" b="1" dirty="0" err="1">
                <a:solidFill>
                  <a:srgbClr val="002060"/>
                </a:solidFill>
              </a:rPr>
              <a:t>جا</a:t>
            </a:r>
            <a:endParaRPr lang="en-GB" sz="3200" b="1" dirty="0">
              <a:solidFill>
                <a:srgbClr val="002060"/>
              </a:solidFill>
            </a:endParaRPr>
          </a:p>
          <a:p>
            <a:pPr algn="ctr" rtl="1"/>
            <a:r>
              <a:rPr lang="en-GB" sz="3200" b="1" dirty="0" err="1">
                <a:solidFill>
                  <a:srgbClr val="002060"/>
                </a:solidFill>
              </a:rPr>
              <a:t>استفانوس</a:t>
            </a:r>
            <a:r>
              <a:rPr lang="en-GB" sz="3200" b="1" dirty="0">
                <a:solidFill>
                  <a:srgbClr val="002060"/>
                </a:solidFill>
              </a:rPr>
              <a:t> </a:t>
            </a:r>
            <a:r>
              <a:rPr lang="en-GB" sz="3200" b="1" dirty="0" err="1">
                <a:solidFill>
                  <a:srgbClr val="002060"/>
                </a:solidFill>
              </a:rPr>
              <a:t>استشهد</a:t>
            </a:r>
            <a:r>
              <a:rPr lang="en-GB" sz="3200" b="1" dirty="0">
                <a:solidFill>
                  <a:srgbClr val="002060"/>
                </a:solidFill>
              </a:rPr>
              <a:t> </a:t>
            </a:r>
          </a:p>
          <a:p>
            <a:pPr algn="ctr" rtl="1"/>
            <a:r>
              <a:rPr lang="en-GB" sz="3200" b="1" dirty="0" err="1">
                <a:solidFill>
                  <a:srgbClr val="002060"/>
                </a:solidFill>
              </a:rPr>
              <a:t>بطرس</a:t>
            </a:r>
            <a:r>
              <a:rPr lang="en-GB" sz="3200" b="1" dirty="0">
                <a:solidFill>
                  <a:srgbClr val="002060"/>
                </a:solidFill>
              </a:rPr>
              <a:t> </a:t>
            </a:r>
            <a:r>
              <a:rPr lang="en-GB" sz="3200" b="1" dirty="0" err="1">
                <a:solidFill>
                  <a:srgbClr val="002060"/>
                </a:solidFill>
              </a:rPr>
              <a:t>خرج</a:t>
            </a:r>
            <a:r>
              <a:rPr lang="en-GB" sz="3200" b="1" dirty="0">
                <a:solidFill>
                  <a:srgbClr val="002060"/>
                </a:solidFill>
              </a:rPr>
              <a:t> </a:t>
            </a:r>
            <a:r>
              <a:rPr lang="en-GB" sz="3200" b="1" dirty="0" err="1">
                <a:solidFill>
                  <a:srgbClr val="002060"/>
                </a:solidFill>
              </a:rPr>
              <a:t>ويعقوب</a:t>
            </a:r>
            <a:r>
              <a:rPr lang="en-GB" sz="3200" b="1" dirty="0">
                <a:solidFill>
                  <a:srgbClr val="002060"/>
                </a:solidFill>
              </a:rPr>
              <a:t> </a:t>
            </a:r>
            <a:r>
              <a:rPr lang="en-GB" sz="3200" b="1" dirty="0" err="1">
                <a:solidFill>
                  <a:srgbClr val="002060"/>
                </a:solidFill>
              </a:rPr>
              <a:t>ذبح</a:t>
            </a:r>
            <a:endParaRPr lang="en-GB" sz="3200" b="1" dirty="0">
              <a:solidFill>
                <a:srgbClr val="002060"/>
              </a:solidFill>
            </a:endParaRPr>
          </a:p>
          <a:p>
            <a:pPr algn="ctr" rtl="1"/>
            <a:r>
              <a:rPr lang="en-GB" sz="3200" b="1" dirty="0" err="1">
                <a:solidFill>
                  <a:srgbClr val="002060"/>
                </a:solidFill>
              </a:rPr>
              <a:t>القبض</a:t>
            </a:r>
            <a:r>
              <a:rPr lang="en-GB" sz="3200" b="1" dirty="0">
                <a:solidFill>
                  <a:srgbClr val="002060"/>
                </a:solidFill>
              </a:rPr>
              <a:t> </a:t>
            </a:r>
            <a:r>
              <a:rPr lang="en-GB" sz="3200" b="1" dirty="0" err="1">
                <a:solidFill>
                  <a:srgbClr val="002060"/>
                </a:solidFill>
              </a:rPr>
              <a:t>على</a:t>
            </a:r>
            <a:r>
              <a:rPr lang="en-GB" sz="3200" b="1" dirty="0">
                <a:solidFill>
                  <a:srgbClr val="002060"/>
                </a:solidFill>
              </a:rPr>
              <a:t> </a:t>
            </a:r>
            <a:r>
              <a:rPr lang="en-GB" sz="3200" b="1" dirty="0" err="1">
                <a:solidFill>
                  <a:srgbClr val="002060"/>
                </a:solidFill>
              </a:rPr>
              <a:t>البابا</a:t>
            </a:r>
            <a:r>
              <a:rPr lang="en-GB" sz="3200" b="1" dirty="0">
                <a:solidFill>
                  <a:srgbClr val="002060"/>
                </a:solidFill>
              </a:rPr>
              <a:t> </a:t>
            </a:r>
            <a:r>
              <a:rPr lang="en-GB" sz="3200" b="1" dirty="0" err="1">
                <a:solidFill>
                  <a:srgbClr val="002060"/>
                </a:solidFill>
              </a:rPr>
              <a:t>شنودة</a:t>
            </a:r>
            <a:endParaRPr 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55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A500-D019-DBB2-CB53-613961CC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dirty="0">
                <a:solidFill>
                  <a:srgbClr val="0070C0"/>
                </a:solidFill>
              </a:rPr>
              <a:t>Checklist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909C9-FD4C-BE42-C2FB-125292C75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GB" sz="3600" b="1" dirty="0" err="1">
                <a:solidFill>
                  <a:srgbClr val="0070C0"/>
                </a:solidFill>
              </a:rPr>
              <a:t>هل</a:t>
            </a:r>
            <a:r>
              <a:rPr lang="en-GB" sz="3600" b="1" dirty="0">
                <a:solidFill>
                  <a:srgbClr val="0070C0"/>
                </a:solidFill>
              </a:rPr>
              <a:t> </a:t>
            </a:r>
            <a:r>
              <a:rPr lang="en-GB" sz="3600" b="1" dirty="0" err="1">
                <a:solidFill>
                  <a:srgbClr val="0070C0"/>
                </a:solidFill>
              </a:rPr>
              <a:t>تؤمن</a:t>
            </a:r>
            <a:r>
              <a:rPr lang="en-GB" sz="3600" b="1" dirty="0">
                <a:solidFill>
                  <a:srgbClr val="0070C0"/>
                </a:solidFill>
              </a:rPr>
              <a:t> </a:t>
            </a:r>
            <a:r>
              <a:rPr lang="en-GB" sz="3600" b="1" dirty="0" err="1">
                <a:solidFill>
                  <a:srgbClr val="0070C0"/>
                </a:solidFill>
              </a:rPr>
              <a:t>بعدل</a:t>
            </a:r>
            <a:r>
              <a:rPr lang="en-GB" sz="3600" b="1" dirty="0">
                <a:solidFill>
                  <a:srgbClr val="0070C0"/>
                </a:solidFill>
              </a:rPr>
              <a:t> </a:t>
            </a:r>
            <a:r>
              <a:rPr lang="en-GB" sz="3600" b="1" dirty="0" err="1">
                <a:solidFill>
                  <a:srgbClr val="0070C0"/>
                </a:solidFill>
              </a:rPr>
              <a:t>الله</a:t>
            </a:r>
            <a:r>
              <a:rPr lang="en-GB" sz="3600" b="1" dirty="0">
                <a:solidFill>
                  <a:srgbClr val="0070C0"/>
                </a:solidFill>
              </a:rPr>
              <a:t> </a:t>
            </a:r>
            <a:r>
              <a:rPr lang="en-GB" sz="3600" b="1" dirty="0" err="1">
                <a:solidFill>
                  <a:srgbClr val="0070C0"/>
                </a:solidFill>
              </a:rPr>
              <a:t>المطلق</a:t>
            </a:r>
            <a:r>
              <a:rPr lang="en-GB" sz="3600" b="1" dirty="0">
                <a:solidFill>
                  <a:srgbClr val="0070C0"/>
                </a:solidFill>
              </a:rPr>
              <a:t>؟</a:t>
            </a:r>
          </a:p>
          <a:p>
            <a:pPr marL="0" indent="0" algn="r" rtl="1">
              <a:buNone/>
            </a:pPr>
            <a:endParaRPr lang="en-GB" sz="3600" b="1" dirty="0"/>
          </a:p>
          <a:p>
            <a:pPr algn="ctr" rtl="1"/>
            <a:r>
              <a:rPr lang="en-GB" sz="3600" b="1" dirty="0" err="1"/>
              <a:t>على</a:t>
            </a:r>
            <a:r>
              <a:rPr lang="en-GB" sz="3600" b="1" dirty="0"/>
              <a:t> </a:t>
            </a:r>
            <a:r>
              <a:rPr lang="en-GB" sz="3600" b="1" dirty="0" err="1"/>
              <a:t>الأرض</a:t>
            </a:r>
            <a:r>
              <a:rPr lang="en-GB" sz="3600" b="1" dirty="0"/>
              <a:t>  </a:t>
            </a:r>
            <a:r>
              <a:rPr lang="en-GB" sz="3600" b="1" dirty="0" err="1"/>
              <a:t>جزئيا</a:t>
            </a:r>
            <a:r>
              <a:rPr lang="en-GB" sz="3600" b="1" dirty="0"/>
              <a:t> –</a:t>
            </a:r>
            <a:r>
              <a:rPr lang="en-GB" sz="3600" b="1" dirty="0" err="1"/>
              <a:t>سوسنة</a:t>
            </a:r>
            <a:r>
              <a:rPr lang="en-GB" sz="3600" b="1" dirty="0"/>
              <a:t> و </a:t>
            </a:r>
            <a:r>
              <a:rPr lang="en-GB" sz="3600" b="1" dirty="0" err="1"/>
              <a:t>أستير</a:t>
            </a:r>
            <a:r>
              <a:rPr lang="en-GB" sz="3600" b="1" dirty="0"/>
              <a:t>-</a:t>
            </a:r>
          </a:p>
          <a:p>
            <a:pPr algn="ctr" rtl="1"/>
            <a:r>
              <a:rPr lang="en-GB" sz="3600" b="1" dirty="0" err="1"/>
              <a:t>وفى</a:t>
            </a:r>
            <a:r>
              <a:rPr lang="en-GB" sz="3600" b="1" dirty="0"/>
              <a:t> </a:t>
            </a:r>
            <a:r>
              <a:rPr lang="en-GB" sz="3600" b="1" dirty="0" err="1"/>
              <a:t>السماء</a:t>
            </a:r>
            <a:r>
              <a:rPr lang="en-GB" sz="3600" b="1" dirty="0"/>
              <a:t> </a:t>
            </a:r>
            <a:r>
              <a:rPr lang="en-GB" sz="3600" b="1" dirty="0" err="1"/>
              <a:t>الإستئناف</a:t>
            </a:r>
            <a:r>
              <a:rPr lang="en-GB" sz="3600" b="1" dirty="0"/>
              <a:t> ....</a:t>
            </a:r>
          </a:p>
          <a:p>
            <a:pPr algn="ctr" rtl="1"/>
            <a:r>
              <a:rPr lang="en-GB" sz="3600" b="1" dirty="0" err="1"/>
              <a:t>الغنى</a:t>
            </a:r>
            <a:r>
              <a:rPr lang="en-GB" sz="3600" b="1" dirty="0"/>
              <a:t> </a:t>
            </a:r>
            <a:r>
              <a:rPr lang="en-GB" sz="3600" b="1" dirty="0" err="1"/>
              <a:t>والعازر</a:t>
            </a:r>
            <a:r>
              <a:rPr lang="en-GB" sz="3600" b="1" dirty="0"/>
              <a:t>.. </a:t>
            </a:r>
            <a:r>
              <a:rPr lang="en-GB" sz="3600" b="1" dirty="0" err="1"/>
              <a:t>الشهداء</a:t>
            </a:r>
            <a:r>
              <a:rPr lang="en-GB" sz="3600" b="1" dirty="0"/>
              <a:t> </a:t>
            </a:r>
            <a:r>
              <a:rPr lang="en-GB" sz="3600" b="1" dirty="0" err="1"/>
              <a:t>تحت</a:t>
            </a:r>
            <a:r>
              <a:rPr lang="en-GB" sz="3600" b="1" dirty="0"/>
              <a:t> </a:t>
            </a:r>
            <a:r>
              <a:rPr lang="en-GB" sz="3600" b="1" dirty="0" err="1"/>
              <a:t>المذبح</a:t>
            </a:r>
            <a:endParaRPr lang="en-GB" sz="3600" b="1" dirty="0"/>
          </a:p>
          <a:p>
            <a:pPr algn="r" rtl="1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9089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68A5-93AA-1BF2-D4C5-01BF389B2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dirty="0">
                <a:solidFill>
                  <a:srgbClr val="0070C0"/>
                </a:solidFill>
              </a:rPr>
              <a:t>Checklist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D26A2-7DDA-6353-2089-342295866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355"/>
            <a:ext cx="10515600" cy="4341608"/>
          </a:xfrm>
        </p:spPr>
        <p:txBody>
          <a:bodyPr>
            <a:normAutofit/>
          </a:bodyPr>
          <a:lstStyle/>
          <a:p>
            <a:pPr algn="r" rtl="1"/>
            <a:r>
              <a:rPr lang="en-GB" sz="3600" b="1" dirty="0" err="1">
                <a:solidFill>
                  <a:srgbClr val="0070C0"/>
                </a:solidFill>
              </a:rPr>
              <a:t>هل</a:t>
            </a:r>
            <a:r>
              <a:rPr lang="en-GB" sz="3600" b="1" dirty="0">
                <a:solidFill>
                  <a:srgbClr val="0070C0"/>
                </a:solidFill>
              </a:rPr>
              <a:t> </a:t>
            </a:r>
            <a:r>
              <a:rPr lang="en-GB" sz="3600" b="1" dirty="0" err="1">
                <a:solidFill>
                  <a:srgbClr val="0070C0"/>
                </a:solidFill>
              </a:rPr>
              <a:t>تؤمن</a:t>
            </a:r>
            <a:r>
              <a:rPr lang="en-GB" sz="3600" b="1" dirty="0">
                <a:solidFill>
                  <a:srgbClr val="0070C0"/>
                </a:solidFill>
              </a:rPr>
              <a:t> </a:t>
            </a:r>
            <a:r>
              <a:rPr lang="en-GB" sz="3600" b="1" dirty="0" err="1">
                <a:solidFill>
                  <a:srgbClr val="0070C0"/>
                </a:solidFill>
              </a:rPr>
              <a:t>ان</a:t>
            </a:r>
            <a:r>
              <a:rPr lang="en-GB" sz="3600" b="1" dirty="0">
                <a:solidFill>
                  <a:srgbClr val="0070C0"/>
                </a:solidFill>
              </a:rPr>
              <a:t> </a:t>
            </a:r>
            <a:r>
              <a:rPr lang="en-GB" sz="3600" b="1" dirty="0" err="1">
                <a:solidFill>
                  <a:srgbClr val="0070C0"/>
                </a:solidFill>
              </a:rPr>
              <a:t>كل</a:t>
            </a:r>
            <a:r>
              <a:rPr lang="en-GB" sz="3600" b="1" dirty="0">
                <a:solidFill>
                  <a:srgbClr val="0070C0"/>
                </a:solidFill>
              </a:rPr>
              <a:t> </a:t>
            </a:r>
            <a:r>
              <a:rPr lang="en-GB" sz="3600" b="1" dirty="0" err="1">
                <a:solidFill>
                  <a:srgbClr val="0070C0"/>
                </a:solidFill>
              </a:rPr>
              <a:t>الاشياء</a:t>
            </a:r>
            <a:r>
              <a:rPr lang="en-GB" sz="3600" b="1" dirty="0">
                <a:solidFill>
                  <a:srgbClr val="0070C0"/>
                </a:solidFill>
              </a:rPr>
              <a:t> </a:t>
            </a:r>
            <a:r>
              <a:rPr lang="en-GB" sz="3600" b="1" dirty="0" err="1">
                <a:solidFill>
                  <a:srgbClr val="0070C0"/>
                </a:solidFill>
              </a:rPr>
              <a:t>تعمل</a:t>
            </a:r>
            <a:r>
              <a:rPr lang="en-GB" sz="3600" b="1" dirty="0">
                <a:solidFill>
                  <a:srgbClr val="0070C0"/>
                </a:solidFill>
              </a:rPr>
              <a:t> </a:t>
            </a:r>
            <a:r>
              <a:rPr lang="en-GB" sz="3600" b="1" dirty="0" err="1">
                <a:solidFill>
                  <a:srgbClr val="0070C0"/>
                </a:solidFill>
              </a:rPr>
              <a:t>معا</a:t>
            </a:r>
            <a:r>
              <a:rPr lang="en-GB" sz="3600" b="1" dirty="0">
                <a:solidFill>
                  <a:srgbClr val="0070C0"/>
                </a:solidFill>
              </a:rPr>
              <a:t> </a:t>
            </a:r>
            <a:r>
              <a:rPr lang="en-GB" sz="3600" b="1" dirty="0" err="1">
                <a:solidFill>
                  <a:srgbClr val="0070C0"/>
                </a:solidFill>
              </a:rPr>
              <a:t>للخير</a:t>
            </a:r>
            <a:r>
              <a:rPr lang="en-GB" sz="3600" b="1" dirty="0">
                <a:solidFill>
                  <a:srgbClr val="0070C0"/>
                </a:solidFill>
              </a:rPr>
              <a:t>؟</a:t>
            </a:r>
          </a:p>
          <a:p>
            <a:pPr algn="r" rtl="1"/>
            <a:endParaRPr lang="en-GB" sz="3600" b="1" dirty="0">
              <a:solidFill>
                <a:srgbClr val="0070C0"/>
              </a:solidFill>
            </a:endParaRPr>
          </a:p>
          <a:p>
            <a:pPr algn="ctr" rtl="1"/>
            <a:r>
              <a:rPr lang="en-GB" sz="3600" b="1" dirty="0" err="1"/>
              <a:t>سجن</a:t>
            </a:r>
            <a:r>
              <a:rPr lang="en-GB" sz="3600" b="1" dirty="0"/>
              <a:t> </a:t>
            </a:r>
            <a:r>
              <a:rPr lang="en-GB" sz="3600" b="1" dirty="0" err="1"/>
              <a:t>يوسف</a:t>
            </a:r>
            <a:endParaRPr lang="en-GB" sz="3600" b="1" dirty="0"/>
          </a:p>
          <a:p>
            <a:pPr algn="ctr" rtl="1"/>
            <a:r>
              <a:rPr lang="en-GB" sz="3600" b="1" dirty="0" err="1"/>
              <a:t>سجن</a:t>
            </a:r>
            <a:r>
              <a:rPr lang="en-GB" sz="3600" b="1" dirty="0"/>
              <a:t> </a:t>
            </a:r>
            <a:r>
              <a:rPr lang="en-GB" sz="3600" b="1" dirty="0" err="1"/>
              <a:t>بولس</a:t>
            </a:r>
            <a:endParaRPr lang="en-GB" sz="3600" b="1" dirty="0"/>
          </a:p>
          <a:p>
            <a:pPr algn="ctr" rtl="1"/>
            <a:r>
              <a:rPr lang="en-GB" sz="3600" b="1" dirty="0" err="1"/>
              <a:t>اعتقال</a:t>
            </a:r>
            <a:r>
              <a:rPr lang="en-GB" sz="3600" b="1" dirty="0"/>
              <a:t> </a:t>
            </a:r>
            <a:r>
              <a:rPr lang="en-GB" sz="3600" b="1" dirty="0" err="1"/>
              <a:t>البابا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3879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B958-3CB2-EA24-5099-9D2C57683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GB" sz="6000" b="1" dirty="0" err="1">
                <a:solidFill>
                  <a:srgbClr val="C00000"/>
                </a:solidFill>
              </a:rPr>
              <a:t>اذا</a:t>
            </a:r>
            <a:r>
              <a:rPr lang="en-GB" sz="6000" b="1" dirty="0">
                <a:solidFill>
                  <a:srgbClr val="C00000"/>
                </a:solidFill>
              </a:rPr>
              <a:t> </a:t>
            </a:r>
            <a:r>
              <a:rPr lang="en-GB" sz="6000" b="1" dirty="0" err="1">
                <a:solidFill>
                  <a:srgbClr val="C00000"/>
                </a:solidFill>
              </a:rPr>
              <a:t>كانت</a:t>
            </a:r>
            <a:r>
              <a:rPr lang="en-GB" sz="6000" b="1" dirty="0">
                <a:solidFill>
                  <a:srgbClr val="C00000"/>
                </a:solidFill>
              </a:rPr>
              <a:t> </a:t>
            </a:r>
            <a:r>
              <a:rPr lang="en-GB" sz="6000" b="1" dirty="0" err="1">
                <a:solidFill>
                  <a:srgbClr val="C00000"/>
                </a:solidFill>
              </a:rPr>
              <a:t>كل</a:t>
            </a:r>
            <a:r>
              <a:rPr lang="en-GB" sz="6000" b="1" dirty="0">
                <a:solidFill>
                  <a:srgbClr val="C00000"/>
                </a:solidFill>
              </a:rPr>
              <a:t> </a:t>
            </a:r>
            <a:r>
              <a:rPr lang="en-GB" sz="6000" b="1" dirty="0" err="1">
                <a:solidFill>
                  <a:srgbClr val="C00000"/>
                </a:solidFill>
              </a:rPr>
              <a:t>الاجابات</a:t>
            </a:r>
            <a:r>
              <a:rPr lang="en-GB" sz="6000" b="1" dirty="0">
                <a:solidFill>
                  <a:srgbClr val="C00000"/>
                </a:solidFill>
              </a:rPr>
              <a:t> </a:t>
            </a:r>
            <a:r>
              <a:rPr lang="en-GB" sz="6000" b="1" dirty="0" err="1">
                <a:solidFill>
                  <a:srgbClr val="C00000"/>
                </a:solidFill>
              </a:rPr>
              <a:t>السابقه</a:t>
            </a:r>
            <a:r>
              <a:rPr lang="en-GB" sz="6000" b="1" dirty="0">
                <a:solidFill>
                  <a:srgbClr val="C00000"/>
                </a:solidFill>
              </a:rPr>
              <a:t>.. </a:t>
            </a:r>
            <a:r>
              <a:rPr lang="en-GB" sz="6000" b="1" dirty="0" err="1">
                <a:solidFill>
                  <a:srgbClr val="C00000"/>
                </a:solidFill>
              </a:rPr>
              <a:t>نعم</a:t>
            </a:r>
            <a:r>
              <a:rPr lang="en-GB" sz="6000" b="1" dirty="0">
                <a:solidFill>
                  <a:srgbClr val="C00000"/>
                </a:solidFill>
              </a:rPr>
              <a:t> </a:t>
            </a:r>
            <a:r>
              <a:rPr lang="en-GB" sz="6000" b="1" dirty="0" err="1">
                <a:solidFill>
                  <a:srgbClr val="C00000"/>
                </a:solidFill>
              </a:rPr>
              <a:t>اؤمن</a:t>
            </a:r>
            <a:r>
              <a:rPr lang="en-GB" sz="6000" b="1" dirty="0">
                <a:solidFill>
                  <a:srgbClr val="C00000"/>
                </a:solidFill>
              </a:rPr>
              <a:t>..</a:t>
            </a:r>
            <a:endParaRPr lang="en-US" sz="6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B7D47-A9AE-1850-537A-DA2D9E731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84" y="1825625"/>
            <a:ext cx="11726606" cy="4368698"/>
          </a:xfrm>
        </p:spPr>
        <p:txBody>
          <a:bodyPr>
            <a:normAutofit/>
          </a:bodyPr>
          <a:lstStyle/>
          <a:p>
            <a:pPr algn="ctr" rtl="1"/>
            <a:r>
              <a:rPr lang="en-GB" sz="9600" b="1" dirty="0" err="1">
                <a:solidFill>
                  <a:schemeClr val="accent6">
                    <a:lumMod val="50000"/>
                  </a:schemeClr>
                </a:solidFill>
              </a:rPr>
              <a:t>فلماذا</a:t>
            </a:r>
            <a:r>
              <a:rPr lang="en-GB" sz="9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9600" b="1" dirty="0" err="1">
                <a:solidFill>
                  <a:schemeClr val="accent6">
                    <a:lumMod val="50000"/>
                  </a:schemeClr>
                </a:solidFill>
              </a:rPr>
              <a:t>لازلت</a:t>
            </a:r>
            <a:endParaRPr lang="en-GB" sz="96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 rtl="1"/>
            <a:r>
              <a:rPr lang="en-GB" sz="9600" b="1" dirty="0" err="1">
                <a:solidFill>
                  <a:schemeClr val="accent6">
                    <a:lumMod val="50000"/>
                  </a:schemeClr>
                </a:solidFill>
              </a:rPr>
              <a:t>تصر</a:t>
            </a:r>
            <a:r>
              <a:rPr lang="en-GB" sz="9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9600" b="1" dirty="0" err="1">
                <a:solidFill>
                  <a:schemeClr val="accent6">
                    <a:lumMod val="50000"/>
                  </a:schemeClr>
                </a:solidFill>
              </a:rPr>
              <a:t>على</a:t>
            </a:r>
            <a:r>
              <a:rPr lang="en-GB" sz="9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9600" b="1" dirty="0" err="1">
                <a:solidFill>
                  <a:schemeClr val="accent6">
                    <a:lumMod val="50000"/>
                  </a:schemeClr>
                </a:solidFill>
              </a:rPr>
              <a:t>أن</a:t>
            </a:r>
            <a:r>
              <a:rPr lang="en-GB" sz="9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algn="ctr" rtl="1"/>
            <a:r>
              <a:rPr lang="en-GB" sz="9600" b="1" dirty="0" err="1">
                <a:solidFill>
                  <a:schemeClr val="accent6">
                    <a:lumMod val="50000"/>
                  </a:schemeClr>
                </a:solidFill>
              </a:rPr>
              <a:t>تقود</a:t>
            </a:r>
            <a:r>
              <a:rPr lang="en-GB" sz="9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9600" b="1" dirty="0" err="1">
                <a:solidFill>
                  <a:schemeClr val="accent6">
                    <a:lumMod val="50000"/>
                  </a:schemeClr>
                </a:solidFill>
              </a:rPr>
              <a:t>حياتك</a:t>
            </a:r>
            <a:r>
              <a:rPr lang="en-GB" sz="9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9600" b="1" dirty="0" err="1">
                <a:solidFill>
                  <a:schemeClr val="accent6">
                    <a:lumMod val="50000"/>
                  </a:schemeClr>
                </a:solidFill>
              </a:rPr>
              <a:t>ولا</a:t>
            </a:r>
            <a:r>
              <a:rPr lang="en-GB" sz="9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9600" b="1" dirty="0" err="1">
                <a:solidFill>
                  <a:schemeClr val="accent6">
                    <a:lumMod val="50000"/>
                  </a:schemeClr>
                </a:solidFill>
              </a:rPr>
              <a:t>تتركها</a:t>
            </a:r>
            <a:r>
              <a:rPr lang="en-GB" sz="9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9600" b="1" dirty="0" err="1">
                <a:solidFill>
                  <a:schemeClr val="accent6">
                    <a:lumMod val="50000"/>
                  </a:schemeClr>
                </a:solidFill>
              </a:rPr>
              <a:t>لله</a:t>
            </a:r>
            <a:endParaRPr lang="en-US" sz="9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224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F509-657A-55CE-76E3-5FE80D54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en-GB" sz="6000" b="1" dirty="0">
                <a:solidFill>
                  <a:srgbClr val="C00000"/>
                </a:solidFill>
              </a:rPr>
              <a:t>تداريب </a:t>
            </a:r>
            <a:r>
              <a:rPr lang="en-GB" sz="6000" b="1" dirty="0" err="1">
                <a:solidFill>
                  <a:srgbClr val="C00000"/>
                </a:solidFill>
              </a:rPr>
              <a:t>تسليم</a:t>
            </a:r>
            <a:r>
              <a:rPr lang="en-GB" sz="6000" b="1" dirty="0">
                <a:solidFill>
                  <a:srgbClr val="C00000"/>
                </a:solidFill>
              </a:rPr>
              <a:t> </a:t>
            </a:r>
            <a:r>
              <a:rPr lang="en-GB" sz="6000" b="1" dirty="0" err="1">
                <a:solidFill>
                  <a:srgbClr val="C00000"/>
                </a:solidFill>
              </a:rPr>
              <a:t>المشيئة</a:t>
            </a:r>
            <a:r>
              <a:rPr lang="en-GB" sz="6000" b="1" dirty="0">
                <a:solidFill>
                  <a:srgbClr val="C00000"/>
                </a:solidFill>
              </a:rPr>
              <a:t>...</a:t>
            </a:r>
            <a:endParaRPr lang="en-US" sz="6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8D083-53E8-7725-A58E-672B62B19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GB" sz="3600" b="1" dirty="0" err="1"/>
              <a:t>اعتبر</a:t>
            </a:r>
            <a:r>
              <a:rPr lang="en-GB" sz="3600" b="1" dirty="0"/>
              <a:t> </a:t>
            </a:r>
            <a:r>
              <a:rPr lang="en-GB" sz="3600" b="1" dirty="0" err="1"/>
              <a:t>أن</a:t>
            </a:r>
            <a:r>
              <a:rPr lang="en-GB" sz="3600" b="1" dirty="0"/>
              <a:t> </a:t>
            </a:r>
            <a:r>
              <a:rPr lang="en-GB" sz="3600" b="1" dirty="0" err="1"/>
              <a:t>كل</a:t>
            </a:r>
            <a:r>
              <a:rPr lang="en-GB" sz="3600" b="1" dirty="0"/>
              <a:t> </a:t>
            </a:r>
            <a:r>
              <a:rPr lang="en-GB" sz="3600" b="1" dirty="0" err="1"/>
              <a:t>شخص</a:t>
            </a:r>
            <a:r>
              <a:rPr lang="en-GB" sz="3600" b="1" dirty="0"/>
              <a:t> </a:t>
            </a:r>
            <a:r>
              <a:rPr lang="en-GB" sz="3600" b="1" dirty="0" err="1"/>
              <a:t>تقابله</a:t>
            </a:r>
            <a:r>
              <a:rPr lang="en-GB" sz="3600" b="1" dirty="0"/>
              <a:t> </a:t>
            </a:r>
            <a:r>
              <a:rPr lang="en-GB" sz="3600" b="1" dirty="0" err="1"/>
              <a:t>في</a:t>
            </a:r>
            <a:r>
              <a:rPr lang="en-GB" sz="3600" b="1" dirty="0"/>
              <a:t> </a:t>
            </a:r>
            <a:r>
              <a:rPr lang="en-GB" sz="3600" b="1" dirty="0" err="1"/>
              <a:t>مرحله</a:t>
            </a:r>
            <a:r>
              <a:rPr lang="en-GB" sz="3600" b="1" dirty="0"/>
              <a:t> </a:t>
            </a:r>
            <a:r>
              <a:rPr lang="en-GB" sz="3600" b="1" dirty="0" err="1"/>
              <a:t>في</a:t>
            </a:r>
            <a:r>
              <a:rPr lang="en-GB" sz="3600" b="1" dirty="0"/>
              <a:t> </a:t>
            </a:r>
            <a:r>
              <a:rPr lang="en-GB" sz="3600" b="1" dirty="0" err="1"/>
              <a:t>حياتك</a:t>
            </a:r>
            <a:r>
              <a:rPr lang="en-GB" sz="3600" b="1" dirty="0"/>
              <a:t> </a:t>
            </a:r>
            <a:r>
              <a:rPr lang="en-GB" sz="3600" b="1" dirty="0" err="1"/>
              <a:t>هو</a:t>
            </a:r>
            <a:r>
              <a:rPr lang="en-GB" sz="3600" b="1" dirty="0"/>
              <a:t> </a:t>
            </a:r>
            <a:r>
              <a:rPr lang="en-GB" sz="3600" b="1" dirty="0" err="1"/>
              <a:t>بتدبير</a:t>
            </a:r>
            <a:r>
              <a:rPr lang="en-GB" sz="3600" b="1" dirty="0"/>
              <a:t>  </a:t>
            </a:r>
            <a:r>
              <a:rPr lang="en-GB" sz="3600" b="1" dirty="0" err="1"/>
              <a:t>من</a:t>
            </a:r>
            <a:r>
              <a:rPr lang="en-GB" sz="3600" b="1" dirty="0"/>
              <a:t> </a:t>
            </a:r>
            <a:r>
              <a:rPr lang="en-GB" sz="3600" b="1" dirty="0" err="1"/>
              <a:t>الله</a:t>
            </a:r>
            <a:endParaRPr lang="en-GB" sz="3600" b="1" dirty="0"/>
          </a:p>
          <a:p>
            <a:pPr algn="r" rtl="1"/>
            <a:r>
              <a:rPr lang="en-GB" sz="3600" b="1" dirty="0" err="1"/>
              <a:t>اعتبر</a:t>
            </a:r>
            <a:r>
              <a:rPr lang="en-GB" sz="3600" b="1" dirty="0"/>
              <a:t> </a:t>
            </a:r>
            <a:r>
              <a:rPr lang="en-GB" sz="3600" b="1" dirty="0" err="1"/>
              <a:t>كل</a:t>
            </a:r>
            <a:r>
              <a:rPr lang="en-GB" sz="3600" b="1" dirty="0"/>
              <a:t> </a:t>
            </a:r>
            <a:r>
              <a:rPr lang="en-GB" sz="3600" b="1" dirty="0" err="1"/>
              <a:t>وصيه</a:t>
            </a:r>
            <a:r>
              <a:rPr lang="en-GB" sz="3600" b="1" dirty="0"/>
              <a:t> </a:t>
            </a:r>
            <a:r>
              <a:rPr lang="en-GB" sz="3600" b="1" dirty="0" err="1"/>
              <a:t>تقراها</a:t>
            </a:r>
            <a:r>
              <a:rPr lang="en-GB" sz="3600" b="1" dirty="0"/>
              <a:t> </a:t>
            </a:r>
            <a:r>
              <a:rPr lang="en-GB" sz="3600" b="1" dirty="0" err="1"/>
              <a:t>هي</a:t>
            </a:r>
            <a:r>
              <a:rPr lang="en-GB" sz="3600" b="1" dirty="0"/>
              <a:t> </a:t>
            </a:r>
            <a:r>
              <a:rPr lang="en-GB" sz="3600" b="1" dirty="0" err="1"/>
              <a:t>مشيئه</a:t>
            </a:r>
            <a:r>
              <a:rPr lang="en-GB" sz="3600" b="1" dirty="0"/>
              <a:t> </a:t>
            </a:r>
            <a:r>
              <a:rPr lang="en-GB" sz="3600" b="1" dirty="0" err="1"/>
              <a:t>الله</a:t>
            </a:r>
            <a:endParaRPr lang="en-GB" sz="3600" b="1" dirty="0"/>
          </a:p>
          <a:p>
            <a:pPr algn="r" rtl="1"/>
            <a:r>
              <a:rPr lang="en-GB" sz="3600" b="1" dirty="0" err="1"/>
              <a:t>اعتبر</a:t>
            </a:r>
            <a:r>
              <a:rPr lang="en-GB" sz="3600" b="1" dirty="0"/>
              <a:t> </a:t>
            </a:r>
            <a:r>
              <a:rPr lang="en-GB" sz="3600" b="1" dirty="0" err="1"/>
              <a:t>كل</a:t>
            </a:r>
            <a:r>
              <a:rPr lang="en-GB" sz="3600" b="1" dirty="0"/>
              <a:t> </a:t>
            </a:r>
            <a:r>
              <a:rPr lang="en-GB" sz="3600" b="1" dirty="0" err="1"/>
              <a:t>عظه</a:t>
            </a:r>
            <a:r>
              <a:rPr lang="en-GB" sz="3600" b="1" dirty="0"/>
              <a:t> </a:t>
            </a:r>
            <a:r>
              <a:rPr lang="en-GB" sz="3600" b="1" dirty="0" err="1"/>
              <a:t>تسمعها</a:t>
            </a:r>
            <a:r>
              <a:rPr lang="en-GB" sz="3600" b="1" dirty="0"/>
              <a:t> </a:t>
            </a:r>
            <a:r>
              <a:rPr lang="en-GB" sz="3600" b="1" dirty="0" err="1"/>
              <a:t>هي</a:t>
            </a:r>
            <a:r>
              <a:rPr lang="en-GB" sz="3600" b="1" dirty="0"/>
              <a:t> </a:t>
            </a:r>
            <a:r>
              <a:rPr lang="en-GB" sz="3600" b="1" dirty="0" err="1"/>
              <a:t>توضيح</a:t>
            </a:r>
            <a:r>
              <a:rPr lang="en-GB" sz="3600" b="1" dirty="0"/>
              <a:t> </a:t>
            </a:r>
            <a:r>
              <a:rPr lang="en-GB" sz="3600" b="1" dirty="0" err="1"/>
              <a:t>من</a:t>
            </a:r>
            <a:r>
              <a:rPr lang="en-GB" sz="3600" b="1" dirty="0"/>
              <a:t> </a:t>
            </a:r>
            <a:r>
              <a:rPr lang="en-GB" sz="3600" b="1" dirty="0" err="1"/>
              <a:t>الله</a:t>
            </a:r>
            <a:endParaRPr lang="en-GB" sz="3600" b="1" dirty="0"/>
          </a:p>
          <a:p>
            <a:pPr algn="r" rtl="1"/>
            <a:r>
              <a:rPr lang="en-GB" sz="3600" b="1" dirty="0" err="1"/>
              <a:t>اعتبر</a:t>
            </a:r>
            <a:r>
              <a:rPr lang="en-GB" sz="3600" b="1" dirty="0"/>
              <a:t> </a:t>
            </a:r>
            <a:r>
              <a:rPr lang="en-GB" sz="3600" b="1" dirty="0" err="1"/>
              <a:t>كل</a:t>
            </a:r>
            <a:r>
              <a:rPr lang="en-GB" sz="3600" b="1" dirty="0"/>
              <a:t> </a:t>
            </a:r>
            <a:r>
              <a:rPr lang="en-GB" sz="3600" b="1" dirty="0" err="1"/>
              <a:t>مشكله</a:t>
            </a:r>
            <a:r>
              <a:rPr lang="en-GB" sz="3600" b="1" dirty="0"/>
              <a:t> </a:t>
            </a:r>
            <a:r>
              <a:rPr lang="en-GB" sz="3600" b="1" dirty="0" err="1"/>
              <a:t>صعبه</a:t>
            </a:r>
            <a:r>
              <a:rPr lang="en-GB" sz="3600" b="1" dirty="0"/>
              <a:t> </a:t>
            </a:r>
            <a:r>
              <a:rPr lang="en-GB" sz="3600" b="1" dirty="0" err="1"/>
              <a:t>هي</a:t>
            </a:r>
            <a:r>
              <a:rPr lang="en-GB" sz="3600" b="1" dirty="0"/>
              <a:t> </a:t>
            </a:r>
            <a:r>
              <a:rPr lang="en-GB" sz="3600" b="1" dirty="0" err="1"/>
              <a:t>لتدبير</a:t>
            </a:r>
            <a:r>
              <a:rPr lang="en-GB" sz="3600" b="1" dirty="0"/>
              <a:t> </a:t>
            </a:r>
            <a:r>
              <a:rPr lang="en-GB" sz="3600" b="1" dirty="0" err="1"/>
              <a:t>خلاصك</a:t>
            </a:r>
            <a:r>
              <a:rPr lang="en-GB" sz="3600" b="1" dirty="0"/>
              <a:t> </a:t>
            </a:r>
            <a:r>
              <a:rPr lang="en-GB" sz="3600" b="1" dirty="0" err="1"/>
              <a:t>بحسب</a:t>
            </a:r>
            <a:r>
              <a:rPr lang="en-GB" sz="3600" b="1" dirty="0"/>
              <a:t> </a:t>
            </a:r>
            <a:r>
              <a:rPr lang="en-GB" sz="3600" b="1" dirty="0" err="1"/>
              <a:t>مشيئه</a:t>
            </a:r>
            <a:r>
              <a:rPr lang="en-GB" sz="3600" b="1" dirty="0"/>
              <a:t> </a:t>
            </a:r>
            <a:r>
              <a:rPr lang="en-GB" sz="3600" b="1" dirty="0" err="1"/>
              <a:t>الله</a:t>
            </a:r>
            <a:endParaRPr lang="en-GB" sz="3600" b="1" dirty="0"/>
          </a:p>
          <a:p>
            <a:pPr algn="r" rtl="1"/>
            <a:r>
              <a:rPr lang="en-GB" sz="3600" b="1" dirty="0" err="1"/>
              <a:t>اعتبر</a:t>
            </a:r>
            <a:r>
              <a:rPr lang="en-GB" sz="3600" b="1" dirty="0"/>
              <a:t> </a:t>
            </a:r>
            <a:r>
              <a:rPr lang="en-GB" sz="3600" b="1" dirty="0" err="1"/>
              <a:t>كل</a:t>
            </a:r>
            <a:r>
              <a:rPr lang="en-GB" sz="3600" b="1" dirty="0"/>
              <a:t> </a:t>
            </a:r>
            <a:r>
              <a:rPr lang="en-GB" sz="3600" b="1" dirty="0" err="1"/>
              <a:t>خساره</a:t>
            </a:r>
            <a:r>
              <a:rPr lang="en-GB" sz="3600" b="1" dirty="0"/>
              <a:t> </a:t>
            </a:r>
            <a:r>
              <a:rPr lang="en-GB" sz="3600" b="1" dirty="0" err="1"/>
              <a:t>ماليه</a:t>
            </a:r>
            <a:r>
              <a:rPr lang="en-GB" sz="3600" b="1" dirty="0"/>
              <a:t> </a:t>
            </a:r>
            <a:r>
              <a:rPr lang="en-GB" sz="3600" b="1" dirty="0" err="1"/>
              <a:t>هي</a:t>
            </a:r>
            <a:r>
              <a:rPr lang="en-GB" sz="3600" b="1" dirty="0"/>
              <a:t> </a:t>
            </a:r>
            <a:r>
              <a:rPr lang="en-GB" sz="3600" b="1" dirty="0" err="1"/>
              <a:t>دعوه</a:t>
            </a:r>
            <a:r>
              <a:rPr lang="en-GB" sz="3600" b="1" dirty="0"/>
              <a:t> </a:t>
            </a:r>
            <a:r>
              <a:rPr lang="en-GB" sz="3600" b="1" dirty="0" err="1"/>
              <a:t>للاعتماد</a:t>
            </a:r>
            <a:r>
              <a:rPr lang="en-GB" sz="3600" b="1" dirty="0"/>
              <a:t> </a:t>
            </a:r>
            <a:r>
              <a:rPr lang="en-GB" sz="3600" b="1" dirty="0" err="1"/>
              <a:t>على</a:t>
            </a:r>
            <a:r>
              <a:rPr lang="en-GB" sz="3600" b="1" dirty="0"/>
              <a:t> </a:t>
            </a:r>
            <a:r>
              <a:rPr lang="en-GB" sz="3600" b="1" dirty="0" err="1"/>
              <a:t>الله</a:t>
            </a:r>
            <a:endParaRPr lang="en-GB" sz="3600" b="1" dirty="0"/>
          </a:p>
          <a:p>
            <a:pPr algn="r" rtl="1"/>
            <a:r>
              <a:rPr lang="en-GB" sz="3600" b="1" dirty="0" err="1"/>
              <a:t>اعتبر</a:t>
            </a:r>
            <a:r>
              <a:rPr lang="en-GB" sz="3600" b="1" dirty="0"/>
              <a:t> </a:t>
            </a:r>
            <a:r>
              <a:rPr lang="en-GB" sz="3600" b="1" dirty="0" err="1"/>
              <a:t>كل</a:t>
            </a:r>
            <a:r>
              <a:rPr lang="en-GB" sz="3600" b="1" dirty="0"/>
              <a:t> </a:t>
            </a:r>
            <a:r>
              <a:rPr lang="en-GB" sz="3600" b="1" dirty="0" err="1"/>
              <a:t>خيانه</a:t>
            </a:r>
            <a:r>
              <a:rPr lang="en-GB" sz="3600" b="1" dirty="0"/>
              <a:t> </a:t>
            </a:r>
            <a:r>
              <a:rPr lang="en-GB" sz="3600" b="1" dirty="0" err="1"/>
              <a:t>من</a:t>
            </a:r>
            <a:r>
              <a:rPr lang="en-GB" sz="3600" b="1" dirty="0"/>
              <a:t> </a:t>
            </a:r>
            <a:r>
              <a:rPr lang="en-GB" sz="3600" b="1" dirty="0" err="1"/>
              <a:t>انسان</a:t>
            </a:r>
            <a:r>
              <a:rPr lang="en-GB" sz="3600" b="1" dirty="0"/>
              <a:t> </a:t>
            </a:r>
            <a:r>
              <a:rPr lang="en-GB" sz="3600" b="1" dirty="0" err="1"/>
              <a:t>هي</a:t>
            </a:r>
            <a:r>
              <a:rPr lang="en-GB" sz="3600" b="1" dirty="0"/>
              <a:t> </a:t>
            </a:r>
            <a:r>
              <a:rPr lang="en-GB" sz="3600" b="1" dirty="0" err="1"/>
              <a:t>دعوه</a:t>
            </a:r>
            <a:r>
              <a:rPr lang="en-GB" sz="3600" b="1" dirty="0"/>
              <a:t> </a:t>
            </a:r>
            <a:r>
              <a:rPr lang="en-GB" sz="3600" b="1" dirty="0" err="1"/>
              <a:t>للفطام</a:t>
            </a:r>
            <a:r>
              <a:rPr lang="en-GB" sz="3600" b="1" dirty="0"/>
              <a:t> </a:t>
            </a:r>
            <a:r>
              <a:rPr lang="en-GB" sz="3600" b="1" dirty="0" err="1"/>
              <a:t>من</a:t>
            </a:r>
            <a:r>
              <a:rPr lang="en-GB" sz="3600" b="1" dirty="0"/>
              <a:t> </a:t>
            </a:r>
            <a:r>
              <a:rPr lang="en-GB" sz="3600" b="1" dirty="0" err="1"/>
              <a:t>اجل</a:t>
            </a:r>
            <a:r>
              <a:rPr lang="en-GB" sz="3600" b="1" dirty="0"/>
              <a:t> </a:t>
            </a:r>
            <a:r>
              <a:rPr lang="en-GB" sz="3600" b="1" dirty="0" err="1"/>
              <a:t>التفرد</a:t>
            </a:r>
            <a:r>
              <a:rPr lang="en-GB" sz="3600" b="1" dirty="0"/>
              <a:t> </a:t>
            </a:r>
            <a:r>
              <a:rPr lang="en-GB" sz="3600" b="1" dirty="0" err="1"/>
              <a:t>بالله</a:t>
            </a:r>
            <a:endParaRPr lang="en-GB" sz="3600" b="1" dirty="0"/>
          </a:p>
          <a:p>
            <a:pPr algn="r" rtl="1"/>
            <a:r>
              <a:rPr lang="en-GB" sz="3600" b="1" dirty="0" err="1"/>
              <a:t>اعتبر</a:t>
            </a:r>
            <a:r>
              <a:rPr lang="en-GB" sz="3600" b="1" dirty="0"/>
              <a:t> </a:t>
            </a:r>
            <a:r>
              <a:rPr lang="en-GB" sz="3600" b="1" dirty="0" err="1"/>
              <a:t>كل</a:t>
            </a:r>
            <a:r>
              <a:rPr lang="en-GB" sz="3600" b="1" dirty="0"/>
              <a:t> </a:t>
            </a:r>
            <a:r>
              <a:rPr lang="en-GB" sz="3600" b="1" dirty="0" err="1"/>
              <a:t>فشل</a:t>
            </a:r>
            <a:r>
              <a:rPr lang="en-GB" sz="3600" b="1" dirty="0"/>
              <a:t> </a:t>
            </a:r>
            <a:r>
              <a:rPr lang="en-GB" sz="3600" b="1" dirty="0" err="1"/>
              <a:t>هو</a:t>
            </a:r>
            <a:r>
              <a:rPr lang="en-GB" sz="3600" b="1" dirty="0"/>
              <a:t> </a:t>
            </a:r>
            <a:r>
              <a:rPr lang="en-GB" sz="3600" b="1" dirty="0" err="1"/>
              <a:t>دعوه</a:t>
            </a:r>
            <a:r>
              <a:rPr lang="en-GB" sz="3600" b="1" dirty="0"/>
              <a:t> </a:t>
            </a:r>
            <a:r>
              <a:rPr lang="en-GB" sz="3600" b="1" dirty="0" err="1"/>
              <a:t>للتواضع</a:t>
            </a:r>
            <a:r>
              <a:rPr lang="en-GB" sz="3600" b="1" dirty="0"/>
              <a:t> </a:t>
            </a:r>
            <a:r>
              <a:rPr lang="en-GB" sz="3600" b="1" dirty="0" err="1"/>
              <a:t>امام</a:t>
            </a:r>
            <a:r>
              <a:rPr lang="en-GB" sz="3600" b="1" dirty="0"/>
              <a:t> </a:t>
            </a:r>
            <a:r>
              <a:rPr lang="en-GB" sz="3600" b="1" dirty="0" err="1"/>
              <a:t>الله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2172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53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7A27-CA90-C2D3-D6F3-2020F894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GB" sz="6000" b="1" dirty="0" err="1">
                <a:solidFill>
                  <a:srgbClr val="FF0000"/>
                </a:solidFill>
              </a:rPr>
              <a:t>بركات</a:t>
            </a:r>
            <a:r>
              <a:rPr lang="en-GB" sz="6000" b="1" dirty="0">
                <a:solidFill>
                  <a:srgbClr val="FF0000"/>
                </a:solidFill>
              </a:rPr>
              <a:t> </a:t>
            </a:r>
            <a:r>
              <a:rPr lang="en-GB" sz="6000" b="1" dirty="0" err="1">
                <a:solidFill>
                  <a:srgbClr val="FF0000"/>
                </a:solidFill>
              </a:rPr>
              <a:t>تسليم</a:t>
            </a:r>
            <a:r>
              <a:rPr lang="en-GB" sz="6000" b="1" dirty="0">
                <a:solidFill>
                  <a:srgbClr val="FF0000"/>
                </a:solidFill>
              </a:rPr>
              <a:t> </a:t>
            </a:r>
            <a:r>
              <a:rPr lang="en-GB" sz="6000" b="1" dirty="0" err="1">
                <a:solidFill>
                  <a:srgbClr val="FF0000"/>
                </a:solidFill>
              </a:rPr>
              <a:t>المشيئه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AF6B1-43CD-5FEC-03A8-E4CEADE39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419" y="1825625"/>
            <a:ext cx="10515600" cy="4351338"/>
          </a:xfrm>
        </p:spPr>
        <p:txBody>
          <a:bodyPr>
            <a:normAutofit/>
          </a:bodyPr>
          <a:lstStyle/>
          <a:p>
            <a:pPr algn="r" rtl="1"/>
            <a:r>
              <a:rPr lang="en-GB" sz="3600" b="1" dirty="0" err="1">
                <a:solidFill>
                  <a:srgbClr val="C00000"/>
                </a:solidFill>
              </a:rPr>
              <a:t>اطمئنان</a:t>
            </a:r>
            <a:r>
              <a:rPr lang="en-GB" sz="3600" b="1" dirty="0"/>
              <a:t> </a:t>
            </a:r>
            <a:r>
              <a:rPr lang="en-GB" sz="3600" b="1" dirty="0" err="1"/>
              <a:t>تام</a:t>
            </a:r>
            <a:r>
              <a:rPr lang="en-GB" sz="3600" b="1" dirty="0"/>
              <a:t> </a:t>
            </a:r>
            <a:r>
              <a:rPr lang="en-GB" sz="3600" b="1" dirty="0" err="1"/>
              <a:t>ودائم</a:t>
            </a:r>
            <a:r>
              <a:rPr lang="en-GB" sz="3600" b="1" dirty="0"/>
              <a:t> </a:t>
            </a:r>
            <a:r>
              <a:rPr lang="en-GB" sz="3600" b="1" dirty="0" err="1"/>
              <a:t>بلا</a:t>
            </a:r>
            <a:r>
              <a:rPr lang="en-GB" sz="3600" b="1" dirty="0"/>
              <a:t> </a:t>
            </a:r>
            <a:r>
              <a:rPr lang="en-GB" sz="3600" b="1" dirty="0" err="1"/>
              <a:t>توتر</a:t>
            </a:r>
            <a:endParaRPr lang="en-GB" sz="3600" b="1" dirty="0"/>
          </a:p>
          <a:p>
            <a:pPr marL="0" indent="0" algn="ctr" rtl="1">
              <a:buNone/>
            </a:pPr>
            <a:r>
              <a:rPr lang="en-GB" sz="3600" b="1" dirty="0"/>
              <a:t>-</a:t>
            </a:r>
            <a:r>
              <a:rPr lang="en-GB" sz="3600" b="1" dirty="0" err="1"/>
              <a:t>ستكون</a:t>
            </a:r>
            <a:r>
              <a:rPr lang="en-GB" sz="3600" b="1" dirty="0"/>
              <a:t> </a:t>
            </a:r>
            <a:r>
              <a:rPr lang="en-GB" sz="3600" b="1" dirty="0" err="1"/>
              <a:t>هناك</a:t>
            </a:r>
            <a:r>
              <a:rPr lang="en-GB" sz="3600" b="1" dirty="0"/>
              <a:t> </a:t>
            </a:r>
            <a:r>
              <a:rPr lang="en-GB" sz="3600" b="1" dirty="0" err="1"/>
              <a:t>ضيقات</a:t>
            </a:r>
            <a:r>
              <a:rPr lang="en-GB" sz="3600" b="1" dirty="0"/>
              <a:t> </a:t>
            </a:r>
            <a:r>
              <a:rPr lang="en-GB" sz="3600" b="1" dirty="0" err="1"/>
              <a:t>ولكن</a:t>
            </a:r>
            <a:r>
              <a:rPr lang="en-GB" sz="3600" b="1" dirty="0"/>
              <a:t> </a:t>
            </a:r>
            <a:r>
              <a:rPr lang="en-GB" sz="3600" b="1" dirty="0" err="1"/>
              <a:t>واثق</a:t>
            </a:r>
            <a:r>
              <a:rPr lang="en-GB" sz="3600" b="1" dirty="0"/>
              <a:t> </a:t>
            </a:r>
            <a:r>
              <a:rPr lang="en-GB" sz="3600" b="1" dirty="0" err="1"/>
              <a:t>في</a:t>
            </a:r>
            <a:r>
              <a:rPr lang="en-GB" sz="3600" b="1" dirty="0"/>
              <a:t> </a:t>
            </a:r>
            <a:r>
              <a:rPr lang="en-GB" sz="3600" b="1" dirty="0" err="1"/>
              <a:t>تدبيره</a:t>
            </a:r>
            <a:endParaRPr lang="en-GB" sz="3600" b="1" dirty="0"/>
          </a:p>
          <a:p>
            <a:pPr marL="0" indent="0" algn="ctr" rtl="1">
              <a:buNone/>
            </a:pPr>
            <a:r>
              <a:rPr lang="en-GB" sz="3600" b="1" dirty="0" err="1"/>
              <a:t>الله</a:t>
            </a:r>
            <a:r>
              <a:rPr lang="en-GB" sz="3600" b="1" dirty="0"/>
              <a:t> </a:t>
            </a:r>
            <a:r>
              <a:rPr lang="en-GB" sz="3600" b="1" dirty="0" err="1"/>
              <a:t>قبطان</a:t>
            </a:r>
            <a:r>
              <a:rPr lang="en-GB" sz="3600" b="1" dirty="0"/>
              <a:t> </a:t>
            </a:r>
            <a:r>
              <a:rPr lang="en-GB" sz="3600" b="1" dirty="0" err="1"/>
              <a:t>ماهر</a:t>
            </a:r>
            <a:r>
              <a:rPr lang="en-GB" sz="3600" b="1" dirty="0"/>
              <a:t> </a:t>
            </a:r>
            <a:r>
              <a:rPr lang="en-GB" sz="3600" b="1" dirty="0" err="1"/>
              <a:t>يمسك</a:t>
            </a:r>
            <a:r>
              <a:rPr lang="en-GB" sz="3600" b="1" dirty="0"/>
              <a:t> </a:t>
            </a:r>
            <a:r>
              <a:rPr lang="en-GB" sz="3600" b="1" dirty="0" err="1"/>
              <a:t>بالدفه</a:t>
            </a:r>
            <a:endParaRPr lang="en-GB" sz="3600" b="1" dirty="0"/>
          </a:p>
          <a:p>
            <a:pPr algn="r" rtl="1"/>
            <a:r>
              <a:rPr lang="en-GB" sz="3600" b="1" dirty="0" err="1">
                <a:solidFill>
                  <a:srgbClr val="C00000"/>
                </a:solidFill>
              </a:rPr>
              <a:t>الفرح</a:t>
            </a:r>
            <a:r>
              <a:rPr lang="en-GB" sz="3600" b="1" dirty="0"/>
              <a:t> </a:t>
            </a:r>
            <a:r>
              <a:rPr lang="en-GB" sz="3600" b="1" dirty="0" err="1"/>
              <a:t>مع</a:t>
            </a:r>
            <a:r>
              <a:rPr lang="en-GB" sz="3600" b="1" dirty="0"/>
              <a:t> </a:t>
            </a:r>
            <a:r>
              <a:rPr lang="en-GB" sz="3600" b="1" dirty="0" err="1"/>
              <a:t>كل</a:t>
            </a:r>
            <a:r>
              <a:rPr lang="en-GB" sz="3600" b="1" dirty="0"/>
              <a:t> </a:t>
            </a:r>
            <a:r>
              <a:rPr lang="en-GB" sz="3600" b="1" dirty="0" err="1"/>
              <a:t>المتقلبات</a:t>
            </a:r>
            <a:endParaRPr lang="en-GB" sz="3600" b="1" dirty="0"/>
          </a:p>
          <a:p>
            <a:pPr algn="ctr" rtl="1">
              <a:buFontTx/>
              <a:buChar char="-"/>
            </a:pPr>
            <a:r>
              <a:rPr lang="en-GB" sz="3600" b="1" dirty="0" err="1"/>
              <a:t>القديس</a:t>
            </a:r>
            <a:r>
              <a:rPr lang="en-GB" sz="3600" b="1" dirty="0"/>
              <a:t> </a:t>
            </a:r>
            <a:r>
              <a:rPr lang="en-GB" sz="3600" b="1" dirty="0" err="1"/>
              <a:t>الذى</a:t>
            </a:r>
            <a:r>
              <a:rPr lang="en-GB" sz="3600" b="1" dirty="0"/>
              <a:t> </a:t>
            </a:r>
            <a:r>
              <a:rPr lang="en-GB" sz="3600" b="1" dirty="0" err="1"/>
              <a:t>ضربه</a:t>
            </a:r>
            <a:r>
              <a:rPr lang="en-GB" sz="3600" b="1" dirty="0"/>
              <a:t> </a:t>
            </a:r>
            <a:r>
              <a:rPr lang="en-GB" sz="3600" b="1" dirty="0" err="1"/>
              <a:t>الوثنيون</a:t>
            </a:r>
            <a:endParaRPr lang="en-GB" sz="3600" b="1" dirty="0"/>
          </a:p>
          <a:p>
            <a:pPr algn="ctr" rtl="1">
              <a:buFontTx/>
              <a:buChar char="-"/>
            </a:pPr>
            <a:r>
              <a:rPr lang="en-GB" sz="3600" b="1" dirty="0" err="1"/>
              <a:t>الراهب</a:t>
            </a:r>
            <a:r>
              <a:rPr lang="en-GB" sz="3600" b="1" dirty="0"/>
              <a:t> </a:t>
            </a:r>
            <a:r>
              <a:rPr lang="en-GB" sz="3600" b="1" dirty="0" err="1"/>
              <a:t>عند</a:t>
            </a:r>
            <a:r>
              <a:rPr lang="en-GB" sz="3600" b="1" dirty="0"/>
              <a:t> </a:t>
            </a:r>
            <a:r>
              <a:rPr lang="en-GB" sz="3600" b="1" dirty="0" err="1"/>
              <a:t>حرق</a:t>
            </a:r>
            <a:r>
              <a:rPr lang="en-GB" sz="3600" b="1" dirty="0"/>
              <a:t> </a:t>
            </a:r>
            <a:r>
              <a:rPr lang="en-GB" sz="3600" b="1" dirty="0" err="1"/>
              <a:t>مخزن</a:t>
            </a:r>
            <a:r>
              <a:rPr lang="en-GB" sz="3600" b="1" dirty="0"/>
              <a:t> </a:t>
            </a:r>
            <a:r>
              <a:rPr lang="en-GB" sz="3600" b="1" dirty="0" err="1"/>
              <a:t>القمح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0924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493E4-CB14-B018-D6DE-F2642FC8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9"/>
            <a:ext cx="9704294" cy="5244633"/>
          </a:xfrm>
        </p:spPr>
        <p:txBody>
          <a:bodyPr>
            <a:normAutofit lnSpcReduction="10000"/>
          </a:bodyPr>
          <a:lstStyle/>
          <a:p>
            <a:pPr algn="r" rtl="1"/>
            <a:r>
              <a:rPr lang="ar-EG" sz="4000" b="1" u="sng" dirty="0">
                <a:solidFill>
                  <a:srgbClr val="FF0000"/>
                </a:solidFill>
              </a:rPr>
              <a:t>هل معرفة مشيئة الله سهلة ام صعبة؟</a:t>
            </a:r>
          </a:p>
          <a:p>
            <a:pPr algn="r" rtl="1"/>
            <a:endParaRPr lang="ar-EG" sz="4000" b="1" dirty="0"/>
          </a:p>
          <a:p>
            <a:pPr algn="r" rtl="1"/>
            <a:r>
              <a:rPr lang="ar-EG" sz="4000" b="1" dirty="0"/>
              <a:t>ارادة الله </a:t>
            </a:r>
            <a:r>
              <a:rPr lang="ar-EG" sz="4000" b="1" u="sng" dirty="0"/>
              <a:t>صالحة</a:t>
            </a:r>
            <a:r>
              <a:rPr lang="ar-EG" sz="4000" b="1" dirty="0"/>
              <a:t>... رو١٢ :٢</a:t>
            </a:r>
          </a:p>
          <a:p>
            <a:pPr algn="r" rtl="1"/>
            <a:r>
              <a:rPr lang="ar-EG" sz="4000" b="1" dirty="0"/>
              <a:t>ارادة الله </a:t>
            </a:r>
            <a:r>
              <a:rPr lang="ar-EG" sz="4000" b="1" u="sng" dirty="0"/>
              <a:t>قداستكم</a:t>
            </a:r>
            <a:r>
              <a:rPr lang="ar-EG" sz="4000" b="1" dirty="0"/>
              <a:t>.... ١ تس ٤ة</a:t>
            </a:r>
          </a:p>
          <a:p>
            <a:pPr algn="r" rtl="1"/>
            <a:r>
              <a:rPr lang="ar-EG" sz="4000" b="1" dirty="0"/>
              <a:t>يريد أن الجميع </a:t>
            </a:r>
            <a:r>
              <a:rPr lang="ar-EG" sz="4000" b="1" u="sng" dirty="0"/>
              <a:t>يخلصون</a:t>
            </a:r>
            <a:r>
              <a:rPr lang="ar-EG" sz="4000" b="1" dirty="0"/>
              <a:t> والى معرفة الحق يقبلون</a:t>
            </a:r>
          </a:p>
          <a:p>
            <a:pPr algn="r" rtl="1"/>
            <a:r>
              <a:rPr lang="ar-EG" sz="4000" b="1" dirty="0"/>
              <a:t>اذن مشيئة الله معروفة لكن ممكن تكون مرفوضة</a:t>
            </a:r>
          </a:p>
          <a:p>
            <a:pPr algn="r" rtl="1"/>
            <a:endParaRPr lang="ar-EG" sz="4000" b="1" dirty="0">
              <a:solidFill>
                <a:srgbClr val="FF0000"/>
              </a:solidFill>
            </a:endParaRPr>
          </a:p>
          <a:p>
            <a:pPr algn="r" rtl="1"/>
            <a:r>
              <a:rPr lang="ar-EG" sz="4000" b="1" dirty="0">
                <a:solidFill>
                  <a:srgbClr val="FF0000"/>
                </a:solidFill>
              </a:rPr>
              <a:t>هل اريد أن اعرف أو أقبل مشيئة الله </a:t>
            </a:r>
            <a:r>
              <a:rPr lang="ar-EG" sz="4000" b="1" dirty="0" err="1">
                <a:solidFill>
                  <a:srgbClr val="FF0000"/>
                </a:solidFill>
              </a:rPr>
              <a:t>فى</a:t>
            </a:r>
            <a:r>
              <a:rPr lang="ar-EG" sz="4000" b="1" dirty="0">
                <a:solidFill>
                  <a:srgbClr val="FF0000"/>
                </a:solidFill>
              </a:rPr>
              <a:t> </a:t>
            </a:r>
            <a:r>
              <a:rPr lang="ar-EG" sz="4000" b="1" dirty="0" err="1">
                <a:solidFill>
                  <a:srgbClr val="FF0000"/>
                </a:solidFill>
              </a:rPr>
              <a:t>حياتى</a:t>
            </a:r>
            <a:r>
              <a:rPr lang="ar-EG" sz="4000" b="1" dirty="0">
                <a:solidFill>
                  <a:srgbClr val="FF0000"/>
                </a:solidFill>
              </a:rPr>
              <a:t>؟</a:t>
            </a:r>
          </a:p>
          <a:p>
            <a:pPr algn="r" rtl="1"/>
            <a:endParaRPr lang="ar-EG" sz="4000" b="1" dirty="0">
              <a:solidFill>
                <a:srgbClr val="FF0000"/>
              </a:solidFill>
            </a:endParaRPr>
          </a:p>
          <a:p>
            <a:pPr algn="r" rtl="1"/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71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2D04-48FE-73BC-FB64-B0155BF0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994" y="371680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en-GB" sz="6600" b="1" dirty="0" err="1">
                <a:solidFill>
                  <a:srgbClr val="FF0000"/>
                </a:solidFill>
              </a:rPr>
              <a:t>بركات</a:t>
            </a:r>
            <a:r>
              <a:rPr lang="en-GB" sz="6600" b="1" dirty="0">
                <a:solidFill>
                  <a:srgbClr val="FF0000"/>
                </a:solidFill>
              </a:rPr>
              <a:t> </a:t>
            </a:r>
            <a:r>
              <a:rPr lang="en-GB" sz="6600" b="1" dirty="0" err="1">
                <a:solidFill>
                  <a:srgbClr val="FF0000"/>
                </a:solidFill>
              </a:rPr>
              <a:t>تسليم</a:t>
            </a:r>
            <a:r>
              <a:rPr lang="en-GB" sz="6600" b="1" dirty="0">
                <a:solidFill>
                  <a:srgbClr val="FF0000"/>
                </a:solidFill>
              </a:rPr>
              <a:t> </a:t>
            </a:r>
            <a:r>
              <a:rPr lang="en-GB" sz="6600" b="1" dirty="0" err="1">
                <a:solidFill>
                  <a:srgbClr val="FF0000"/>
                </a:solidFill>
              </a:rPr>
              <a:t>المشيئه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7B52E-31D8-F840-F440-9E4CE6B23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r" rtl="1"/>
            <a:r>
              <a:rPr lang="en-GB" sz="3600" b="1" dirty="0" err="1">
                <a:solidFill>
                  <a:srgbClr val="C00000"/>
                </a:solidFill>
              </a:rPr>
              <a:t>الثقة</a:t>
            </a:r>
            <a:r>
              <a:rPr lang="en-GB" sz="3600" b="1" dirty="0"/>
              <a:t> </a:t>
            </a:r>
            <a:r>
              <a:rPr lang="en-GB" sz="3600" b="1" dirty="0" err="1"/>
              <a:t>فى</a:t>
            </a:r>
            <a:r>
              <a:rPr lang="en-GB" sz="3600" b="1" dirty="0"/>
              <a:t> </a:t>
            </a:r>
            <a:r>
              <a:rPr lang="en-GB" sz="3600" b="1" dirty="0" err="1"/>
              <a:t>الأبدية</a:t>
            </a:r>
            <a:endParaRPr lang="en-GB" sz="3600" b="1" dirty="0"/>
          </a:p>
          <a:p>
            <a:pPr algn="ctr" rtl="1">
              <a:buFontTx/>
              <a:buChar char="-"/>
            </a:pPr>
            <a:r>
              <a:rPr lang="en-GB" sz="3600" b="1" dirty="0" err="1"/>
              <a:t>كيف</a:t>
            </a:r>
            <a:r>
              <a:rPr lang="en-GB" sz="3600" b="1" dirty="0"/>
              <a:t> </a:t>
            </a:r>
            <a:r>
              <a:rPr lang="en-GB" sz="3600" b="1" dirty="0" err="1"/>
              <a:t>لمن</a:t>
            </a:r>
            <a:r>
              <a:rPr lang="en-GB" sz="3600" b="1" dirty="0"/>
              <a:t> </a:t>
            </a:r>
            <a:r>
              <a:rPr lang="en-GB" sz="3600" b="1" dirty="0" err="1"/>
              <a:t>سلم</a:t>
            </a:r>
            <a:r>
              <a:rPr lang="en-GB" sz="3600" b="1" dirty="0"/>
              <a:t> </a:t>
            </a:r>
            <a:r>
              <a:rPr lang="en-GB" sz="3600" b="1" dirty="0" err="1"/>
              <a:t>لله</a:t>
            </a:r>
            <a:r>
              <a:rPr lang="en-GB" sz="3600" b="1" dirty="0"/>
              <a:t> </a:t>
            </a:r>
            <a:r>
              <a:rPr lang="en-GB" sz="3600" b="1" dirty="0" err="1"/>
              <a:t>حياته</a:t>
            </a:r>
            <a:r>
              <a:rPr lang="en-GB" sz="3600" b="1" dirty="0"/>
              <a:t> </a:t>
            </a:r>
            <a:r>
              <a:rPr lang="en-GB" sz="3600" b="1" dirty="0" err="1"/>
              <a:t>بالكلية</a:t>
            </a:r>
            <a:r>
              <a:rPr lang="en-GB" sz="3600" b="1" dirty="0"/>
              <a:t> </a:t>
            </a:r>
            <a:r>
              <a:rPr lang="en-GB" sz="3600" b="1" dirty="0" err="1"/>
              <a:t>لله</a:t>
            </a:r>
            <a:r>
              <a:rPr lang="en-GB" sz="3600" b="1" dirty="0"/>
              <a:t> </a:t>
            </a:r>
            <a:r>
              <a:rPr lang="en-GB" sz="3600" b="1" dirty="0" err="1"/>
              <a:t>يدان</a:t>
            </a:r>
            <a:endParaRPr lang="en-GB" sz="3600" b="1" dirty="0"/>
          </a:p>
          <a:p>
            <a:pPr algn="r" rtl="1"/>
            <a:r>
              <a:rPr lang="en-GB" sz="3600" b="1" dirty="0" err="1"/>
              <a:t>نتعلم</a:t>
            </a:r>
            <a:r>
              <a:rPr lang="en-GB" sz="3600" b="1" dirty="0"/>
              <a:t> </a:t>
            </a:r>
            <a:r>
              <a:rPr lang="en-GB" sz="3600" b="1" dirty="0" err="1">
                <a:solidFill>
                  <a:srgbClr val="C00000"/>
                </a:solidFill>
              </a:rPr>
              <a:t>فضائل</a:t>
            </a:r>
            <a:r>
              <a:rPr lang="en-GB" sz="3600" b="1" dirty="0"/>
              <a:t> </a:t>
            </a:r>
          </a:p>
          <a:p>
            <a:pPr algn="ctr" rtl="1">
              <a:buFontTx/>
              <a:buChar char="-"/>
            </a:pPr>
            <a:r>
              <a:rPr lang="en-GB" sz="3600" b="1" dirty="0" err="1"/>
              <a:t>الإتضاع</a:t>
            </a:r>
            <a:r>
              <a:rPr lang="en-GB" sz="3600" b="1" dirty="0"/>
              <a:t> و </a:t>
            </a:r>
            <a:r>
              <a:rPr lang="en-GB" sz="3600" b="1" dirty="0" err="1"/>
              <a:t>الصبر</a:t>
            </a:r>
            <a:r>
              <a:rPr lang="en-GB" sz="3600" b="1" dirty="0"/>
              <a:t> و </a:t>
            </a:r>
            <a:r>
              <a:rPr lang="en-GB" sz="3600" b="1" dirty="0" err="1"/>
              <a:t>الرجاء</a:t>
            </a:r>
            <a:endParaRPr lang="en-GB" sz="3600" b="1" dirty="0"/>
          </a:p>
          <a:p>
            <a:pPr marL="0" indent="0" algn="ctr" rtl="1">
              <a:buNone/>
            </a:pPr>
            <a:endParaRPr lang="en-GB" sz="3600" b="1" dirty="0"/>
          </a:p>
          <a:p>
            <a:pPr algn="r" rtl="1"/>
            <a:r>
              <a:rPr lang="en-GB" sz="3600" b="1" dirty="0" err="1"/>
              <a:t>من</a:t>
            </a:r>
            <a:r>
              <a:rPr lang="en-GB" sz="3600" b="1" dirty="0"/>
              <a:t> </a:t>
            </a:r>
            <a:r>
              <a:rPr lang="en-GB" sz="3600" b="1" dirty="0" err="1"/>
              <a:t>سلم</a:t>
            </a:r>
            <a:r>
              <a:rPr lang="en-GB" sz="3600" b="1" dirty="0"/>
              <a:t> </a:t>
            </a:r>
            <a:r>
              <a:rPr lang="en-GB" sz="3600" b="1" dirty="0" err="1"/>
              <a:t>حياته</a:t>
            </a:r>
            <a:r>
              <a:rPr lang="en-GB" sz="3600" b="1" dirty="0"/>
              <a:t> </a:t>
            </a:r>
            <a:r>
              <a:rPr lang="en-GB" sz="3600" b="1" dirty="0" err="1"/>
              <a:t>يرى</a:t>
            </a:r>
            <a:r>
              <a:rPr lang="en-GB" sz="3600" b="1" dirty="0">
                <a:solidFill>
                  <a:srgbClr val="C00000"/>
                </a:solidFill>
              </a:rPr>
              <a:t> </a:t>
            </a:r>
            <a:r>
              <a:rPr lang="en-GB" sz="3600" b="1" dirty="0" err="1">
                <a:solidFill>
                  <a:srgbClr val="C00000"/>
                </a:solidFill>
              </a:rPr>
              <a:t>يد</a:t>
            </a:r>
            <a:r>
              <a:rPr lang="en-GB" sz="3600" b="1" dirty="0">
                <a:solidFill>
                  <a:srgbClr val="C00000"/>
                </a:solidFill>
              </a:rPr>
              <a:t> </a:t>
            </a:r>
            <a:r>
              <a:rPr lang="en-GB" sz="3600" b="1" dirty="0" err="1">
                <a:solidFill>
                  <a:srgbClr val="C00000"/>
                </a:solidFill>
              </a:rPr>
              <a:t>الله</a:t>
            </a:r>
            <a:r>
              <a:rPr lang="en-GB" sz="3600" b="1" dirty="0"/>
              <a:t>.. </a:t>
            </a:r>
            <a:r>
              <a:rPr lang="en-GB" sz="3600" b="1" dirty="0" err="1"/>
              <a:t>وإن</a:t>
            </a:r>
            <a:r>
              <a:rPr lang="en-GB" sz="3600" b="1" dirty="0"/>
              <a:t> </a:t>
            </a:r>
            <a:r>
              <a:rPr lang="en-GB" sz="3600" b="1" dirty="0" err="1"/>
              <a:t>تأنى</a:t>
            </a:r>
            <a:endParaRPr lang="en-GB" sz="3600" b="1" dirty="0"/>
          </a:p>
          <a:p>
            <a:pPr algn="ctr" rtl="1">
              <a:buFontTx/>
              <a:buChar char="-"/>
            </a:pPr>
            <a:r>
              <a:rPr lang="en-GB" sz="3600" b="1" dirty="0" err="1"/>
              <a:t>سلمنا</a:t>
            </a:r>
            <a:r>
              <a:rPr lang="en-GB" sz="3600" b="1" dirty="0"/>
              <a:t> </a:t>
            </a:r>
            <a:r>
              <a:rPr lang="en-GB" sz="3600" b="1" dirty="0" err="1"/>
              <a:t>فصرنا</a:t>
            </a:r>
            <a:r>
              <a:rPr lang="en-GB" sz="3600" b="1" dirty="0"/>
              <a:t> </a:t>
            </a:r>
            <a:r>
              <a:rPr lang="en-GB" sz="3600" b="1" dirty="0" err="1"/>
              <a:t>نحمل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9102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7880-F0AC-3C95-E9FC-67DADDCD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843"/>
            <a:ext cx="10515600" cy="1325563"/>
          </a:xfrm>
        </p:spPr>
        <p:txBody>
          <a:bodyPr/>
          <a:lstStyle/>
          <a:p>
            <a:pPr algn="r" rtl="1"/>
            <a:r>
              <a:rPr lang="ar-EG" b="1" dirty="0">
                <a:solidFill>
                  <a:srgbClr val="C00000"/>
                </a:solidFill>
              </a:rPr>
              <a:t>عندما لا نفهم مشيئة</a:t>
            </a:r>
            <a:r>
              <a:rPr lang="en-GB" b="1" dirty="0">
                <a:solidFill>
                  <a:srgbClr val="C00000"/>
                </a:solidFill>
              </a:rPr>
              <a:t> </a:t>
            </a:r>
            <a:r>
              <a:rPr lang="en-GB" b="1" dirty="0" err="1">
                <a:solidFill>
                  <a:srgbClr val="C00000"/>
                </a:solidFill>
              </a:rPr>
              <a:t>الله</a:t>
            </a:r>
            <a:r>
              <a:rPr lang="en-GB" b="1" dirty="0">
                <a:solidFill>
                  <a:srgbClr val="C00000"/>
                </a:solidFill>
              </a:rPr>
              <a:t> </a:t>
            </a:r>
            <a:r>
              <a:rPr lang="ar-EG" b="1" dirty="0">
                <a:solidFill>
                  <a:srgbClr val="C00000"/>
                </a:solidFill>
              </a:rPr>
              <a:t> الآن</a:t>
            </a:r>
            <a:r>
              <a:rPr lang="en-GB" b="1" dirty="0">
                <a:solidFill>
                  <a:srgbClr val="C00000"/>
                </a:solidFill>
              </a:rPr>
              <a:t>؟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E7917-ACE2-AB68-3FE5-BE1FC2185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algn="r" rtl="1"/>
            <a:r>
              <a:rPr lang="en-GB" sz="3600" b="1" dirty="0" err="1"/>
              <a:t>لست</a:t>
            </a:r>
            <a:r>
              <a:rPr lang="en-GB" sz="3600" b="1" dirty="0"/>
              <a:t> </a:t>
            </a:r>
            <a:r>
              <a:rPr lang="en-GB" sz="3600" b="1" dirty="0" err="1"/>
              <a:t>تعلم</a:t>
            </a:r>
            <a:r>
              <a:rPr lang="en-GB" sz="3600" b="1" dirty="0"/>
              <a:t> </a:t>
            </a:r>
            <a:r>
              <a:rPr lang="en-GB" sz="3600" b="1" dirty="0" err="1"/>
              <a:t>الان</a:t>
            </a:r>
            <a:r>
              <a:rPr lang="en-GB" sz="3600" b="1" dirty="0"/>
              <a:t> </a:t>
            </a:r>
            <a:r>
              <a:rPr lang="en-GB" sz="3600" b="1" dirty="0" err="1"/>
              <a:t>ما</a:t>
            </a:r>
            <a:r>
              <a:rPr lang="en-GB" sz="3600" b="1" dirty="0"/>
              <a:t> </a:t>
            </a:r>
            <a:r>
              <a:rPr lang="en-GB" sz="3600" b="1" dirty="0" err="1"/>
              <a:t>انا</a:t>
            </a:r>
            <a:r>
              <a:rPr lang="en-GB" sz="3600" b="1" dirty="0"/>
              <a:t> </a:t>
            </a:r>
            <a:r>
              <a:rPr lang="en-GB" sz="3600" b="1" dirty="0" err="1"/>
              <a:t>اصنع</a:t>
            </a:r>
            <a:r>
              <a:rPr lang="en-GB" sz="3600" b="1" dirty="0"/>
              <a:t> </a:t>
            </a:r>
            <a:r>
              <a:rPr lang="en-GB" sz="3600" b="1" dirty="0" err="1"/>
              <a:t>ولكنك</a:t>
            </a:r>
            <a:r>
              <a:rPr lang="en-GB" sz="3600" b="1" dirty="0"/>
              <a:t> </a:t>
            </a:r>
            <a:r>
              <a:rPr lang="en-GB" sz="3600" b="1" dirty="0" err="1"/>
              <a:t>ستفهم</a:t>
            </a:r>
            <a:r>
              <a:rPr lang="en-GB" sz="3600" b="1" dirty="0"/>
              <a:t> </a:t>
            </a:r>
            <a:r>
              <a:rPr lang="en-GB" sz="3600" b="1" dirty="0" err="1"/>
              <a:t>فيما</a:t>
            </a:r>
            <a:r>
              <a:rPr lang="en-GB" sz="3600" b="1" dirty="0"/>
              <a:t> </a:t>
            </a:r>
            <a:r>
              <a:rPr lang="en-GB" sz="3600" b="1" dirty="0" err="1"/>
              <a:t>بعد</a:t>
            </a:r>
            <a:r>
              <a:rPr lang="en-GB" sz="3600" b="1" dirty="0"/>
              <a:t>  </a:t>
            </a:r>
            <a:r>
              <a:rPr lang="en-GB" sz="3600" b="1" dirty="0" err="1"/>
              <a:t>يو</a:t>
            </a:r>
            <a:r>
              <a:rPr lang="en-GB" sz="3600" b="1" dirty="0"/>
              <a:t> 13</a:t>
            </a:r>
          </a:p>
          <a:p>
            <a:pPr algn="r" rtl="1"/>
            <a:r>
              <a:rPr lang="en-GB" sz="3600" b="1" dirty="0" err="1"/>
              <a:t>نهايه</a:t>
            </a:r>
            <a:r>
              <a:rPr lang="en-GB" sz="3600" b="1" dirty="0"/>
              <a:t> </a:t>
            </a:r>
            <a:r>
              <a:rPr lang="en-GB" sz="3600" b="1" dirty="0" err="1"/>
              <a:t>امر</a:t>
            </a:r>
            <a:r>
              <a:rPr lang="en-GB" sz="3600" b="1" dirty="0"/>
              <a:t> </a:t>
            </a:r>
            <a:r>
              <a:rPr lang="en-GB" sz="3600" b="1" dirty="0" err="1"/>
              <a:t>خير</a:t>
            </a:r>
            <a:r>
              <a:rPr lang="en-GB" sz="3600" b="1" dirty="0"/>
              <a:t> </a:t>
            </a:r>
            <a:r>
              <a:rPr lang="en-GB" sz="3600" b="1" dirty="0" err="1"/>
              <a:t>من</a:t>
            </a:r>
            <a:r>
              <a:rPr lang="en-GB" sz="3600" b="1" dirty="0"/>
              <a:t> </a:t>
            </a:r>
            <a:r>
              <a:rPr lang="en-GB" sz="3600" b="1" dirty="0" err="1"/>
              <a:t>بدايته</a:t>
            </a:r>
            <a:r>
              <a:rPr lang="en-GB" sz="3600" b="1" dirty="0"/>
              <a:t>.  </a:t>
            </a:r>
            <a:r>
              <a:rPr lang="en-GB" sz="3600" b="1" dirty="0" err="1"/>
              <a:t>جا</a:t>
            </a:r>
            <a:r>
              <a:rPr lang="en-GB" sz="3600" b="1" dirty="0"/>
              <a:t>  ٧</a:t>
            </a:r>
          </a:p>
          <a:p>
            <a:pPr algn="r" rtl="1"/>
            <a:r>
              <a:rPr lang="en-GB" sz="3600" b="1" dirty="0" err="1"/>
              <a:t>نحن</a:t>
            </a:r>
            <a:r>
              <a:rPr lang="en-GB" sz="3600" b="1" dirty="0"/>
              <a:t> </a:t>
            </a:r>
            <a:r>
              <a:rPr lang="en-GB" sz="3600" b="1" dirty="0" err="1"/>
              <a:t>نعلم</a:t>
            </a:r>
            <a:r>
              <a:rPr lang="en-GB" sz="3600" b="1" dirty="0"/>
              <a:t> </a:t>
            </a:r>
            <a:r>
              <a:rPr lang="en-GB" sz="3600" b="1" dirty="0" err="1"/>
              <a:t>ان</a:t>
            </a:r>
            <a:r>
              <a:rPr lang="en-GB" sz="3600" b="1" dirty="0"/>
              <a:t> </a:t>
            </a:r>
            <a:r>
              <a:rPr lang="en-GB" sz="3600" b="1" dirty="0" err="1"/>
              <a:t>كل</a:t>
            </a:r>
            <a:r>
              <a:rPr lang="en-GB" sz="3600" b="1" dirty="0"/>
              <a:t> </a:t>
            </a:r>
            <a:r>
              <a:rPr lang="en-GB" sz="3600" b="1" dirty="0" err="1"/>
              <a:t>الاشياء</a:t>
            </a:r>
            <a:r>
              <a:rPr lang="en-GB" sz="3600" b="1" dirty="0"/>
              <a:t> </a:t>
            </a:r>
            <a:r>
              <a:rPr lang="en-GB" sz="3600" b="1" dirty="0" err="1"/>
              <a:t>تعمل</a:t>
            </a:r>
            <a:r>
              <a:rPr lang="en-GB" sz="3600" b="1" dirty="0"/>
              <a:t> </a:t>
            </a:r>
            <a:r>
              <a:rPr lang="en-GB" sz="3600" b="1" dirty="0" err="1"/>
              <a:t>معا</a:t>
            </a:r>
            <a:r>
              <a:rPr lang="en-GB" sz="3600" b="1" dirty="0"/>
              <a:t> </a:t>
            </a:r>
            <a:r>
              <a:rPr lang="en-GB" sz="3600" b="1" dirty="0" err="1"/>
              <a:t>للخير</a:t>
            </a:r>
            <a:r>
              <a:rPr lang="en-GB" sz="3600" b="1" dirty="0"/>
              <a:t> </a:t>
            </a:r>
            <a:r>
              <a:rPr lang="en-GB" sz="3600" b="1" dirty="0" err="1"/>
              <a:t>للذين</a:t>
            </a:r>
            <a:r>
              <a:rPr lang="en-GB" sz="3600" b="1" dirty="0"/>
              <a:t> </a:t>
            </a:r>
            <a:r>
              <a:rPr lang="en-GB" sz="3600" b="1" dirty="0" err="1"/>
              <a:t>يحبون</a:t>
            </a:r>
            <a:r>
              <a:rPr lang="en-GB" sz="3600" b="1" dirty="0"/>
              <a:t> </a:t>
            </a:r>
            <a:r>
              <a:rPr lang="en-GB" sz="3600" b="1" dirty="0" err="1"/>
              <a:t>الله</a:t>
            </a:r>
            <a:r>
              <a:rPr lang="en-GB" sz="3600" b="1" dirty="0"/>
              <a:t>  </a:t>
            </a:r>
            <a:r>
              <a:rPr lang="en-GB" sz="3600" b="1" dirty="0" err="1"/>
              <a:t>رو</a:t>
            </a:r>
            <a:r>
              <a:rPr lang="en-GB" sz="3600" b="1" dirty="0"/>
              <a:t> 8</a:t>
            </a:r>
          </a:p>
          <a:p>
            <a:pPr algn="r" rtl="1"/>
            <a:r>
              <a:rPr lang="en-GB" sz="3600" b="1" dirty="0" err="1"/>
              <a:t>ما</a:t>
            </a:r>
            <a:r>
              <a:rPr lang="en-GB" sz="3600" b="1" dirty="0"/>
              <a:t> </a:t>
            </a:r>
            <a:r>
              <a:rPr lang="en-GB" sz="3600" b="1" dirty="0" err="1"/>
              <a:t>ابعد</a:t>
            </a:r>
            <a:r>
              <a:rPr lang="en-GB" sz="3600" b="1" dirty="0"/>
              <a:t> </a:t>
            </a:r>
            <a:r>
              <a:rPr lang="en-GB" sz="3600" b="1" dirty="0" err="1"/>
              <a:t>احكامه</a:t>
            </a:r>
            <a:r>
              <a:rPr lang="en-GB" sz="3600" b="1" dirty="0"/>
              <a:t> </a:t>
            </a:r>
            <a:r>
              <a:rPr lang="en-GB" sz="3600" b="1" dirty="0" err="1"/>
              <a:t>عن</a:t>
            </a:r>
            <a:r>
              <a:rPr lang="en-GB" sz="3600" b="1" dirty="0"/>
              <a:t> </a:t>
            </a:r>
            <a:r>
              <a:rPr lang="en-GB" sz="3600" b="1" dirty="0" err="1"/>
              <a:t>الفحص</a:t>
            </a:r>
            <a:r>
              <a:rPr lang="en-GB" sz="3600" b="1" dirty="0"/>
              <a:t> </a:t>
            </a:r>
            <a:r>
              <a:rPr lang="en-GB" sz="3600" b="1" dirty="0" err="1"/>
              <a:t>وطرقه</a:t>
            </a:r>
            <a:r>
              <a:rPr lang="en-GB" sz="3600" b="1" dirty="0"/>
              <a:t> </a:t>
            </a:r>
            <a:r>
              <a:rPr lang="en-GB" sz="3600" b="1" dirty="0" err="1"/>
              <a:t>عن</a:t>
            </a:r>
            <a:r>
              <a:rPr lang="en-GB" sz="3600" b="1" dirty="0"/>
              <a:t> </a:t>
            </a:r>
            <a:r>
              <a:rPr lang="en-GB" sz="3600" b="1" dirty="0" err="1"/>
              <a:t>الاستقصاء</a:t>
            </a:r>
            <a:r>
              <a:rPr lang="en-GB" sz="3600" b="1" dirty="0"/>
              <a:t>  </a:t>
            </a:r>
            <a:r>
              <a:rPr lang="en-GB" sz="3600" b="1" dirty="0" err="1"/>
              <a:t>رو</a:t>
            </a:r>
            <a:r>
              <a:rPr lang="en-GB" sz="3600" b="1" dirty="0"/>
              <a:t> ١١</a:t>
            </a:r>
          </a:p>
          <a:p>
            <a:pPr algn="r" rtl="1"/>
            <a:r>
              <a:rPr lang="en-GB" sz="3600" b="1" dirty="0" err="1"/>
              <a:t>أمثلة</a:t>
            </a:r>
            <a:r>
              <a:rPr lang="en-GB" sz="3600" b="1" dirty="0"/>
              <a:t> : </a:t>
            </a:r>
            <a:r>
              <a:rPr lang="en-GB" sz="3600" b="1" dirty="0" err="1"/>
              <a:t>الغنى</a:t>
            </a:r>
            <a:r>
              <a:rPr lang="en-GB" sz="3600" b="1" dirty="0"/>
              <a:t> </a:t>
            </a:r>
            <a:r>
              <a:rPr lang="en-GB" sz="3600" b="1" dirty="0" err="1"/>
              <a:t>والعازر</a:t>
            </a:r>
            <a:r>
              <a:rPr lang="en-GB" sz="3600" b="1" dirty="0"/>
              <a:t>........ </a:t>
            </a:r>
            <a:r>
              <a:rPr lang="en-GB" sz="3600" b="1" dirty="0" err="1"/>
              <a:t>يوسف</a:t>
            </a:r>
            <a:r>
              <a:rPr lang="en-GB" sz="3600" b="1" dirty="0"/>
              <a:t> </a:t>
            </a:r>
            <a:r>
              <a:rPr lang="en-GB" sz="3600" b="1" dirty="0" err="1"/>
              <a:t>والسجن</a:t>
            </a:r>
            <a:r>
              <a:rPr lang="en-GB" sz="3600" b="1" dirty="0"/>
              <a:t>... </a:t>
            </a:r>
            <a:r>
              <a:rPr lang="en-GB" sz="3600" b="1" dirty="0" err="1"/>
              <a:t>بطرس</a:t>
            </a:r>
            <a:r>
              <a:rPr lang="en-GB" sz="3600" b="1" dirty="0"/>
              <a:t> </a:t>
            </a:r>
            <a:r>
              <a:rPr lang="en-GB" sz="3600" b="1" dirty="0" err="1"/>
              <a:t>ويعقوب</a:t>
            </a:r>
            <a:endParaRPr lang="en-GB" sz="3600" b="1" dirty="0"/>
          </a:p>
          <a:p>
            <a:pPr algn="r" rtl="1"/>
            <a:r>
              <a:rPr lang="en-GB" sz="3600" b="1" dirty="0" err="1"/>
              <a:t>الفرق</a:t>
            </a:r>
            <a:r>
              <a:rPr lang="en-GB" sz="3600" b="1" dirty="0"/>
              <a:t> </a:t>
            </a:r>
            <a:r>
              <a:rPr lang="en-GB" sz="3600" b="1" dirty="0" err="1"/>
              <a:t>بين</a:t>
            </a:r>
            <a:r>
              <a:rPr lang="en-GB" sz="3600" b="1" dirty="0"/>
              <a:t>  </a:t>
            </a:r>
            <a:r>
              <a:rPr lang="en-GB" sz="3600" b="1" dirty="0" err="1">
                <a:solidFill>
                  <a:srgbClr val="C00000"/>
                </a:solidFill>
              </a:rPr>
              <a:t>المحدودية</a:t>
            </a:r>
            <a:r>
              <a:rPr lang="en-GB" sz="3600" b="1" dirty="0"/>
              <a:t> </a:t>
            </a:r>
            <a:r>
              <a:rPr lang="en-GB" sz="3600" b="1" dirty="0" err="1"/>
              <a:t>والقصور</a:t>
            </a:r>
            <a:r>
              <a:rPr lang="en-GB" sz="3600" b="1" dirty="0"/>
              <a:t> </a:t>
            </a:r>
            <a:r>
              <a:rPr lang="en-GB" sz="3600" b="1" dirty="0" err="1"/>
              <a:t>البشرى</a:t>
            </a:r>
            <a:r>
              <a:rPr lang="en-GB" sz="3600" b="1" dirty="0"/>
              <a:t> و </a:t>
            </a:r>
            <a:r>
              <a:rPr lang="en-GB" sz="3600" b="1" dirty="0" err="1">
                <a:solidFill>
                  <a:srgbClr val="C00000"/>
                </a:solidFill>
              </a:rPr>
              <a:t>الشمول</a:t>
            </a:r>
            <a:r>
              <a:rPr lang="en-GB" sz="3600" b="1" dirty="0"/>
              <a:t> </a:t>
            </a:r>
            <a:r>
              <a:rPr lang="en-GB" sz="3600" b="1" dirty="0" err="1">
                <a:solidFill>
                  <a:srgbClr val="C00000"/>
                </a:solidFill>
              </a:rPr>
              <a:t>والحكمة</a:t>
            </a:r>
            <a:r>
              <a:rPr lang="en-GB" sz="3600" b="1" dirty="0"/>
              <a:t> </a:t>
            </a:r>
            <a:r>
              <a:rPr lang="en-GB" sz="3600" b="1" dirty="0" err="1"/>
              <a:t>الإلهية</a:t>
            </a:r>
            <a:endParaRPr lang="en-GB" sz="3600" b="1" dirty="0"/>
          </a:p>
          <a:p>
            <a:pPr algn="r" rtl="1"/>
            <a:r>
              <a:rPr lang="en-GB" sz="3600" b="1" dirty="0" err="1"/>
              <a:t>ليس</a:t>
            </a:r>
            <a:r>
              <a:rPr lang="en-GB" sz="3600" b="1" dirty="0"/>
              <a:t> </a:t>
            </a:r>
            <a:r>
              <a:rPr lang="en-GB" sz="3600" b="1" dirty="0" err="1"/>
              <a:t>لها</a:t>
            </a:r>
            <a:r>
              <a:rPr lang="en-GB" sz="3600" b="1" dirty="0"/>
              <a:t> </a:t>
            </a:r>
            <a:r>
              <a:rPr lang="en-GB" sz="3600" b="1" dirty="0" err="1"/>
              <a:t>حل</a:t>
            </a:r>
            <a:r>
              <a:rPr lang="en-GB" sz="3600" b="1" dirty="0"/>
              <a:t> </a:t>
            </a:r>
            <a:r>
              <a:rPr lang="en-GB" sz="3600" b="1" dirty="0" err="1"/>
              <a:t>سوى</a:t>
            </a:r>
            <a:r>
              <a:rPr lang="en-GB" sz="3600" b="1" dirty="0"/>
              <a:t> </a:t>
            </a:r>
            <a:r>
              <a:rPr lang="en-GB" sz="3600" b="1" dirty="0" err="1"/>
              <a:t>الايمان</a:t>
            </a:r>
            <a:r>
              <a:rPr lang="en-GB" sz="3600" b="1" dirty="0"/>
              <a:t> </a:t>
            </a:r>
            <a:r>
              <a:rPr lang="en-GB" sz="3600" b="1" dirty="0" err="1"/>
              <a:t>والرصيدالإختبارىالسابق</a:t>
            </a:r>
            <a:endParaRPr lang="en-GB" sz="3600" b="1" dirty="0"/>
          </a:p>
          <a:p>
            <a:pPr algn="r" rtl="1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20753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2405-B4C0-24E0-8EC6-99E1536F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en-GB" sz="6000" b="1" dirty="0" err="1">
                <a:solidFill>
                  <a:srgbClr val="C00000"/>
                </a:solidFill>
              </a:rPr>
              <a:t>مشيئه</a:t>
            </a:r>
            <a:r>
              <a:rPr lang="en-GB" sz="6000" b="1" dirty="0">
                <a:solidFill>
                  <a:srgbClr val="C00000"/>
                </a:solidFill>
              </a:rPr>
              <a:t> </a:t>
            </a:r>
            <a:r>
              <a:rPr lang="en-GB" sz="6000" b="1" dirty="0" err="1">
                <a:solidFill>
                  <a:srgbClr val="C00000"/>
                </a:solidFill>
              </a:rPr>
              <a:t>الله</a:t>
            </a:r>
            <a:r>
              <a:rPr lang="en-GB" sz="6000" b="1" dirty="0">
                <a:solidFill>
                  <a:srgbClr val="C00000"/>
                </a:solidFill>
              </a:rPr>
              <a:t> </a:t>
            </a:r>
            <a:r>
              <a:rPr lang="en-GB" sz="6000" b="1" dirty="0" err="1">
                <a:solidFill>
                  <a:srgbClr val="C00000"/>
                </a:solidFill>
              </a:rPr>
              <a:t>لا</a:t>
            </a:r>
            <a:r>
              <a:rPr lang="en-GB" sz="6000" b="1" dirty="0">
                <a:solidFill>
                  <a:srgbClr val="C00000"/>
                </a:solidFill>
              </a:rPr>
              <a:t> </a:t>
            </a:r>
            <a:r>
              <a:rPr lang="en-GB" sz="6000" b="1" dirty="0" err="1">
                <a:solidFill>
                  <a:srgbClr val="C00000"/>
                </a:solidFill>
              </a:rPr>
              <a:t>تخلي</a:t>
            </a:r>
            <a:r>
              <a:rPr lang="en-GB" sz="6000" b="1" dirty="0">
                <a:solidFill>
                  <a:srgbClr val="C00000"/>
                </a:solidFill>
              </a:rPr>
              <a:t> </a:t>
            </a:r>
            <a:r>
              <a:rPr lang="en-GB" sz="6000" b="1" dirty="0" err="1">
                <a:solidFill>
                  <a:srgbClr val="C00000"/>
                </a:solidFill>
              </a:rPr>
              <a:t>مسؤوليتي</a:t>
            </a:r>
            <a:r>
              <a:rPr lang="en-GB" sz="6000" b="1" dirty="0">
                <a:solidFill>
                  <a:srgbClr val="C00000"/>
                </a:solidFill>
              </a:rPr>
              <a:t> </a:t>
            </a:r>
            <a:r>
              <a:rPr lang="en-GB" sz="6000" b="1" dirty="0" err="1">
                <a:solidFill>
                  <a:srgbClr val="C00000"/>
                </a:solidFill>
              </a:rPr>
              <a:t>ولا</a:t>
            </a:r>
            <a:r>
              <a:rPr lang="en-GB" sz="6000" b="1" dirty="0">
                <a:solidFill>
                  <a:srgbClr val="C00000"/>
                </a:solidFill>
              </a:rPr>
              <a:t> </a:t>
            </a:r>
            <a:r>
              <a:rPr lang="en-GB" sz="6000" b="1" dirty="0" err="1">
                <a:solidFill>
                  <a:srgbClr val="C00000"/>
                </a:solidFill>
              </a:rPr>
              <a:t>تحد</a:t>
            </a:r>
            <a:r>
              <a:rPr lang="en-GB" sz="6000" b="1" dirty="0">
                <a:solidFill>
                  <a:srgbClr val="C00000"/>
                </a:solidFill>
              </a:rPr>
              <a:t> </a:t>
            </a:r>
            <a:r>
              <a:rPr lang="en-GB" sz="6000" b="1" dirty="0" err="1">
                <a:solidFill>
                  <a:srgbClr val="C00000"/>
                </a:solidFill>
              </a:rPr>
              <a:t>مشيئتى</a:t>
            </a:r>
            <a:r>
              <a:rPr lang="en-GB" sz="6000" b="1" dirty="0">
                <a:solidFill>
                  <a:srgbClr val="C00000"/>
                </a:solidFill>
              </a:rPr>
              <a:t>!.</a:t>
            </a:r>
            <a:endParaRPr lang="en-US" sz="6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4589-171E-084C-1111-F59248104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9" y="1825625"/>
            <a:ext cx="11301361" cy="4351338"/>
          </a:xfrm>
        </p:spPr>
        <p:txBody>
          <a:bodyPr>
            <a:normAutofit/>
          </a:bodyPr>
          <a:lstStyle/>
          <a:p>
            <a:pPr algn="r" rtl="1"/>
            <a:r>
              <a:rPr lang="en-GB" sz="3600" b="1" dirty="0" err="1"/>
              <a:t>مشكلة</a:t>
            </a:r>
            <a:r>
              <a:rPr lang="en-GB" sz="3600" b="1" dirty="0"/>
              <a:t> </a:t>
            </a:r>
            <a:r>
              <a:rPr lang="en-GB" sz="3600" b="1" dirty="0" err="1"/>
              <a:t>الحرية</a:t>
            </a:r>
            <a:r>
              <a:rPr lang="en-GB" sz="3600" b="1" dirty="0"/>
              <a:t> </a:t>
            </a:r>
            <a:r>
              <a:rPr lang="en-GB" sz="3600" b="1" dirty="0" err="1"/>
              <a:t>الإنسانية</a:t>
            </a:r>
            <a:r>
              <a:rPr lang="en-GB" sz="3600" b="1" dirty="0"/>
              <a:t>.  </a:t>
            </a:r>
            <a:r>
              <a:rPr lang="en-GB" sz="3600" dirty="0" err="1"/>
              <a:t>قايين</a:t>
            </a:r>
            <a:r>
              <a:rPr lang="en-GB" sz="3600" dirty="0"/>
              <a:t> </a:t>
            </a:r>
            <a:r>
              <a:rPr lang="en-GB" sz="3600" dirty="0" err="1"/>
              <a:t>وهابيل</a:t>
            </a:r>
            <a:endParaRPr lang="en-GB" sz="3600" dirty="0"/>
          </a:p>
          <a:p>
            <a:pPr algn="r" rtl="1"/>
            <a:r>
              <a:rPr lang="en-GB" sz="3600" b="1" dirty="0" err="1"/>
              <a:t>مشكلة</a:t>
            </a:r>
            <a:r>
              <a:rPr lang="en-GB" sz="3600" b="1" dirty="0"/>
              <a:t>  </a:t>
            </a:r>
            <a:r>
              <a:rPr lang="en-GB" sz="3600" b="1" dirty="0" err="1"/>
              <a:t>تغييب</a:t>
            </a:r>
            <a:r>
              <a:rPr lang="en-GB" sz="3600" b="1" dirty="0"/>
              <a:t> </a:t>
            </a:r>
            <a:r>
              <a:rPr lang="en-GB" sz="3600" b="1" dirty="0" err="1"/>
              <a:t>الله</a:t>
            </a:r>
            <a:r>
              <a:rPr lang="en-GB" sz="3600" b="1" dirty="0"/>
              <a:t> (</a:t>
            </a:r>
            <a:r>
              <a:rPr lang="en-GB" sz="3600" b="1" dirty="0" err="1"/>
              <a:t>لاتريد</a:t>
            </a:r>
            <a:r>
              <a:rPr lang="en-GB" sz="3600" b="1" dirty="0"/>
              <a:t> </a:t>
            </a:r>
            <a:r>
              <a:rPr lang="en-GB" sz="3600" b="1" dirty="0" err="1"/>
              <a:t>الله</a:t>
            </a:r>
            <a:r>
              <a:rPr lang="en-GB" sz="3600" b="1" dirty="0"/>
              <a:t>(</a:t>
            </a:r>
          </a:p>
          <a:p>
            <a:pPr algn="r" rtl="1"/>
            <a:r>
              <a:rPr lang="en-GB" sz="3600" b="1" dirty="0" err="1"/>
              <a:t>مشكلة</a:t>
            </a:r>
            <a:r>
              <a:rPr lang="en-GB" sz="3600" b="1" dirty="0"/>
              <a:t> </a:t>
            </a:r>
            <a:r>
              <a:rPr lang="en-GB" sz="3600" b="1" dirty="0" err="1"/>
              <a:t>الإسقاط</a:t>
            </a:r>
            <a:r>
              <a:rPr lang="en-GB" sz="3600" b="1" dirty="0"/>
              <a:t> </a:t>
            </a:r>
            <a:r>
              <a:rPr lang="en-GB" sz="3600" b="1" dirty="0" err="1"/>
              <a:t>على</a:t>
            </a:r>
            <a:r>
              <a:rPr lang="en-GB" sz="3600" b="1" dirty="0"/>
              <a:t> </a:t>
            </a:r>
            <a:r>
              <a:rPr lang="en-GB" sz="3600" b="1" dirty="0" err="1"/>
              <a:t>الله</a:t>
            </a:r>
            <a:endParaRPr lang="en-GB" sz="3600" b="1" dirty="0"/>
          </a:p>
          <a:p>
            <a:pPr algn="r" rtl="1"/>
            <a:r>
              <a:rPr lang="en-GB" sz="3600" b="1" dirty="0">
                <a:solidFill>
                  <a:srgbClr val="C00000"/>
                </a:solidFill>
              </a:rPr>
              <a:t>Centrism</a:t>
            </a:r>
            <a:r>
              <a:rPr lang="en-GB" sz="3600" b="1" dirty="0"/>
              <a:t> </a:t>
            </a:r>
            <a:r>
              <a:rPr lang="en-GB" sz="3600" b="1" dirty="0" err="1"/>
              <a:t>السيناترية</a:t>
            </a:r>
            <a:r>
              <a:rPr lang="en-GB" sz="3600" b="1" dirty="0"/>
              <a:t>  </a:t>
            </a:r>
            <a:r>
              <a:rPr lang="en-GB" sz="3600" b="1" dirty="0" err="1"/>
              <a:t>الموافقة</a:t>
            </a:r>
            <a:r>
              <a:rPr lang="en-GB" sz="3600" b="1" dirty="0"/>
              <a:t> </a:t>
            </a:r>
            <a:r>
              <a:rPr lang="en-GB" sz="3600" b="1" dirty="0" err="1"/>
              <a:t>او</a:t>
            </a:r>
            <a:r>
              <a:rPr lang="en-GB" sz="3600" b="1" dirty="0"/>
              <a:t> </a:t>
            </a:r>
            <a:r>
              <a:rPr lang="en-GB" sz="3600" b="1" dirty="0" err="1"/>
              <a:t>التوافقية</a:t>
            </a:r>
            <a:endParaRPr lang="en-GB" sz="3600" b="1" dirty="0"/>
          </a:p>
          <a:p>
            <a:pPr algn="r" rtl="1"/>
            <a:r>
              <a:rPr lang="en-GB" sz="3600" b="1" dirty="0" err="1"/>
              <a:t>النعمة</a:t>
            </a:r>
            <a:r>
              <a:rPr lang="en-GB" sz="3600" b="1" dirty="0"/>
              <a:t> </a:t>
            </a:r>
            <a:r>
              <a:rPr lang="en-GB" sz="3600" b="1" dirty="0" err="1"/>
              <a:t>هى</a:t>
            </a:r>
            <a:r>
              <a:rPr lang="en-GB" sz="3600" b="1" dirty="0"/>
              <a:t> </a:t>
            </a:r>
            <a:r>
              <a:rPr lang="en-GB" sz="3600" b="1" dirty="0" err="1">
                <a:solidFill>
                  <a:srgbClr val="C00000"/>
                </a:solidFill>
              </a:rPr>
              <a:t>المشيئة</a:t>
            </a:r>
            <a:r>
              <a:rPr lang="en-GB" sz="3600" b="1" dirty="0">
                <a:solidFill>
                  <a:srgbClr val="C00000"/>
                </a:solidFill>
              </a:rPr>
              <a:t> </a:t>
            </a:r>
            <a:r>
              <a:rPr lang="en-GB" sz="3600" b="1" dirty="0" err="1">
                <a:solidFill>
                  <a:srgbClr val="C00000"/>
                </a:solidFill>
              </a:rPr>
              <a:t>الإلهية</a:t>
            </a:r>
            <a:r>
              <a:rPr lang="en-GB" sz="3600" b="1" dirty="0"/>
              <a:t> </a:t>
            </a:r>
            <a:r>
              <a:rPr lang="en-GB" sz="3600" b="1" dirty="0" err="1"/>
              <a:t>وأدواتها</a:t>
            </a:r>
            <a:endParaRPr lang="en-GB" sz="3600" b="1" dirty="0"/>
          </a:p>
          <a:p>
            <a:pPr algn="r" rtl="1"/>
            <a:r>
              <a:rPr lang="en-GB" sz="3600" b="1" dirty="0" err="1">
                <a:solidFill>
                  <a:srgbClr val="C00000"/>
                </a:solidFill>
              </a:rPr>
              <a:t>وجهاد</a:t>
            </a:r>
            <a:r>
              <a:rPr lang="en-GB" sz="3600" b="1" dirty="0"/>
              <a:t> </a:t>
            </a:r>
            <a:r>
              <a:rPr lang="en-GB" sz="3600" b="1" dirty="0" err="1"/>
              <a:t>الإنسان</a:t>
            </a:r>
            <a:r>
              <a:rPr lang="en-GB" sz="3600" b="1" dirty="0"/>
              <a:t> </a:t>
            </a:r>
            <a:r>
              <a:rPr lang="en-GB" sz="3600" b="1" dirty="0" err="1"/>
              <a:t>هو</a:t>
            </a:r>
            <a:r>
              <a:rPr lang="en-GB" sz="3600" b="1" dirty="0"/>
              <a:t> </a:t>
            </a:r>
            <a:r>
              <a:rPr lang="en-GB" sz="3600" b="1" dirty="0" err="1"/>
              <a:t>إخضاع</a:t>
            </a:r>
            <a:r>
              <a:rPr lang="en-GB" sz="3600" b="1" dirty="0"/>
              <a:t> </a:t>
            </a:r>
            <a:r>
              <a:rPr lang="en-GB" sz="3600" b="1" dirty="0" err="1"/>
              <a:t>مشيئته</a:t>
            </a:r>
            <a:r>
              <a:rPr lang="en-GB" sz="3600" b="1" dirty="0"/>
              <a:t> </a:t>
            </a:r>
            <a:r>
              <a:rPr lang="en-GB" sz="3600" b="1" dirty="0" err="1"/>
              <a:t>لله</a:t>
            </a:r>
            <a:r>
              <a:rPr lang="en-GB" sz="3600" b="1" dirty="0"/>
              <a:t>....</a:t>
            </a:r>
            <a:r>
              <a:rPr lang="en-GB" sz="3600" b="1" dirty="0" err="1"/>
              <a:t>حتى</a:t>
            </a:r>
            <a:r>
              <a:rPr lang="en-GB" sz="3600" b="1" dirty="0"/>
              <a:t> </a:t>
            </a:r>
            <a:r>
              <a:rPr lang="en-GB" sz="3600" b="1" dirty="0" err="1">
                <a:solidFill>
                  <a:srgbClr val="C00000"/>
                </a:solidFill>
              </a:rPr>
              <a:t>تتلاقى</a:t>
            </a:r>
            <a:r>
              <a:rPr lang="en-GB" sz="3600" b="1" dirty="0"/>
              <a:t> </a:t>
            </a:r>
            <a:r>
              <a:rPr lang="en-GB" sz="3600" b="1" dirty="0" err="1"/>
              <a:t>المشيئتان</a:t>
            </a:r>
            <a:endParaRPr lang="en-GB" sz="3600" b="1" dirty="0"/>
          </a:p>
          <a:p>
            <a:pPr marL="0" indent="0" algn="r" rtl="1">
              <a:buNone/>
            </a:pPr>
            <a:r>
              <a:rPr lang="en-GB" sz="3600" b="1" dirty="0"/>
              <a:t> </a:t>
            </a:r>
          </a:p>
          <a:p>
            <a:pPr algn="r" rtl="1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525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8B95-E10B-F008-A2AA-04FE50CC9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EG" sz="7200" b="1" dirty="0">
                <a:solidFill>
                  <a:srgbClr val="FF0000"/>
                </a:solidFill>
              </a:rPr>
              <a:t>أنواع من الناس...</a:t>
            </a:r>
            <a:endParaRPr lang="en-US" sz="7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1BC30-EF87-0DAE-08B1-4A84E7E6B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EG" sz="3600" b="1" dirty="0"/>
              <a:t>ناس تتجاهل </a:t>
            </a:r>
            <a:r>
              <a:rPr lang="ar-EG" sz="3600" b="1" dirty="0" err="1"/>
              <a:t>بعقلانيه</a:t>
            </a:r>
            <a:r>
              <a:rPr lang="ar-EG" sz="3600" b="1" dirty="0"/>
              <a:t> صوت الله </a:t>
            </a:r>
          </a:p>
          <a:p>
            <a:pPr algn="r" rtl="1"/>
            <a:r>
              <a:rPr lang="ar-EG" sz="3600" b="1" dirty="0"/>
              <a:t>ناس تقع في </a:t>
            </a:r>
            <a:r>
              <a:rPr lang="ar-EG" sz="3600" b="1" dirty="0" err="1"/>
              <a:t>المبالغه</a:t>
            </a:r>
            <a:r>
              <a:rPr lang="ar-EG" sz="3600" b="1" dirty="0"/>
              <a:t> حتى الوسواس 
ناس </a:t>
            </a:r>
            <a:r>
              <a:rPr lang="ar-EG" sz="3600" b="1" dirty="0" err="1"/>
              <a:t>selective</a:t>
            </a:r>
            <a:r>
              <a:rPr lang="ar-EG" sz="3600" b="1" dirty="0"/>
              <a:t> 
ناس تسمع وتطبق على الاخرين
ناس تنسب الشر الى الله [مشكلة سماح الله]
أولاد الله الحريصين... أكتب </a:t>
            </a:r>
            <a:r>
              <a:rPr lang="ar-EG" sz="3600" b="1" dirty="0" err="1"/>
              <a:t>أعمالى</a:t>
            </a:r>
            <a:r>
              <a:rPr lang="ar-EG" sz="3600" b="1" dirty="0"/>
              <a:t> تبعا لأقوالك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0248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80B3-1B4F-C522-B4D8-C82D89A4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036" y="690889"/>
            <a:ext cx="10552952" cy="1484546"/>
          </a:xfrm>
        </p:spPr>
        <p:txBody>
          <a:bodyPr>
            <a:normAutofit/>
          </a:bodyPr>
          <a:lstStyle/>
          <a:p>
            <a:pPr algn="r" rtl="1"/>
            <a:r>
              <a:rPr lang="ar-EG" sz="6000" b="1" dirty="0">
                <a:solidFill>
                  <a:srgbClr val="FF0000"/>
                </a:solidFill>
              </a:rPr>
              <a:t>عند ا</a:t>
            </a:r>
            <a:r>
              <a:rPr lang="en-GB" sz="6000" b="1" dirty="0" err="1">
                <a:solidFill>
                  <a:srgbClr val="FF0000"/>
                </a:solidFill>
              </a:rPr>
              <a:t>لخروج</a:t>
            </a:r>
            <a:r>
              <a:rPr lang="en-GB" sz="6000" b="1" dirty="0">
                <a:solidFill>
                  <a:srgbClr val="FF0000"/>
                </a:solidFill>
              </a:rPr>
              <a:t> </a:t>
            </a:r>
            <a:r>
              <a:rPr lang="en-GB" sz="6000" b="1" dirty="0" err="1">
                <a:solidFill>
                  <a:srgbClr val="FF0000"/>
                </a:solidFill>
              </a:rPr>
              <a:t>عن</a:t>
            </a:r>
            <a:r>
              <a:rPr lang="en-GB" sz="6000" b="1" dirty="0">
                <a:solidFill>
                  <a:srgbClr val="FF0000"/>
                </a:solidFill>
              </a:rPr>
              <a:t> </a:t>
            </a:r>
            <a:r>
              <a:rPr lang="en-GB" sz="6000" b="1" dirty="0" err="1">
                <a:solidFill>
                  <a:srgbClr val="FF0000"/>
                </a:solidFill>
              </a:rPr>
              <a:t>المشيئه</a:t>
            </a:r>
            <a:r>
              <a:rPr lang="en-GB" sz="6000" b="1" dirty="0">
                <a:solidFill>
                  <a:srgbClr val="FF0000"/>
                </a:solidFill>
              </a:rPr>
              <a:t> </a:t>
            </a:r>
            <a:r>
              <a:rPr lang="en-GB" sz="6000" b="1" dirty="0" err="1">
                <a:solidFill>
                  <a:srgbClr val="FF0000"/>
                </a:solidFill>
              </a:rPr>
              <a:t>الالهيه</a:t>
            </a:r>
            <a:r>
              <a:rPr lang="ar-EG" sz="6000" b="1" dirty="0">
                <a:solidFill>
                  <a:srgbClr val="FF0000"/>
                </a:solidFill>
              </a:rPr>
              <a:t>!!!</a:t>
            </a:r>
            <a:r>
              <a:rPr lang="en-GB" sz="6000" b="1" dirty="0">
                <a:solidFill>
                  <a:srgbClr val="FF0000"/>
                </a:solidFill>
              </a:rPr>
              <a:t> 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E294A-93D8-4D8B-73A3-E6B2602A1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643" y="1804894"/>
            <a:ext cx="10999839" cy="4903974"/>
          </a:xfrm>
        </p:spPr>
        <p:txBody>
          <a:bodyPr>
            <a:normAutofit/>
          </a:bodyPr>
          <a:lstStyle/>
          <a:p>
            <a:pPr algn="r" rtl="1"/>
            <a:endParaRPr lang="en-GB" sz="3600" b="1" dirty="0"/>
          </a:p>
          <a:p>
            <a:pPr algn="r" rtl="1"/>
            <a:r>
              <a:rPr lang="en-GB" sz="3600" b="1" dirty="0" err="1"/>
              <a:t>قائد</a:t>
            </a:r>
            <a:r>
              <a:rPr lang="en-GB" sz="3600" b="1" dirty="0"/>
              <a:t> </a:t>
            </a:r>
            <a:r>
              <a:rPr lang="en-GB" sz="3600" b="1" dirty="0" err="1"/>
              <a:t>العصيان</a:t>
            </a:r>
            <a:r>
              <a:rPr lang="en-GB" sz="3600" b="1" dirty="0"/>
              <a:t> </a:t>
            </a:r>
            <a:r>
              <a:rPr lang="en-GB" sz="3600" b="1" dirty="0" err="1"/>
              <a:t>الاول</a:t>
            </a:r>
            <a:endParaRPr lang="ar-EG" sz="3600" b="1" dirty="0"/>
          </a:p>
          <a:p>
            <a:pPr algn="r" rtl="1"/>
            <a:r>
              <a:rPr lang="ar-EG" sz="3600" b="1" dirty="0"/>
              <a:t>البركة </a:t>
            </a:r>
            <a:r>
              <a:rPr lang="ar-EG" sz="3600" b="1" dirty="0">
                <a:solidFill>
                  <a:srgbClr val="C00000"/>
                </a:solidFill>
              </a:rPr>
              <a:t>واللعنة</a:t>
            </a:r>
            <a:r>
              <a:rPr lang="ar-EG" sz="3600" b="1" dirty="0"/>
              <a:t> [ اسمع يا اسرائيل ]</a:t>
            </a:r>
            <a:endParaRPr lang="en-GB" sz="3600" b="1" dirty="0"/>
          </a:p>
          <a:p>
            <a:pPr algn="r" rtl="1"/>
            <a:r>
              <a:rPr lang="en-GB" sz="3600" b="1" dirty="0" err="1"/>
              <a:t>اذ</a:t>
            </a:r>
            <a:r>
              <a:rPr lang="en-GB" sz="3600" b="1" dirty="0"/>
              <a:t> </a:t>
            </a:r>
            <a:r>
              <a:rPr lang="en-GB" sz="3600" b="1" dirty="0" err="1"/>
              <a:t>لم</a:t>
            </a:r>
            <a:r>
              <a:rPr lang="en-GB" sz="3600" b="1" dirty="0"/>
              <a:t> </a:t>
            </a:r>
            <a:r>
              <a:rPr lang="en-GB" sz="3600" b="1" dirty="0" err="1"/>
              <a:t>يستحسنوا</a:t>
            </a:r>
            <a:r>
              <a:rPr lang="en-GB" sz="3600" b="1" dirty="0"/>
              <a:t> </a:t>
            </a:r>
            <a:r>
              <a:rPr lang="en-GB" sz="3600" b="1" dirty="0" err="1"/>
              <a:t>ان</a:t>
            </a:r>
            <a:r>
              <a:rPr lang="en-GB" sz="3600" b="1" dirty="0"/>
              <a:t> </a:t>
            </a:r>
            <a:r>
              <a:rPr lang="en-GB" sz="3600" b="1" dirty="0" err="1"/>
              <a:t>يبقوا</a:t>
            </a:r>
            <a:r>
              <a:rPr lang="en-GB" sz="3600" b="1" dirty="0"/>
              <a:t> </a:t>
            </a:r>
            <a:r>
              <a:rPr lang="en-GB" sz="3600" b="1" dirty="0" err="1"/>
              <a:t>الله</a:t>
            </a:r>
            <a:r>
              <a:rPr lang="en-GB" sz="3600" b="1" dirty="0"/>
              <a:t> </a:t>
            </a:r>
            <a:r>
              <a:rPr lang="en-GB" sz="3600" b="1" dirty="0" err="1"/>
              <a:t>في</a:t>
            </a:r>
            <a:r>
              <a:rPr lang="en-GB" sz="3600" b="1" dirty="0"/>
              <a:t> </a:t>
            </a:r>
            <a:r>
              <a:rPr lang="en-GB" sz="3600" b="1" dirty="0" err="1"/>
              <a:t>معرفتهم</a:t>
            </a:r>
            <a:r>
              <a:rPr lang="en-GB" sz="3600" b="1" dirty="0"/>
              <a:t> </a:t>
            </a:r>
            <a:r>
              <a:rPr lang="en-GB" sz="3600" b="1" dirty="0" err="1"/>
              <a:t>اسلمهم</a:t>
            </a:r>
            <a:r>
              <a:rPr lang="en-GB" sz="3600" b="1" dirty="0"/>
              <a:t> </a:t>
            </a:r>
            <a:r>
              <a:rPr lang="en-GB" sz="3600" b="1" dirty="0" err="1"/>
              <a:t>الى</a:t>
            </a:r>
            <a:r>
              <a:rPr lang="en-GB" sz="3600" b="1" dirty="0"/>
              <a:t> </a:t>
            </a:r>
            <a:r>
              <a:rPr lang="en-GB" sz="3600" b="1" dirty="0" err="1">
                <a:solidFill>
                  <a:srgbClr val="C00000"/>
                </a:solidFill>
              </a:rPr>
              <a:t>ذهن</a:t>
            </a:r>
            <a:r>
              <a:rPr lang="en-GB" sz="3600" b="1" dirty="0">
                <a:solidFill>
                  <a:srgbClr val="C00000"/>
                </a:solidFill>
              </a:rPr>
              <a:t> </a:t>
            </a:r>
            <a:r>
              <a:rPr lang="en-GB" sz="3600" b="1" dirty="0" err="1">
                <a:solidFill>
                  <a:srgbClr val="C00000"/>
                </a:solidFill>
              </a:rPr>
              <a:t>مرفوض</a:t>
            </a:r>
            <a:r>
              <a:rPr lang="en-GB" sz="3600" b="1" dirty="0"/>
              <a:t> </a:t>
            </a:r>
            <a:r>
              <a:rPr lang="en-GB" sz="3600" b="1" dirty="0" err="1"/>
              <a:t>رو</a:t>
            </a:r>
            <a:r>
              <a:rPr lang="en-GB" sz="3600" b="1" dirty="0"/>
              <a:t> ١</a:t>
            </a:r>
          </a:p>
          <a:p>
            <a:pPr algn="r" rtl="1"/>
            <a:r>
              <a:rPr lang="ar-EG" sz="3600" b="1" dirty="0"/>
              <a:t>كم مرة اردت وانتم </a:t>
            </a:r>
            <a:r>
              <a:rPr lang="en-GB" sz="3600" b="1" dirty="0" err="1"/>
              <a:t>لم</a:t>
            </a:r>
            <a:r>
              <a:rPr lang="en-GB" sz="3600" b="1" dirty="0"/>
              <a:t> </a:t>
            </a:r>
            <a:r>
              <a:rPr lang="en-GB" sz="3600" b="1" dirty="0" err="1"/>
              <a:t>تريدوا</a:t>
            </a:r>
            <a:r>
              <a:rPr lang="en-GB" sz="3600" b="1" dirty="0"/>
              <a:t>... </a:t>
            </a:r>
            <a:r>
              <a:rPr lang="en-GB" sz="3600" b="1" dirty="0" err="1"/>
              <a:t>هو</a:t>
            </a:r>
            <a:r>
              <a:rPr lang="en-GB" sz="3600" b="1" dirty="0"/>
              <a:t> </a:t>
            </a:r>
            <a:r>
              <a:rPr lang="en-GB" sz="3600" b="1" dirty="0" err="1"/>
              <a:t>ذا</a:t>
            </a:r>
            <a:r>
              <a:rPr lang="en-GB" sz="3600" b="1" dirty="0"/>
              <a:t> </a:t>
            </a:r>
            <a:r>
              <a:rPr lang="en-GB" sz="3600" b="1" dirty="0" err="1"/>
              <a:t>بيتكم</a:t>
            </a:r>
            <a:r>
              <a:rPr lang="en-GB" sz="3600" b="1" dirty="0"/>
              <a:t> </a:t>
            </a:r>
            <a:r>
              <a:rPr lang="en-GB" sz="3600" b="1" dirty="0" err="1"/>
              <a:t>يترك</a:t>
            </a:r>
            <a:r>
              <a:rPr lang="en-GB" sz="3600" b="1" dirty="0"/>
              <a:t> </a:t>
            </a:r>
            <a:r>
              <a:rPr lang="en-GB" sz="3600" b="1" dirty="0" err="1"/>
              <a:t>لكم</a:t>
            </a:r>
            <a:r>
              <a:rPr lang="en-GB" sz="3600" b="1" dirty="0"/>
              <a:t> </a:t>
            </a:r>
            <a:r>
              <a:rPr lang="en-GB" sz="3600" b="1" dirty="0" err="1">
                <a:solidFill>
                  <a:srgbClr val="C00000"/>
                </a:solidFill>
              </a:rPr>
              <a:t>خرابا</a:t>
            </a:r>
            <a:r>
              <a:rPr lang="en-GB" sz="3600" b="1" dirty="0"/>
              <a:t>..</a:t>
            </a:r>
          </a:p>
          <a:p>
            <a:pPr algn="r" rtl="1"/>
            <a:endParaRPr lang="en-GB" sz="3600" b="1" dirty="0"/>
          </a:p>
          <a:p>
            <a:pPr algn="r" rtl="1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8428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E132-E55F-F04A-06D2-457BF9098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474" y="-195072"/>
            <a:ext cx="10413574" cy="1918208"/>
          </a:xfrm>
        </p:spPr>
        <p:txBody>
          <a:bodyPr>
            <a:normAutofit/>
          </a:bodyPr>
          <a:lstStyle/>
          <a:p>
            <a:pPr algn="r" rtl="1"/>
            <a:r>
              <a:rPr lang="en-GB" sz="7200" b="1" dirty="0" err="1">
                <a:solidFill>
                  <a:srgbClr val="FF0000"/>
                </a:solidFill>
              </a:rPr>
              <a:t>الخلاصة</a:t>
            </a:r>
            <a:r>
              <a:rPr lang="en-GB" sz="7200" b="1" dirty="0">
                <a:solidFill>
                  <a:srgbClr val="FF0000"/>
                </a:solidFill>
              </a:rPr>
              <a:t>...</a:t>
            </a:r>
            <a:endParaRPr lang="en-US" sz="7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86D59-3114-5D3B-B308-B509D068B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680" y="2202688"/>
            <a:ext cx="10515600" cy="4364419"/>
          </a:xfrm>
        </p:spPr>
        <p:txBody>
          <a:bodyPr>
            <a:normAutofit/>
          </a:bodyPr>
          <a:lstStyle/>
          <a:p>
            <a:pPr algn="r" rtl="1"/>
            <a:r>
              <a:rPr lang="en-GB" sz="3600" b="1" dirty="0" err="1">
                <a:solidFill>
                  <a:srgbClr val="7030A0"/>
                </a:solidFill>
              </a:rPr>
              <a:t>مشيئه</a:t>
            </a:r>
            <a:r>
              <a:rPr lang="en-GB" sz="3600" b="1" dirty="0">
                <a:solidFill>
                  <a:srgbClr val="7030A0"/>
                </a:solidFill>
              </a:rPr>
              <a:t> </a:t>
            </a:r>
            <a:r>
              <a:rPr lang="en-GB" sz="3600" b="1" dirty="0" err="1">
                <a:solidFill>
                  <a:srgbClr val="7030A0"/>
                </a:solidFill>
              </a:rPr>
              <a:t>الله</a:t>
            </a:r>
            <a:r>
              <a:rPr lang="en-GB" sz="3600" b="1" dirty="0">
                <a:solidFill>
                  <a:srgbClr val="7030A0"/>
                </a:solidFill>
              </a:rPr>
              <a:t> </a:t>
            </a:r>
            <a:r>
              <a:rPr lang="en-GB" sz="3600" b="1" dirty="0" err="1">
                <a:solidFill>
                  <a:srgbClr val="7030A0"/>
                </a:solidFill>
              </a:rPr>
              <a:t>معلنه</a:t>
            </a:r>
            <a:r>
              <a:rPr lang="en-GB" sz="3600" b="1" dirty="0">
                <a:solidFill>
                  <a:srgbClr val="7030A0"/>
                </a:solidFill>
              </a:rPr>
              <a:t> </a:t>
            </a:r>
            <a:r>
              <a:rPr lang="en-GB" sz="3600" b="1" dirty="0" err="1">
                <a:solidFill>
                  <a:srgbClr val="7030A0"/>
                </a:solidFill>
              </a:rPr>
              <a:t>وبسيطه</a:t>
            </a:r>
            <a:endParaRPr lang="en-GB" sz="3600" b="1" dirty="0">
              <a:solidFill>
                <a:srgbClr val="7030A0"/>
              </a:solidFill>
            </a:endParaRPr>
          </a:p>
          <a:p>
            <a:pPr marL="0" indent="0" algn="r" rtl="1">
              <a:buNone/>
            </a:pPr>
            <a:endParaRPr lang="en-GB" sz="3600" b="1" dirty="0">
              <a:solidFill>
                <a:srgbClr val="7030A0"/>
              </a:solidFill>
            </a:endParaRPr>
          </a:p>
          <a:p>
            <a:pPr algn="r" rtl="1"/>
            <a:r>
              <a:rPr lang="en-GB" sz="3600" b="1" dirty="0" err="1">
                <a:solidFill>
                  <a:srgbClr val="7030A0"/>
                </a:solidFill>
              </a:rPr>
              <a:t>مشيئه</a:t>
            </a:r>
            <a:r>
              <a:rPr lang="en-GB" sz="3600" b="1" dirty="0">
                <a:solidFill>
                  <a:srgbClr val="7030A0"/>
                </a:solidFill>
              </a:rPr>
              <a:t> </a:t>
            </a:r>
            <a:r>
              <a:rPr lang="en-GB" sz="3600" b="1" dirty="0" err="1">
                <a:solidFill>
                  <a:srgbClr val="7030A0"/>
                </a:solidFill>
              </a:rPr>
              <a:t>الله</a:t>
            </a:r>
            <a:r>
              <a:rPr lang="en-GB" sz="3600" b="1" dirty="0">
                <a:solidFill>
                  <a:srgbClr val="7030A0"/>
                </a:solidFill>
              </a:rPr>
              <a:t> </a:t>
            </a:r>
            <a:r>
              <a:rPr lang="en-GB" sz="3600" b="1" dirty="0" err="1">
                <a:solidFill>
                  <a:srgbClr val="7030A0"/>
                </a:solidFill>
              </a:rPr>
              <a:t>كلها</a:t>
            </a:r>
            <a:r>
              <a:rPr lang="en-GB" sz="3600" b="1" dirty="0">
                <a:solidFill>
                  <a:srgbClr val="7030A0"/>
                </a:solidFill>
              </a:rPr>
              <a:t> </a:t>
            </a:r>
            <a:r>
              <a:rPr lang="en-GB" sz="3600" b="1" dirty="0" err="1">
                <a:solidFill>
                  <a:srgbClr val="7030A0"/>
                </a:solidFill>
              </a:rPr>
              <a:t>للخير</a:t>
            </a:r>
            <a:r>
              <a:rPr lang="en-GB" sz="3600" b="1" dirty="0">
                <a:solidFill>
                  <a:srgbClr val="7030A0"/>
                </a:solidFill>
              </a:rPr>
              <a:t>!</a:t>
            </a:r>
            <a:endParaRPr lang="ar-EG" sz="3600" b="1" dirty="0">
              <a:solidFill>
                <a:srgbClr val="7030A0"/>
              </a:solidFill>
            </a:endParaRPr>
          </a:p>
          <a:p>
            <a:pPr algn="r" rtl="1"/>
            <a:endParaRPr lang="ar-EG" sz="3600" b="1" dirty="0">
              <a:solidFill>
                <a:srgbClr val="7030A0"/>
              </a:solidFill>
            </a:endParaRPr>
          </a:p>
          <a:p>
            <a:pPr algn="r" rtl="1"/>
            <a:r>
              <a:rPr lang="ar-EG" sz="3600" b="1" dirty="0">
                <a:solidFill>
                  <a:srgbClr val="7030A0"/>
                </a:solidFill>
              </a:rPr>
              <a:t>مشيئة الله أنا حر </a:t>
            </a:r>
            <a:r>
              <a:rPr lang="ar-EG" sz="3600" b="1" dirty="0" err="1">
                <a:solidFill>
                  <a:srgbClr val="7030A0"/>
                </a:solidFill>
              </a:rPr>
              <a:t>فى</a:t>
            </a:r>
            <a:r>
              <a:rPr lang="ar-EG" sz="3600" b="1" dirty="0">
                <a:solidFill>
                  <a:srgbClr val="7030A0"/>
                </a:solidFill>
              </a:rPr>
              <a:t> قبولها أو رفضها</a:t>
            </a:r>
            <a:endParaRPr lang="en-GB" sz="3600" b="1" dirty="0">
              <a:solidFill>
                <a:srgbClr val="7030A0"/>
              </a:solidFill>
            </a:endParaRPr>
          </a:p>
          <a:p>
            <a:pPr algn="r" rtl="1"/>
            <a:endParaRPr lang="en-GB" sz="3600" b="1" dirty="0">
              <a:solidFill>
                <a:srgbClr val="7030A0"/>
              </a:solidFill>
            </a:endParaRPr>
          </a:p>
          <a:p>
            <a:pPr algn="r" rtl="1"/>
            <a:r>
              <a:rPr lang="en-GB" sz="3600" b="1" dirty="0" err="1">
                <a:solidFill>
                  <a:srgbClr val="C00000"/>
                </a:solidFill>
              </a:rPr>
              <a:t>الصورة</a:t>
            </a:r>
            <a:r>
              <a:rPr lang="en-GB" sz="3600" b="1" dirty="0">
                <a:solidFill>
                  <a:srgbClr val="C00000"/>
                </a:solidFill>
              </a:rPr>
              <a:t> </a:t>
            </a:r>
            <a:r>
              <a:rPr lang="en-GB" sz="3600" b="1" dirty="0" err="1">
                <a:solidFill>
                  <a:srgbClr val="C00000"/>
                </a:solidFill>
              </a:rPr>
              <a:t>المثلى</a:t>
            </a:r>
            <a:r>
              <a:rPr lang="en-GB" sz="3600" b="1" dirty="0">
                <a:solidFill>
                  <a:srgbClr val="C00000"/>
                </a:solidFill>
              </a:rPr>
              <a:t> </a:t>
            </a:r>
            <a:r>
              <a:rPr lang="en-GB" sz="3600" b="1" dirty="0" err="1">
                <a:solidFill>
                  <a:srgbClr val="C00000"/>
                </a:solidFill>
              </a:rPr>
              <a:t>لحياة</a:t>
            </a:r>
            <a:r>
              <a:rPr lang="en-GB" sz="3600" b="1" dirty="0">
                <a:solidFill>
                  <a:srgbClr val="C00000"/>
                </a:solidFill>
              </a:rPr>
              <a:t> </a:t>
            </a:r>
            <a:r>
              <a:rPr lang="en-GB" sz="3600" b="1" dirty="0" err="1">
                <a:solidFill>
                  <a:srgbClr val="C00000"/>
                </a:solidFill>
              </a:rPr>
              <a:t>التسليم</a:t>
            </a:r>
            <a:r>
              <a:rPr lang="en-GB" sz="3600" b="1" dirty="0">
                <a:solidFill>
                  <a:srgbClr val="C00000"/>
                </a:solidFill>
              </a:rPr>
              <a:t> </a:t>
            </a:r>
            <a:r>
              <a:rPr lang="en-GB" sz="3600" b="1" dirty="0" err="1">
                <a:solidFill>
                  <a:srgbClr val="C00000"/>
                </a:solidFill>
              </a:rPr>
              <a:t>هى</a:t>
            </a:r>
            <a:r>
              <a:rPr lang="en-GB" sz="3600" b="1" dirty="0">
                <a:solidFill>
                  <a:srgbClr val="C00000"/>
                </a:solidFill>
              </a:rPr>
              <a:t> </a:t>
            </a:r>
            <a:r>
              <a:rPr lang="en-GB" sz="3600" b="1" dirty="0" err="1">
                <a:solidFill>
                  <a:srgbClr val="C00000"/>
                </a:solidFill>
              </a:rPr>
              <a:t>تلاقى</a:t>
            </a:r>
            <a:r>
              <a:rPr lang="en-GB" sz="3600" b="1" dirty="0">
                <a:solidFill>
                  <a:srgbClr val="C00000"/>
                </a:solidFill>
              </a:rPr>
              <a:t> </a:t>
            </a:r>
            <a:r>
              <a:rPr lang="en-GB" sz="3600" b="1" dirty="0" err="1">
                <a:solidFill>
                  <a:srgbClr val="C00000"/>
                </a:solidFill>
              </a:rPr>
              <a:t>المشيئتين</a:t>
            </a:r>
            <a:endParaRPr 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29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A28D-285A-52AB-202C-616F7008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0FE1-7E3B-E931-21D9-0878E58C6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24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B9027-FAF5-F705-D0A7-202751376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918" y="1404471"/>
            <a:ext cx="10515600" cy="4826280"/>
          </a:xfrm>
        </p:spPr>
        <p:txBody>
          <a:bodyPr>
            <a:normAutofit/>
          </a:bodyPr>
          <a:lstStyle/>
          <a:p>
            <a:pPr algn="ctr" rtl="1"/>
            <a:r>
              <a:rPr lang="ar-EG" sz="7200" b="1" dirty="0"/>
              <a:t>ثانيا :</a:t>
            </a:r>
          </a:p>
          <a:p>
            <a:pPr algn="ctr" rtl="1"/>
            <a:r>
              <a:rPr lang="ar-EG" sz="7200" b="1" dirty="0">
                <a:solidFill>
                  <a:srgbClr val="C00000"/>
                </a:solidFill>
              </a:rPr>
              <a:t>اذا كانت ارادة الله صالحة وتريد </a:t>
            </a:r>
            <a:r>
              <a:rPr lang="ar-EG" sz="7200" b="1" dirty="0" err="1">
                <a:solidFill>
                  <a:srgbClr val="C00000"/>
                </a:solidFill>
              </a:rPr>
              <a:t>قداستى</a:t>
            </a:r>
            <a:r>
              <a:rPr lang="ar-EG" sz="7200" b="1" dirty="0">
                <a:solidFill>
                  <a:srgbClr val="C00000"/>
                </a:solidFill>
              </a:rPr>
              <a:t> و خلاصة فلماذا لا يخضع لها الإنسان؟</a:t>
            </a:r>
            <a:endParaRPr lang="en-US" sz="7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6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3597-F62E-8B77-CE01-F7CBB9E85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247138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en-GB" sz="6000" b="1" dirty="0" err="1">
                <a:solidFill>
                  <a:srgbClr val="FF0000"/>
                </a:solidFill>
              </a:rPr>
              <a:t>متى</a:t>
            </a:r>
            <a:r>
              <a:rPr lang="en-GB" sz="6000" b="1" dirty="0">
                <a:solidFill>
                  <a:srgbClr val="FF0000"/>
                </a:solidFill>
              </a:rPr>
              <a:t> </a:t>
            </a:r>
            <a:r>
              <a:rPr lang="en-GB" sz="6000" b="1" dirty="0" err="1">
                <a:solidFill>
                  <a:srgbClr val="FF0000"/>
                </a:solidFill>
              </a:rPr>
              <a:t>لا</a:t>
            </a:r>
            <a:r>
              <a:rPr lang="en-GB" sz="6000" b="1" dirty="0">
                <a:solidFill>
                  <a:srgbClr val="FF0000"/>
                </a:solidFill>
              </a:rPr>
              <a:t> </a:t>
            </a:r>
            <a:r>
              <a:rPr lang="en-GB" sz="6000" b="1" dirty="0" err="1">
                <a:solidFill>
                  <a:srgbClr val="FF0000"/>
                </a:solidFill>
              </a:rPr>
              <a:t>أخضع</a:t>
            </a:r>
            <a:r>
              <a:rPr lang="en-GB" sz="6000" b="1" dirty="0">
                <a:solidFill>
                  <a:srgbClr val="FF0000"/>
                </a:solidFill>
              </a:rPr>
              <a:t> </a:t>
            </a:r>
            <a:r>
              <a:rPr lang="en-GB" sz="6000" b="1" dirty="0" err="1">
                <a:solidFill>
                  <a:srgbClr val="FF0000"/>
                </a:solidFill>
              </a:rPr>
              <a:t>للمشيئه</a:t>
            </a:r>
            <a:r>
              <a:rPr lang="en-GB" sz="6000" b="1" dirty="0">
                <a:solidFill>
                  <a:srgbClr val="FF0000"/>
                </a:solidFill>
              </a:rPr>
              <a:t> </a:t>
            </a:r>
            <a:r>
              <a:rPr lang="en-GB" sz="6000" b="1" dirty="0" err="1">
                <a:solidFill>
                  <a:srgbClr val="FF0000"/>
                </a:solidFill>
              </a:rPr>
              <a:t>الالهيه</a:t>
            </a:r>
            <a:r>
              <a:rPr lang="en-GB" sz="6000" b="1" dirty="0">
                <a:solidFill>
                  <a:srgbClr val="FF0000"/>
                </a:solidFill>
              </a:rPr>
              <a:t> ؟!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D7DAD-B203-FD01-EF60-C1BF3D5BC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GB" sz="4000" b="1" u="sng" dirty="0" err="1">
                <a:solidFill>
                  <a:srgbClr val="7030A0"/>
                </a:solidFill>
              </a:rPr>
              <a:t>متكبر</a:t>
            </a:r>
            <a:r>
              <a:rPr lang="en-GB" sz="4000" b="1" u="sng" dirty="0">
                <a:solidFill>
                  <a:srgbClr val="7030A0"/>
                </a:solidFill>
              </a:rPr>
              <a:t> </a:t>
            </a:r>
            <a:r>
              <a:rPr lang="en-GB" sz="4000" b="1" u="sng" dirty="0" err="1">
                <a:solidFill>
                  <a:srgbClr val="7030A0"/>
                </a:solidFill>
              </a:rPr>
              <a:t>معتز</a:t>
            </a:r>
            <a:r>
              <a:rPr lang="en-GB" sz="4000" b="1" u="sng" dirty="0">
                <a:solidFill>
                  <a:srgbClr val="7030A0"/>
                </a:solidFill>
              </a:rPr>
              <a:t> </a:t>
            </a:r>
            <a:r>
              <a:rPr lang="en-GB" sz="4000" b="1" u="sng" dirty="0" err="1">
                <a:solidFill>
                  <a:srgbClr val="7030A0"/>
                </a:solidFill>
              </a:rPr>
              <a:t>برأي</a:t>
            </a:r>
            <a:r>
              <a:rPr lang="en-GB" sz="4000" b="1" dirty="0" err="1">
                <a:solidFill>
                  <a:srgbClr val="7030A0"/>
                </a:solidFill>
              </a:rPr>
              <a:t>ه</a:t>
            </a:r>
            <a:r>
              <a:rPr lang="en-GB" sz="4000" b="1" dirty="0">
                <a:solidFill>
                  <a:srgbClr val="7030A0"/>
                </a:solidFill>
              </a:rPr>
              <a:t> ....</a:t>
            </a:r>
          </a:p>
          <a:p>
            <a:pPr marL="0" indent="0" algn="r" rtl="1">
              <a:buNone/>
            </a:pPr>
            <a:endParaRPr lang="en-GB" sz="4000" b="1" dirty="0"/>
          </a:p>
          <a:p>
            <a:pPr algn="ctr" rtl="1"/>
            <a:r>
              <a:rPr lang="en-GB" sz="3600" b="1" dirty="0" err="1"/>
              <a:t>بفهم</a:t>
            </a:r>
            <a:r>
              <a:rPr lang="en-GB" sz="3600" b="1" dirty="0"/>
              <a:t> </a:t>
            </a:r>
            <a:r>
              <a:rPr lang="en-GB" sz="3600" b="1" dirty="0" err="1"/>
              <a:t>كويس</a:t>
            </a:r>
            <a:r>
              <a:rPr lang="en-GB" sz="3600" b="1" dirty="0"/>
              <a:t> </a:t>
            </a:r>
            <a:r>
              <a:rPr lang="en-GB" sz="3600" b="1" dirty="0" err="1"/>
              <a:t>مش</a:t>
            </a:r>
            <a:r>
              <a:rPr lang="en-GB" sz="3600" b="1" dirty="0"/>
              <a:t> </a:t>
            </a:r>
            <a:r>
              <a:rPr lang="en-GB" sz="3600" b="1" dirty="0" err="1"/>
              <a:t>محتاج</a:t>
            </a:r>
            <a:r>
              <a:rPr lang="en-GB" sz="3600" b="1" dirty="0"/>
              <a:t> </a:t>
            </a:r>
            <a:r>
              <a:rPr lang="en-GB" sz="3600" b="1" dirty="0" err="1"/>
              <a:t>مشورة</a:t>
            </a:r>
            <a:endParaRPr lang="en-GB" sz="3600" b="1" dirty="0"/>
          </a:p>
          <a:p>
            <a:pPr algn="ctr" rtl="1"/>
            <a:r>
              <a:rPr lang="en-GB" sz="3600" b="1" dirty="0" err="1"/>
              <a:t>المشاكل</a:t>
            </a:r>
            <a:r>
              <a:rPr lang="en-GB" sz="3600" b="1" dirty="0"/>
              <a:t> </a:t>
            </a:r>
            <a:r>
              <a:rPr lang="en-GB" sz="3600" b="1" dirty="0" err="1"/>
              <a:t>الزوجية</a:t>
            </a:r>
            <a:r>
              <a:rPr lang="en-GB" sz="3600" b="1" dirty="0"/>
              <a:t> </a:t>
            </a:r>
            <a:r>
              <a:rPr lang="en-GB" sz="3600" b="1" dirty="0" err="1"/>
              <a:t>وذات</a:t>
            </a:r>
            <a:r>
              <a:rPr lang="en-GB" sz="3600" b="1" dirty="0"/>
              <a:t> </a:t>
            </a:r>
            <a:r>
              <a:rPr lang="en-GB" sz="3600" b="1" dirty="0" err="1"/>
              <a:t>الزوج</a:t>
            </a:r>
            <a:endParaRPr lang="en-GB" sz="3600" b="1" dirty="0"/>
          </a:p>
          <a:p>
            <a:pPr algn="ctr" rtl="1"/>
            <a:r>
              <a:rPr lang="en-GB" sz="3600" b="1" dirty="0" err="1"/>
              <a:t>عدم</a:t>
            </a:r>
            <a:r>
              <a:rPr lang="en-GB" sz="3600" b="1" dirty="0"/>
              <a:t> </a:t>
            </a:r>
            <a:r>
              <a:rPr lang="en-GB" sz="3600" b="1" dirty="0" err="1"/>
              <a:t>قبول</a:t>
            </a:r>
            <a:r>
              <a:rPr lang="en-GB" sz="3600" b="1" dirty="0"/>
              <a:t>  </a:t>
            </a:r>
            <a:r>
              <a:rPr lang="en-GB" sz="3600" b="1" dirty="0" err="1"/>
              <a:t>تحذير</a:t>
            </a:r>
            <a:r>
              <a:rPr lang="en-GB" sz="3600" b="1" dirty="0"/>
              <a:t> </a:t>
            </a:r>
            <a:r>
              <a:rPr lang="en-GB" sz="3600" b="1" dirty="0" err="1"/>
              <a:t>او</a:t>
            </a:r>
            <a:r>
              <a:rPr lang="en-GB" sz="3600" b="1" dirty="0"/>
              <a:t> </a:t>
            </a:r>
            <a:r>
              <a:rPr lang="en-GB" sz="3600" b="1" dirty="0" err="1"/>
              <a:t>نصيحة</a:t>
            </a:r>
            <a:r>
              <a:rPr lang="en-GB" sz="3600" b="1" dirty="0"/>
              <a:t> </a:t>
            </a:r>
            <a:r>
              <a:rPr lang="en-GB" sz="3600" b="1" dirty="0" err="1"/>
              <a:t>حتى</a:t>
            </a:r>
            <a:r>
              <a:rPr lang="en-GB" sz="3600" b="1" dirty="0"/>
              <a:t> </a:t>
            </a:r>
            <a:r>
              <a:rPr lang="en-GB" sz="3600" b="1" dirty="0" err="1"/>
              <a:t>لو</a:t>
            </a:r>
            <a:r>
              <a:rPr lang="en-GB" sz="3600" b="1" dirty="0"/>
              <a:t> </a:t>
            </a:r>
            <a:r>
              <a:rPr lang="en-GB" sz="3600" b="1" dirty="0" err="1"/>
              <a:t>من</a:t>
            </a:r>
            <a:r>
              <a:rPr lang="en-GB" sz="3600" b="1" dirty="0"/>
              <a:t> </a:t>
            </a:r>
            <a:r>
              <a:rPr lang="en-GB" sz="3600" b="1" dirty="0" err="1"/>
              <a:t>الله</a:t>
            </a:r>
            <a:r>
              <a:rPr lang="en-GB" sz="3600" b="1" dirty="0"/>
              <a:t>!</a:t>
            </a:r>
          </a:p>
          <a:p>
            <a:pPr algn="ctr" rtl="1"/>
            <a:r>
              <a:rPr lang="en-GB" sz="3600" b="1" dirty="0" err="1"/>
              <a:t>لأنك</a:t>
            </a:r>
            <a:r>
              <a:rPr lang="en-GB" sz="3600" b="1" dirty="0"/>
              <a:t> </a:t>
            </a:r>
            <a:r>
              <a:rPr lang="en-GB" sz="3600" b="1" dirty="0" err="1"/>
              <a:t>استغنيت</a:t>
            </a:r>
            <a:r>
              <a:rPr lang="en-GB" sz="3600" b="1" dirty="0"/>
              <a:t> </a:t>
            </a:r>
            <a:r>
              <a:rPr lang="en-GB" sz="3600" b="1" dirty="0" err="1"/>
              <a:t>ولا</a:t>
            </a:r>
            <a:r>
              <a:rPr lang="en-GB" sz="3600" b="1" dirty="0"/>
              <a:t> </a:t>
            </a:r>
            <a:r>
              <a:rPr lang="en-GB" sz="3600" b="1" dirty="0" err="1"/>
              <a:t>حاجة</a:t>
            </a:r>
            <a:r>
              <a:rPr lang="en-GB" sz="3600" b="1" dirty="0"/>
              <a:t> </a:t>
            </a:r>
            <a:r>
              <a:rPr lang="en-GB" sz="3600" b="1" dirty="0" err="1"/>
              <a:t>لى</a:t>
            </a:r>
            <a:r>
              <a:rPr lang="en-GB" sz="3600" b="1" dirty="0"/>
              <a:t> </a:t>
            </a:r>
            <a:r>
              <a:rPr lang="en-GB" sz="3600" b="1" dirty="0" err="1"/>
              <a:t>إلى</a:t>
            </a:r>
            <a:r>
              <a:rPr lang="en-GB" sz="3600" b="1" dirty="0"/>
              <a:t> </a:t>
            </a:r>
            <a:r>
              <a:rPr lang="en-GB" sz="3600" b="1" dirty="0" err="1"/>
              <a:t>شئ</a:t>
            </a:r>
            <a:r>
              <a:rPr lang="en-GB" sz="3600" b="1" dirty="0"/>
              <a:t>  رو٣</a:t>
            </a:r>
          </a:p>
          <a:p>
            <a:pPr algn="ctr" rtl="1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6931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854</Words>
  <Application>Microsoft Office PowerPoint</Application>
  <PresentationFormat>Widescreen</PresentationFormat>
  <Paragraphs>163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ما هي اصعب طلبه في الصلاه الربانيه؟</vt:lpstr>
      <vt:lpstr>..... لتكن مشيئتك</vt:lpstr>
      <vt:lpstr>PowerPoint Presentation</vt:lpstr>
      <vt:lpstr>أنواع من الناس...</vt:lpstr>
      <vt:lpstr>عند الخروج عن المشيئه الالهيه!!! </vt:lpstr>
      <vt:lpstr>الخلاصة...</vt:lpstr>
      <vt:lpstr>PowerPoint Presentation</vt:lpstr>
      <vt:lpstr>PowerPoint Presentation</vt:lpstr>
      <vt:lpstr>متى لا أخضع للمشيئه الالهيه ؟!</vt:lpstr>
      <vt:lpstr>متى لا اخضع للمشيئه الالهيه؟</vt:lpstr>
      <vt:lpstr>متى لا اخضع الى المشيئه الالهيه؟</vt:lpstr>
      <vt:lpstr>متى لا اخضع للمشيئه الالهيه ؟</vt:lpstr>
      <vt:lpstr> متى لاخضع للمشيئه الالهيه !</vt:lpstr>
      <vt:lpstr>PowerPoint Presentation</vt:lpstr>
      <vt:lpstr>ثالثا  لتكن مشيئتك..  ما المطلوب</vt:lpstr>
      <vt:lpstr>الإخلاء من ماذا...</vt:lpstr>
      <vt:lpstr>الأخلاء من  معطل... { دوشة }</vt:lpstr>
      <vt:lpstr>إخلاء المشيئة....  اصعب درجة فى حياة  الايمان والتسليم</vt:lpstr>
      <vt:lpstr>الإخلاء وسلم التسليم</vt:lpstr>
      <vt:lpstr>PowerPoint Presentation</vt:lpstr>
      <vt:lpstr>رابعا : لتكن مشيئتك  = حياة التسليم </vt:lpstr>
      <vt:lpstr>Checklist</vt:lpstr>
      <vt:lpstr>Check list</vt:lpstr>
      <vt:lpstr>Checklist</vt:lpstr>
      <vt:lpstr>Checklist</vt:lpstr>
      <vt:lpstr>اذا كانت كل الاجابات السابقه.. نعم اؤمن..</vt:lpstr>
      <vt:lpstr>تداريب تسليم المشيئة...</vt:lpstr>
      <vt:lpstr>PowerPoint Presentation</vt:lpstr>
      <vt:lpstr>بركات تسليم المشيئه</vt:lpstr>
      <vt:lpstr>بركات تسليم المشيئه</vt:lpstr>
      <vt:lpstr>عندما لا نفهم مشيئة الله  الآن؟</vt:lpstr>
      <vt:lpstr>مشيئه الله لا تخلي مسؤوليتي ولا تحد مشيئتى!.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ما هي اصعب طلبه في الصلاه الربانيه؟</dc:title>
  <dc:creator>paul george</dc:creator>
  <cp:lastModifiedBy>paul george</cp:lastModifiedBy>
  <cp:revision>14</cp:revision>
  <dcterms:created xsi:type="dcterms:W3CDTF">2023-04-24T05:35:23Z</dcterms:created>
  <dcterms:modified xsi:type="dcterms:W3CDTF">2024-08-24T01:48:20Z</dcterms:modified>
</cp:coreProperties>
</file>