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1D30-BDBC-AD44-9DFF-A4725EAAC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5DFF7-26A7-2743-9222-3FD4C7965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7D11-50AA-574F-BD93-BF1E5094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F64-AEAE-F44A-A062-15A6AAAD6AF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E9F4-FE4B-C047-BD48-8A671D9D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8784-108E-F346-9AE6-3DC81367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7055-8DB8-254A-8886-6735CF68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A323-25A3-9D45-87C1-FEDD59C5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5D905-FBB9-E847-A94E-1F4003370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7163-5664-F240-B443-709709E0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F64-AEAE-F44A-A062-15A6AAAD6AF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F9F2-AB20-B141-B3F8-1F0BD270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0F13A-3E7D-494D-875B-B07190B4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7055-8DB8-254A-8886-6735CF68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199A8-60C7-0E4E-8A42-A16F1C4B6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AF1BA-3AA9-394F-812B-E94EBCCA7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CCB37-C2AD-8542-AC74-D905E9A5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F64-AEAE-F44A-A062-15A6AAAD6AF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DCA4-6E75-9E43-A661-54A18602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738B-3787-8E4D-B9C1-20A68AE0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7055-8DB8-254A-8886-6735CF68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5C52-E350-6449-A325-400B70D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1A2D-C79E-B641-B94C-4287F95E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BBBA-ADDA-5A41-A7C4-AB9DCAE2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F64-AEAE-F44A-A062-15A6AAAD6AF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62C87-D027-0846-8326-65FFA192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15510-872B-C449-B9C2-8C4ED9C3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7055-8DB8-254A-8886-6735CF68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7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C6BD-46F9-9E44-B946-23CA69C9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2588-04F1-EB4F-A46F-17C4E983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8465A-36FC-974F-BA15-D45CCDE6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F64-AEAE-F44A-A062-15A6AAAD6AF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2436-2B23-C042-ABC7-4DCCA5F9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5D3D-B344-7D4F-AAEA-CF350BDA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7055-8DB8-254A-8886-6735CF68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A873-4F5E-484D-B9B9-CFAAA5DD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EF3A3-AAB3-A24D-9834-83BD08990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91E72-2273-8545-8EBB-059FAB68B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E4B94-A9EC-9D4D-ADA6-435968AE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F64-AEAE-F44A-A062-15A6AAAD6AF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ECC3A-554B-EE48-B5A0-C0A7FAB1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920F4-0BE7-7643-8EE3-6A1023C3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7055-8DB8-254A-8886-6735CF68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8305-B5AD-754F-8B6B-669C3869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69B2-F7A7-964D-9FE5-ABEBBAC49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E37DE-91E8-EF4B-8CFE-1F10B4DE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FB3D8-E98D-D141-B5C7-DD42E8FF4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45688-6124-0944-8E27-5FDF22CDD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589B8-D13A-9E41-942E-677EE811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F64-AEAE-F44A-A062-15A6AAAD6AF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5C0EA-8EAF-544A-8834-84E07E73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019B6-B8B2-B04D-81EA-BCBE8576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7055-8DB8-254A-8886-6735CF68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BCC4-02D4-D64F-9EC7-EB6AC079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4751A-2FEA-394A-87B1-34B182FE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F64-AEAE-F44A-A062-15A6AAAD6AF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4009B-88EE-904E-AF94-7C976E51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A9D02-F25B-B141-B6D5-33DF2725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7055-8DB8-254A-8886-6735CF68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28611-1E60-4E4E-9A8A-29BCF204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F64-AEAE-F44A-A062-15A6AAAD6AF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DC4FD-D0E5-264A-AD8F-0347EF5A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ECAAF-1C3D-CA4A-92BC-D7C53A91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7055-8DB8-254A-8886-6735CF68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2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30B5-28E3-B144-8367-A5AACDC5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DCED-E3A4-EA4A-A5BB-A83CF42A9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10C98-711D-5949-9C52-5C3F82479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E9C82-D3E3-7949-9E4B-E73FAD7C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F64-AEAE-F44A-A062-15A6AAAD6AF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4C0D-6E55-304A-9B5D-84B95275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5169B-5A73-9A4C-88CF-5DEA1533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7055-8DB8-254A-8886-6735CF68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AEE-9FCE-7D47-BC75-D7B34C23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D7624-FF0B-4346-9947-FC274ACF7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7E8DE-44D6-9443-BB4A-1DD57C69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D62BB-1328-8B46-9BE7-AE0A3A8E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F64-AEAE-F44A-A062-15A6AAAD6AF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1860F-69AF-1545-A3F7-E8B13A3C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BFB22-CF21-BB45-97AF-1EF142B9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7055-8DB8-254A-8886-6735CF68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CF1B5-077E-7C4E-B59F-05EB8CD5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F171A-FF4B-2D46-81F4-D1813CDE3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13FE8-8807-814D-B848-F4B9CE89E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36F64-AEAE-F44A-A062-15A6AAAD6AF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475D-AB1B-FA49-90C9-7B09DD09E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5FF3B-5543-2D46-91DD-2B05DD7F4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F7055-8DB8-254A-8886-6735CF68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8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4681-C9E7-B540-ACE0-4469BAC4D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St. Louis C++ </a:t>
            </a:r>
            <a:r>
              <a:rPr lang="en-US" dirty="0" err="1"/>
              <a:t>MeetUp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165B5-C732-2840-A306-714F49004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13, 2019 meeting</a:t>
            </a:r>
          </a:p>
        </p:txBody>
      </p:sp>
    </p:spTree>
    <p:extLst>
      <p:ext uri="{BB962C8B-B14F-4D97-AF65-F5344CB8AC3E}">
        <p14:creationId xmlns:p14="http://schemas.microsoft.com/office/powerpoint/2010/main" val="332403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718F-A44F-9E47-AA77-6964825A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EFAB-24F6-C146-B9F2-8E043673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Terence has stepped down from leadership.  THANK YOU TERENCE FOR YOUR EFFORTS!</a:t>
            </a:r>
          </a:p>
          <a:p>
            <a:r>
              <a:rPr lang="en-US" dirty="0"/>
              <a:t>We’re trying not to lean too hard on any one person.  For now, we have a steering committee, but things are still in flux.</a:t>
            </a:r>
          </a:p>
          <a:p>
            <a:pPr lvl="1"/>
            <a:r>
              <a:rPr lang="en-US" dirty="0"/>
              <a:t>Adam </a:t>
            </a:r>
            <a:r>
              <a:rPr lang="en-US" dirty="0" err="1"/>
              <a:t>Mitz</a:t>
            </a:r>
            <a:endParaRPr lang="en-US" dirty="0"/>
          </a:p>
          <a:p>
            <a:pPr lvl="1"/>
            <a:r>
              <a:rPr lang="en-US" dirty="0"/>
              <a:t>Jeremy Adams</a:t>
            </a:r>
          </a:p>
          <a:p>
            <a:pPr lvl="1"/>
            <a:r>
              <a:rPr lang="en-US" dirty="0"/>
              <a:t>John Fultz</a:t>
            </a:r>
          </a:p>
          <a:p>
            <a:pPr lvl="1"/>
            <a:r>
              <a:rPr lang="en-US" dirty="0"/>
              <a:t>Phil </a:t>
            </a:r>
            <a:r>
              <a:rPr lang="en-US" dirty="0" err="1"/>
              <a:t>Mesnier</a:t>
            </a:r>
            <a:endParaRPr lang="en-US" dirty="0"/>
          </a:p>
          <a:p>
            <a:r>
              <a:rPr lang="en-US" dirty="0"/>
              <a:t>Our current goal…keep the group meeting every month with fresh and interesting C++ discussions</a:t>
            </a:r>
          </a:p>
          <a:p>
            <a:r>
              <a:rPr lang="en-US" dirty="0"/>
              <a:t>Let us know if you want to help out</a:t>
            </a:r>
          </a:p>
        </p:txBody>
      </p:sp>
    </p:spTree>
    <p:extLst>
      <p:ext uri="{BB962C8B-B14F-4D97-AF65-F5344CB8AC3E}">
        <p14:creationId xmlns:p14="http://schemas.microsoft.com/office/powerpoint/2010/main" val="319165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0348-888F-C744-A477-19EEB4DA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1688E-A6B3-E94E-BEB0-D7A495A0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people to give presentations!</a:t>
            </a:r>
          </a:p>
          <a:p>
            <a:r>
              <a:rPr lang="en-US" dirty="0"/>
              <a:t>Presentations need not run a whole session, smaller topics are fine</a:t>
            </a:r>
          </a:p>
          <a:p>
            <a:r>
              <a:rPr lang="en-US" dirty="0"/>
              <a:t>If you’re looking for mentoring, let us know</a:t>
            </a:r>
          </a:p>
          <a:p>
            <a:r>
              <a:rPr lang="en-US" dirty="0"/>
              <a:t>Second Wednesday scheduling for the foreseeable future.  Next meeting, April 10, location TBD</a:t>
            </a:r>
          </a:p>
        </p:txBody>
      </p:sp>
    </p:spTree>
    <p:extLst>
      <p:ext uri="{BB962C8B-B14F-4D97-AF65-F5344CB8AC3E}">
        <p14:creationId xmlns:p14="http://schemas.microsoft.com/office/powerpoint/2010/main" val="10450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6CC2-79B2-B24B-BC62-FA87D948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81BE-3FD1-E74E-8B6A-AE019BE31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options seem to be OCI, T-REX, Microsoft, and (still working on?) </a:t>
            </a:r>
            <a:r>
              <a:rPr lang="en-US" dirty="0" err="1"/>
              <a:t>Intelligrated</a:t>
            </a:r>
            <a:endParaRPr lang="en-US" dirty="0"/>
          </a:p>
          <a:p>
            <a:r>
              <a:rPr lang="en-US" dirty="0"/>
              <a:t>We’re open to sponsors and other locations</a:t>
            </a:r>
          </a:p>
        </p:txBody>
      </p:sp>
    </p:spTree>
    <p:extLst>
      <p:ext uri="{BB962C8B-B14F-4D97-AF65-F5344CB8AC3E}">
        <p14:creationId xmlns:p14="http://schemas.microsoft.com/office/powerpoint/2010/main" val="328220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66B4-DEED-3E4A-901D-747449D0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8A9A-496E-4148-830B-16B3E1F0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C++Now is May 5-10, 2019.  Request for presentations is open until January 23.</a:t>
            </a:r>
          </a:p>
          <a:p>
            <a:r>
              <a:rPr lang="en-US" dirty="0" err="1"/>
              <a:t>CppCon</a:t>
            </a:r>
            <a:r>
              <a:rPr lang="en-US" dirty="0"/>
              <a:t> is Sept. 15-20 in Aurora (Denver), Colorado</a:t>
            </a:r>
          </a:p>
          <a:p>
            <a:r>
              <a:rPr lang="en-US" dirty="0"/>
              <a:t>The C++ committee met in Kona. All major features for C++20 have, in principle been decided.</a:t>
            </a:r>
          </a:p>
        </p:txBody>
      </p:sp>
    </p:spTree>
    <p:extLst>
      <p:ext uri="{BB962C8B-B14F-4D97-AF65-F5344CB8AC3E}">
        <p14:creationId xmlns:p14="http://schemas.microsoft.com/office/powerpoint/2010/main" val="396786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835E-7A73-674F-BD15-38E67975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C++20 standardization roadmap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0138B-FB86-1645-A6D0-ABF54B2E8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3763"/>
            <a:ext cx="10515600" cy="3095062"/>
          </a:xfrm>
        </p:spPr>
      </p:pic>
    </p:spTree>
    <p:extLst>
      <p:ext uri="{BB962C8B-B14F-4D97-AF65-F5344CB8AC3E}">
        <p14:creationId xmlns:p14="http://schemas.microsoft.com/office/powerpoint/2010/main" val="298519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220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St. Louis C++ MeetUp</vt:lpstr>
      <vt:lpstr>Leadership changes</vt:lpstr>
      <vt:lpstr>Presentations</vt:lpstr>
      <vt:lpstr>Locations</vt:lpstr>
      <vt:lpstr>C++ News</vt:lpstr>
      <vt:lpstr>The C++20 standardization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Louis C++ MeetUp</dc:title>
  <dc:creator>John Fultz</dc:creator>
  <cp:lastModifiedBy>John Fultz</cp:lastModifiedBy>
  <cp:revision>13</cp:revision>
  <dcterms:created xsi:type="dcterms:W3CDTF">2018-12-12T20:38:59Z</dcterms:created>
  <dcterms:modified xsi:type="dcterms:W3CDTF">2019-03-14T04:12:11Z</dcterms:modified>
</cp:coreProperties>
</file>