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276" r:id="rId3"/>
    <p:sldId id="492" r:id="rId4"/>
    <p:sldId id="503" r:id="rId5"/>
    <p:sldId id="546" r:id="rId6"/>
    <p:sldId id="537" r:id="rId7"/>
    <p:sldId id="539" r:id="rId8"/>
    <p:sldId id="540" r:id="rId9"/>
    <p:sldId id="541" r:id="rId10"/>
    <p:sldId id="517" r:id="rId11"/>
    <p:sldId id="547" r:id="rId12"/>
    <p:sldId id="548" r:id="rId13"/>
    <p:sldId id="520" r:id="rId14"/>
    <p:sldId id="519" r:id="rId15"/>
    <p:sldId id="525" r:id="rId16"/>
    <p:sldId id="550" r:id="rId17"/>
    <p:sldId id="551" r:id="rId18"/>
    <p:sldId id="553" r:id="rId19"/>
    <p:sldId id="558" r:id="rId20"/>
    <p:sldId id="556" r:id="rId21"/>
    <p:sldId id="555" r:id="rId22"/>
    <p:sldId id="534" r:id="rId23"/>
    <p:sldId id="526" r:id="rId24"/>
    <p:sldId id="496" r:id="rId25"/>
    <p:sldId id="349" r:id="rId26"/>
    <p:sldId id="401" r:id="rId27"/>
    <p:sldId id="490" r:id="rId28"/>
    <p:sldId id="49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heritance" id="{E69510C4-FC53-4A79-B98C-36AD0169A3BC}">
          <p14:sldIdLst>
            <p14:sldId id="503"/>
            <p14:sldId id="546"/>
            <p14:sldId id="537"/>
            <p14:sldId id="539"/>
            <p14:sldId id="540"/>
            <p14:sldId id="541"/>
          </p14:sldIdLst>
        </p14:section>
        <p14:section name="Class Inheritance" id="{440917A3-3408-48C0-9A00-68926E981D88}">
          <p14:sldIdLst>
            <p14:sldId id="517"/>
            <p14:sldId id="547"/>
            <p14:sldId id="548"/>
            <p14:sldId id="520"/>
            <p14:sldId id="519"/>
          </p14:sldIdLst>
        </p14:section>
        <p14:section name="Prototype Chain" id="{ECD0F96A-B214-4151-99C5-C65704FC8EC0}">
          <p14:sldIdLst>
            <p14:sldId id="525"/>
            <p14:sldId id="550"/>
            <p14:sldId id="551"/>
            <p14:sldId id="553"/>
            <p14:sldId id="558"/>
            <p14:sldId id="556"/>
            <p14:sldId id="555"/>
            <p14:sldId id="534"/>
            <p14:sldId id="526"/>
            <p14:sldId id="496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18B02-02C5-4FEE-872D-F33B9D8F65F5}" v="52" dt="2019-10-21T07:13:57.42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86369" autoAdjust="0"/>
  </p:normalViewPr>
  <p:slideViewPr>
    <p:cSldViewPr snapToGrid="0" showGuides="1">
      <p:cViewPr varScale="1">
        <p:scale>
          <a:sx n="66" d="100"/>
          <a:sy n="66" d="100"/>
        </p:scale>
        <p:origin x="544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n Paunov" userId="ff466fd3-8dd6-4724-a5dc-f69e7365ea13" providerId="ADAL" clId="{E7918B02-02C5-4FEE-872D-F33B9D8F65F5}"/>
    <pc:docChg chg="undo custSel delSld modSld modSection">
      <pc:chgData name="Alen Paunov" userId="ff466fd3-8dd6-4724-a5dc-f69e7365ea13" providerId="ADAL" clId="{E7918B02-02C5-4FEE-872D-F33B9D8F65F5}" dt="2019-10-21T07:13:57.427" v="107" actId="207"/>
      <pc:docMkLst>
        <pc:docMk/>
      </pc:docMkLst>
      <pc:sldChg chg="modSp">
        <pc:chgData name="Alen Paunov" userId="ff466fd3-8dd6-4724-a5dc-f69e7365ea13" providerId="ADAL" clId="{E7918B02-02C5-4FEE-872D-F33B9D8F65F5}" dt="2019-10-21T07:03:36.830" v="55" actId="113"/>
        <pc:sldMkLst>
          <pc:docMk/>
          <pc:sldMk cId="3038124296" sldId="388"/>
        </pc:sldMkLst>
        <pc:spChg chg="mod">
          <ac:chgData name="Alen Paunov" userId="ff466fd3-8dd6-4724-a5dc-f69e7365ea13" providerId="ADAL" clId="{E7918B02-02C5-4FEE-872D-F33B9D8F65F5}" dt="2019-10-21T07:03:36.830" v="55" actId="113"/>
          <ac:spMkLst>
            <pc:docMk/>
            <pc:sldMk cId="3038124296" sldId="388"/>
            <ac:spMk id="3" creationId="{3DF80431-BC4B-4396-9E88-9997A0A1D697}"/>
          </ac:spMkLst>
        </pc:spChg>
      </pc:sldChg>
      <pc:sldChg chg="modSp">
        <pc:chgData name="Alen Paunov" userId="ff466fd3-8dd6-4724-a5dc-f69e7365ea13" providerId="ADAL" clId="{E7918B02-02C5-4FEE-872D-F33B9D8F65F5}" dt="2019-10-21T07:11:44.198" v="67" actId="207"/>
        <pc:sldMkLst>
          <pc:docMk/>
          <pc:sldMk cId="4133683101" sldId="394"/>
        </pc:sldMkLst>
        <pc:spChg chg="mod">
          <ac:chgData name="Alen Paunov" userId="ff466fd3-8dd6-4724-a5dc-f69e7365ea13" providerId="ADAL" clId="{E7918B02-02C5-4FEE-872D-F33B9D8F65F5}" dt="2019-10-21T07:03:27.072" v="49" actId="113"/>
          <ac:spMkLst>
            <pc:docMk/>
            <pc:sldMk cId="4133683101" sldId="394"/>
            <ac:spMk id="5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1:44.198" v="67" actId="207"/>
          <ac:spMkLst>
            <pc:docMk/>
            <pc:sldMk cId="4133683101" sldId="394"/>
            <ac:spMk id="8" creationId="{3D0360D1-1C9D-4837-B2CA-8774DF7D66E6}"/>
          </ac:spMkLst>
        </pc:spChg>
      </pc:sldChg>
      <pc:sldChg chg="modSp">
        <pc:chgData name="Alen Paunov" userId="ff466fd3-8dd6-4724-a5dc-f69e7365ea13" providerId="ADAL" clId="{E7918B02-02C5-4FEE-872D-F33B9D8F65F5}" dt="2019-10-21T07:13:00.855" v="102" actId="113"/>
        <pc:sldMkLst>
          <pc:docMk/>
          <pc:sldMk cId="90662675" sldId="395"/>
        </pc:sldMkLst>
        <pc:spChg chg="mod">
          <ac:chgData name="Alen Paunov" userId="ff466fd3-8dd6-4724-a5dc-f69e7365ea13" providerId="ADAL" clId="{E7918B02-02C5-4FEE-872D-F33B9D8F65F5}" dt="2019-10-21T07:12:46.396" v="101" actId="1035"/>
          <ac:spMkLst>
            <pc:docMk/>
            <pc:sldMk cId="90662675" sldId="395"/>
            <ac:spMk id="7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3:00.855" v="102" actId="113"/>
          <ac:spMkLst>
            <pc:docMk/>
            <pc:sldMk cId="90662675" sldId="395"/>
            <ac:spMk id="8" creationId="{DB750A78-7DDA-425F-8CCC-F9F5728EF51B}"/>
          </ac:spMkLst>
        </pc:spChg>
      </pc:sldChg>
      <pc:sldChg chg="modSp">
        <pc:chgData name="Alen Paunov" userId="ff466fd3-8dd6-4724-a5dc-f69e7365ea13" providerId="ADAL" clId="{E7918B02-02C5-4FEE-872D-F33B9D8F65F5}" dt="2019-10-21T06:53:04.851" v="12" actId="207"/>
        <pc:sldMkLst>
          <pc:docMk/>
          <pc:sldMk cId="1909796700" sldId="402"/>
        </pc:sldMkLst>
        <pc:spChg chg="mod">
          <ac:chgData name="Alen Paunov" userId="ff466fd3-8dd6-4724-a5dc-f69e7365ea13" providerId="ADAL" clId="{E7918B02-02C5-4FEE-872D-F33B9D8F65F5}" dt="2019-10-21T06:53:04.851" v="12" actId="207"/>
          <ac:spMkLst>
            <pc:docMk/>
            <pc:sldMk cId="1909796700" sldId="402"/>
            <ac:spMk id="7" creationId="{A0EF9AB8-63CB-4B89-9275-E585DBDDC06F}"/>
          </ac:spMkLst>
        </pc:spChg>
      </pc:sldChg>
      <pc:sldChg chg="modSp">
        <pc:chgData name="Alen Paunov" userId="ff466fd3-8dd6-4724-a5dc-f69e7365ea13" providerId="ADAL" clId="{E7918B02-02C5-4FEE-872D-F33B9D8F65F5}" dt="2019-10-21T07:13:57.427" v="107" actId="207"/>
        <pc:sldMkLst>
          <pc:docMk/>
          <pc:sldMk cId="1083497418" sldId="407"/>
        </pc:sldMkLst>
        <pc:spChg chg="mod">
          <ac:chgData name="Alen Paunov" userId="ff466fd3-8dd6-4724-a5dc-f69e7365ea13" providerId="ADAL" clId="{E7918B02-02C5-4FEE-872D-F33B9D8F65F5}" dt="2019-10-21T07:03:14.944" v="39" actId="113"/>
          <ac:spMkLst>
            <pc:docMk/>
            <pc:sldMk cId="1083497418" sldId="407"/>
            <ac:spMk id="5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03:16.418" v="41" actId="113"/>
          <ac:spMkLst>
            <pc:docMk/>
            <pc:sldMk cId="1083497418" sldId="407"/>
            <ac:spMk id="6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3:43.643" v="105" actId="207"/>
          <ac:spMkLst>
            <pc:docMk/>
            <pc:sldMk cId="1083497418" sldId="407"/>
            <ac:spMk id="47" creationId="{B58493CB-9DE6-472E-B4D7-B912A31CFBC3}"/>
          </ac:spMkLst>
        </pc:spChg>
        <pc:spChg chg="mod">
          <ac:chgData name="Alen Paunov" userId="ff466fd3-8dd6-4724-a5dc-f69e7365ea13" providerId="ADAL" clId="{E7918B02-02C5-4FEE-872D-F33B9D8F65F5}" dt="2019-10-21T07:13:39.516" v="104" actId="207"/>
          <ac:spMkLst>
            <pc:docMk/>
            <pc:sldMk cId="1083497418" sldId="407"/>
            <ac:spMk id="48" creationId="{5CFFEA68-589C-41FF-9DA4-446249A8E3EC}"/>
          </ac:spMkLst>
        </pc:spChg>
        <pc:spChg chg="mod">
          <ac:chgData name="Alen Paunov" userId="ff466fd3-8dd6-4724-a5dc-f69e7365ea13" providerId="ADAL" clId="{E7918B02-02C5-4FEE-872D-F33B9D8F65F5}" dt="2019-10-21T07:13:51.806" v="106" actId="207"/>
          <ac:spMkLst>
            <pc:docMk/>
            <pc:sldMk cId="1083497418" sldId="407"/>
            <ac:spMk id="49" creationId="{DF415F72-91A3-402F-B7C5-85E9C207F141}"/>
          </ac:spMkLst>
        </pc:spChg>
        <pc:spChg chg="mod">
          <ac:chgData name="Alen Paunov" userId="ff466fd3-8dd6-4724-a5dc-f69e7365ea13" providerId="ADAL" clId="{E7918B02-02C5-4FEE-872D-F33B9D8F65F5}" dt="2019-10-21T07:13:57.427" v="107" actId="207"/>
          <ac:spMkLst>
            <pc:docMk/>
            <pc:sldMk cId="1083497418" sldId="407"/>
            <ac:spMk id="53" creationId="{63E9D2A8-2543-4FC0-8C6E-72F1F013A60B}"/>
          </ac:spMkLst>
        </pc:spChg>
      </pc:sldChg>
      <pc:sldChg chg="modSp">
        <pc:chgData name="Alen Paunov" userId="ff466fd3-8dd6-4724-a5dc-f69e7365ea13" providerId="ADAL" clId="{E7918B02-02C5-4FEE-872D-F33B9D8F65F5}" dt="2019-10-21T07:11:27.814" v="66"/>
        <pc:sldMkLst>
          <pc:docMk/>
          <pc:sldMk cId="3521445500" sldId="411"/>
        </pc:sldMkLst>
        <pc:graphicFrameChg chg="mod">
          <ac:chgData name="Alen Paunov" userId="ff466fd3-8dd6-4724-a5dc-f69e7365ea13" providerId="ADAL" clId="{E7918B02-02C5-4FEE-872D-F33B9D8F65F5}" dt="2019-10-21T07:11:27.814" v="66"/>
          <ac:graphicFrameMkLst>
            <pc:docMk/>
            <pc:sldMk cId="3521445500" sldId="411"/>
            <ac:graphicFrameMk id="33" creationId="{00000000-0000-0000-0000-000000000000}"/>
          </ac:graphicFrameMkLst>
        </pc:graphicFrameChg>
      </pc:sldChg>
      <pc:sldChg chg="modSp">
        <pc:chgData name="Alen Paunov" userId="ff466fd3-8dd6-4724-a5dc-f69e7365ea13" providerId="ADAL" clId="{E7918B02-02C5-4FEE-872D-F33B9D8F65F5}" dt="2019-10-21T07:11:12.458" v="65" actId="207"/>
        <pc:sldMkLst>
          <pc:docMk/>
          <pc:sldMk cId="2927863715" sldId="494"/>
        </pc:sldMkLst>
        <pc:spChg chg="mod">
          <ac:chgData name="Alen Paunov" userId="ff466fd3-8dd6-4724-a5dc-f69e7365ea13" providerId="ADAL" clId="{E7918B02-02C5-4FEE-872D-F33B9D8F65F5}" dt="2019-10-21T07:03:24.476" v="47" actId="113"/>
          <ac:spMkLst>
            <pc:docMk/>
            <pc:sldMk cId="2927863715" sldId="494"/>
            <ac:spMk id="5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1:12.458" v="65" actId="207"/>
          <ac:spMkLst>
            <pc:docMk/>
            <pc:sldMk cId="2927863715" sldId="494"/>
            <ac:spMk id="7" creationId="{8BA6D4B6-7AD0-4B6E-8D58-5F612BCC7A5F}"/>
          </ac:spMkLst>
        </pc:spChg>
      </pc:sldChg>
      <pc:sldChg chg="modSp">
        <pc:chgData name="Alen Paunov" userId="ff466fd3-8dd6-4724-a5dc-f69e7365ea13" providerId="ADAL" clId="{E7918B02-02C5-4FEE-872D-F33B9D8F65F5}" dt="2019-10-21T07:13:31.132" v="103" actId="207"/>
        <pc:sldMkLst>
          <pc:docMk/>
          <pc:sldMk cId="4006955103" sldId="497"/>
        </pc:sldMkLst>
        <pc:spChg chg="mod">
          <ac:chgData name="Alen Paunov" userId="ff466fd3-8dd6-4724-a5dc-f69e7365ea13" providerId="ADAL" clId="{E7918B02-02C5-4FEE-872D-F33B9D8F65F5}" dt="2019-10-21T07:03:06.407" v="35" actId="113"/>
          <ac:spMkLst>
            <pc:docMk/>
            <pc:sldMk cId="4006955103" sldId="497"/>
            <ac:spMk id="5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3:31.132" v="103" actId="207"/>
          <ac:spMkLst>
            <pc:docMk/>
            <pc:sldMk cId="4006955103" sldId="497"/>
            <ac:spMk id="7" creationId="{320B2856-CE5E-4934-BD1C-1D81E68E529A}"/>
          </ac:spMkLst>
        </pc:spChg>
      </pc:sldChg>
      <pc:sldChg chg="modSp">
        <pc:chgData name="Alen Paunov" userId="ff466fd3-8dd6-4724-a5dc-f69e7365ea13" providerId="ADAL" clId="{E7918B02-02C5-4FEE-872D-F33B9D8F65F5}" dt="2019-10-21T07:10:38.758" v="60" actId="692"/>
        <pc:sldMkLst>
          <pc:docMk/>
          <pc:sldMk cId="3901867048" sldId="499"/>
        </pc:sldMkLst>
        <pc:spChg chg="mod">
          <ac:chgData name="Alen Paunov" userId="ff466fd3-8dd6-4724-a5dc-f69e7365ea13" providerId="ADAL" clId="{E7918B02-02C5-4FEE-872D-F33B9D8F65F5}" dt="2019-10-21T07:03:19.538" v="43" actId="113"/>
          <ac:spMkLst>
            <pc:docMk/>
            <pc:sldMk cId="3901867048" sldId="499"/>
            <ac:spMk id="22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03:21.028" v="45" actId="113"/>
          <ac:spMkLst>
            <pc:docMk/>
            <pc:sldMk cId="3901867048" sldId="499"/>
            <ac:spMk id="30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0:38.758" v="60" actId="692"/>
          <ac:spMkLst>
            <pc:docMk/>
            <pc:sldMk cId="3901867048" sldId="499"/>
            <ac:spMk id="41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0:38.758" v="60" actId="692"/>
          <ac:spMkLst>
            <pc:docMk/>
            <pc:sldMk cId="3901867048" sldId="499"/>
            <ac:spMk id="42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0:25.398" v="58" actId="692"/>
          <ac:spMkLst>
            <pc:docMk/>
            <pc:sldMk cId="3901867048" sldId="499"/>
            <ac:spMk id="43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7:10:30.242" v="59" actId="692"/>
          <ac:spMkLst>
            <pc:docMk/>
            <pc:sldMk cId="3901867048" sldId="499"/>
            <ac:spMk id="44" creationId="{00000000-0000-0000-0000-000000000000}"/>
          </ac:spMkLst>
        </pc:spChg>
      </pc:sldChg>
      <pc:sldChg chg="modSp del">
        <pc:chgData name="Alen Paunov" userId="ff466fd3-8dd6-4724-a5dc-f69e7365ea13" providerId="ADAL" clId="{E7918B02-02C5-4FEE-872D-F33B9D8F65F5}" dt="2019-10-21T06:52:16.604" v="9" actId="2696"/>
        <pc:sldMkLst>
          <pc:docMk/>
          <pc:sldMk cId="2960446053" sldId="500"/>
        </pc:sldMkLst>
        <pc:spChg chg="mod">
          <ac:chgData name="Alen Paunov" userId="ff466fd3-8dd6-4724-a5dc-f69e7365ea13" providerId="ADAL" clId="{E7918B02-02C5-4FEE-872D-F33B9D8F65F5}" dt="2019-10-21T06:51:32.164" v="8" actId="207"/>
          <ac:spMkLst>
            <pc:docMk/>
            <pc:sldMk cId="2960446053" sldId="500"/>
            <ac:spMk id="5" creationId="{00000000-0000-0000-0000-000000000000}"/>
          </ac:spMkLst>
        </pc:spChg>
        <pc:spChg chg="mod">
          <ac:chgData name="Alen Paunov" userId="ff466fd3-8dd6-4724-a5dc-f69e7365ea13" providerId="ADAL" clId="{E7918B02-02C5-4FEE-872D-F33B9D8F65F5}" dt="2019-10-21T06:51:09.103" v="5" actId="207"/>
          <ac:spMkLst>
            <pc:docMk/>
            <pc:sldMk cId="2960446053" sldId="500"/>
            <ac:spMk id="7" creationId="{8BA6D4B6-7AD0-4B6E-8D58-5F612BCC7A5F}"/>
          </ac:spMkLst>
        </pc:spChg>
      </pc:sldChg>
      <pc:sldChg chg="modSp">
        <pc:chgData name="Alen Paunov" userId="ff466fd3-8dd6-4724-a5dc-f69e7365ea13" providerId="ADAL" clId="{E7918B02-02C5-4FEE-872D-F33B9D8F65F5}" dt="2019-10-21T07:03:01.534" v="33" actId="113"/>
        <pc:sldMkLst>
          <pc:docMk/>
          <pc:sldMk cId="2364615923" sldId="501"/>
        </pc:sldMkLst>
        <pc:spChg chg="mod">
          <ac:chgData name="Alen Paunov" userId="ff466fd3-8dd6-4724-a5dc-f69e7365ea13" providerId="ADAL" clId="{E7918B02-02C5-4FEE-872D-F33B9D8F65F5}" dt="2019-10-21T07:03:01.534" v="33" actId="113"/>
          <ac:spMkLst>
            <pc:docMk/>
            <pc:sldMk cId="2364615923" sldId="501"/>
            <ac:spMk id="7" creationId="{608FC60A-0A26-44DD-82A6-EF4EB0DE6F3F}"/>
          </ac:spMkLst>
        </pc:spChg>
      </pc:sldChg>
      <pc:sldChg chg="modSp">
        <pc:chgData name="Alen Paunov" userId="ff466fd3-8dd6-4724-a5dc-f69e7365ea13" providerId="ADAL" clId="{E7918B02-02C5-4FEE-872D-F33B9D8F65F5}" dt="2019-10-21T07:03:11.905" v="37" actId="113"/>
        <pc:sldMkLst>
          <pc:docMk/>
          <pc:sldMk cId="2070847450" sldId="502"/>
        </pc:sldMkLst>
        <pc:spChg chg="mod">
          <ac:chgData name="Alen Paunov" userId="ff466fd3-8dd6-4724-a5dc-f69e7365ea13" providerId="ADAL" clId="{E7918B02-02C5-4FEE-872D-F33B9D8F65F5}" dt="2019-10-21T07:03:11.905" v="37" actId="113"/>
          <ac:spMkLst>
            <pc:docMk/>
            <pc:sldMk cId="2070847450" sldId="502"/>
            <ac:spMk id="8" creationId="{4BFDCE37-3C19-4DB8-B86E-2162CAF75D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785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4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Inheritance, Prototypes, Prototype Chain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40" y="2251661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Classical Inheritance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4988" y="1440740"/>
            <a:ext cx="615511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Classes are a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sz="3400" dirty="0"/>
              <a:t>Classes mean -</a:t>
            </a:r>
            <a:r>
              <a:rPr lang="bg-BG" sz="3400" dirty="0"/>
              <a:t> </a:t>
            </a:r>
            <a:r>
              <a:rPr lang="en-US" sz="3400" dirty="0"/>
              <a:t>creating </a:t>
            </a:r>
            <a:r>
              <a:rPr lang="en-US" sz="3400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instantiated</a:t>
            </a:r>
            <a:r>
              <a:rPr lang="en-US" sz="3200" dirty="0"/>
              <a:t> 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class to instance 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inherited </a:t>
            </a:r>
            <a:r>
              <a:rPr lang="en-US" sz="3200" dirty="0"/>
              <a:t>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parent to child</a:t>
            </a:r>
            <a:endParaRPr lang="en-US" sz="3600" dirty="0"/>
          </a:p>
          <a:p>
            <a:endParaRPr lang="en-US" sz="3600" b="1" dirty="0"/>
          </a:p>
          <a:p>
            <a:endParaRPr lang="en-US" dirty="0"/>
          </a:p>
        </p:txBody>
      </p:sp>
      <p:pic>
        <p:nvPicPr>
          <p:cNvPr id="6" name="Picture 2" descr="http://vignette1.wikia.nocookie.net/half-life/images/1/1a/Ashpd_blueprint_1.jpg/revision/latest?cb=20110416225555&amp;path-prefix=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r="5407"/>
          <a:stretch/>
        </p:blipFill>
        <p:spPr bwMode="auto">
          <a:xfrm>
            <a:off x="8153700" y="2356495"/>
            <a:ext cx="3848909" cy="25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1" y="1275570"/>
            <a:ext cx="6793058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67" y="2065681"/>
            <a:ext cx="3021223" cy="30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Syntax 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25079" y="1206044"/>
            <a:ext cx="816695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</a:rPr>
              <a:t>class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Foo</a:t>
            </a:r>
            <a:r>
              <a:rPr lang="en-US" sz="2000" b="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constructor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who</a:t>
            </a:r>
            <a:r>
              <a:rPr lang="en-US" sz="2000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</a:rPr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who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1080"/>
                </a:solidFill>
              </a:rPr>
              <a:t>who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identify</a:t>
            </a:r>
            <a:r>
              <a:rPr lang="en-US" sz="2000" b="0" dirty="0">
                <a:solidFill>
                  <a:srgbClr val="000000"/>
                </a:solidFill>
              </a:rPr>
              <a:t>() { 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A31515"/>
                </a:solidFill>
              </a:rPr>
              <a:t>"I am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>
                <a:solidFill>
                  <a:srgbClr val="000000"/>
                </a:solidFill>
              </a:rPr>
              <a:t> +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001080"/>
                </a:solidFill>
              </a:rPr>
              <a:t>me</a:t>
            </a:r>
            <a:r>
              <a:rPr lang="en-US" sz="2000" b="0" dirty="0">
                <a:solidFill>
                  <a:srgbClr val="000000"/>
                </a:solidFill>
              </a:rPr>
              <a:t>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325079" y="3871296"/>
            <a:ext cx="816695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</a:rPr>
              <a:t>class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Bar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0000FF"/>
                </a:solidFill>
              </a:rPr>
              <a:t>extends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Foo</a:t>
            </a:r>
            <a:r>
              <a:rPr lang="en-US" sz="2000" b="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constructor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who</a:t>
            </a:r>
            <a:r>
              <a:rPr lang="en-US" sz="2000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>
                <a:solidFill>
                  <a:srgbClr val="795E26"/>
                </a:solidFill>
              </a:rPr>
              <a:t>super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who</a:t>
            </a:r>
            <a:r>
              <a:rPr lang="en-US" sz="2000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speak</a:t>
            </a:r>
            <a:r>
              <a:rPr lang="en-US" sz="2000" b="0" dirty="0">
                <a:solidFill>
                  <a:srgbClr val="000000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A31515"/>
                </a:solidFill>
              </a:rPr>
              <a:t>"Hello,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>
                <a:solidFill>
                  <a:srgbClr val="000000"/>
                </a:solidFill>
              </a:rPr>
              <a:t> +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</a:rPr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identify</a:t>
            </a:r>
            <a:r>
              <a:rPr lang="en-US" sz="2000" b="0" dirty="0">
                <a:solidFill>
                  <a:srgbClr val="000000"/>
                </a:solidFill>
              </a:rPr>
              <a:t>() + </a:t>
            </a:r>
            <a:r>
              <a:rPr lang="en-US" sz="2000" b="0" dirty="0">
                <a:solidFill>
                  <a:srgbClr val="A31515"/>
                </a:solidFill>
              </a:rPr>
              <a:t>"."</a:t>
            </a:r>
            <a:r>
              <a:rPr lang="en-US" sz="2000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989047" y="3095645"/>
            <a:ext cx="2742595" cy="832739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Bar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Foo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766360" y="4551618"/>
            <a:ext cx="2977377" cy="947795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</p:spTree>
    <p:extLst>
      <p:ext uri="{BB962C8B-B14F-4D97-AF65-F5344CB8AC3E}">
        <p14:creationId xmlns:p14="http://schemas.microsoft.com/office/powerpoint/2010/main" val="6013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0418" y="1296290"/>
            <a:ext cx="11522492" cy="5255322"/>
          </a:xfrm>
        </p:spPr>
        <p:txBody>
          <a:bodyPr/>
          <a:lstStyle/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Foo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who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001080"/>
                </a:solidFill>
              </a:rPr>
              <a:t>me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1080"/>
                </a:solidFill>
              </a:rPr>
              <a:t>who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  <a:p>
            <a:r>
              <a:rPr lang="en-US" b="0" dirty="0" err="1">
                <a:solidFill>
                  <a:srgbClr val="267F99"/>
                </a:solidFill>
              </a:rPr>
              <a:t>Foo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identify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() {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A31515"/>
                </a:solidFill>
              </a:rPr>
              <a:t>"I am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</a:rPr>
              <a:t> + 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001080"/>
                </a:solidFill>
              </a:rPr>
              <a:t>me</a:t>
            </a:r>
            <a:r>
              <a:rPr lang="en-US" b="0" dirty="0">
                <a:solidFill>
                  <a:srgbClr val="000000"/>
                </a:solidFill>
              </a:rPr>
              <a:t>; }</a:t>
            </a:r>
          </a:p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Bar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who</a:t>
            </a:r>
            <a:r>
              <a:rPr lang="en-US" b="0" dirty="0">
                <a:solidFill>
                  <a:srgbClr val="000000"/>
                </a:solidFill>
              </a:rPr>
              <a:t>) { </a:t>
            </a:r>
            <a:r>
              <a:rPr lang="en-US" b="0" dirty="0" err="1">
                <a:solidFill>
                  <a:srgbClr val="001080"/>
                </a:solidFill>
              </a:rPr>
              <a:t>Foo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call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001080"/>
                </a:solidFill>
              </a:rPr>
              <a:t>who</a:t>
            </a:r>
            <a:r>
              <a:rPr lang="en-US" b="0" dirty="0">
                <a:solidFill>
                  <a:srgbClr val="000000"/>
                </a:solidFill>
              </a:rPr>
              <a:t>); }</a:t>
            </a:r>
          </a:p>
          <a:p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 err="1">
                <a:solidFill>
                  <a:srgbClr val="267F99"/>
                </a:solidFill>
              </a:rPr>
              <a:t>Bar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 err="1">
                <a:solidFill>
                  <a:srgbClr val="267F99"/>
                </a:solidFill>
              </a:rPr>
              <a:t>Object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create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267F99"/>
                </a:solidFill>
              </a:rPr>
              <a:t>Foo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 err="1">
                <a:solidFill>
                  <a:srgbClr val="267F99"/>
                </a:solidFill>
              </a:rPr>
              <a:t>Bar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speak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"Hello,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</a:rPr>
              <a:t> +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identify</a:t>
            </a:r>
            <a:r>
              <a:rPr lang="en-US" b="0" dirty="0">
                <a:solidFill>
                  <a:srgbClr val="000000"/>
                </a:solidFill>
              </a:rPr>
              <a:t>() + </a:t>
            </a:r>
            <a:r>
              <a:rPr lang="en-US" b="0" dirty="0">
                <a:solidFill>
                  <a:srgbClr val="A31515"/>
                </a:solidFill>
              </a:rPr>
              <a:t>"."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b1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Bar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"b1"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b2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Bar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"b2"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</a:rPr>
              <a:t>b1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speak</a:t>
            </a:r>
            <a:r>
              <a:rPr lang="en-US" b="0" dirty="0">
                <a:solidFill>
                  <a:srgbClr val="000000"/>
                </a:solidFill>
              </a:rPr>
              <a:t>(); </a:t>
            </a:r>
            <a:r>
              <a:rPr lang="en-US" b="0" dirty="0">
                <a:solidFill>
                  <a:srgbClr val="001080"/>
                </a:solidFill>
              </a:rPr>
              <a:t>b2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speak</a:t>
            </a:r>
            <a:r>
              <a:rPr lang="en-US" b="0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The Prototype Chain</a:t>
            </a:r>
            <a:endParaRPr lang="bg-BG" sz="54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How Does It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001080"/>
                </a:solidFill>
              </a:rPr>
              <a:t>bar</a:t>
            </a:r>
            <a:r>
              <a:rPr lang="en-US" sz="2000" b="0" dirty="0">
                <a:solidFill>
                  <a:srgbClr val="000000"/>
                </a:solidFill>
              </a:rPr>
              <a:t> = {</a:t>
            </a:r>
          </a:p>
          <a:p>
            <a:pPr marL="0"/>
            <a:r>
              <a:rPr lang="en-US" sz="2000" b="0" dirty="0">
                <a:solidFill>
                  <a:srgbClr val="A31515"/>
                </a:solidFill>
              </a:rPr>
              <a:t>  me</a:t>
            </a:r>
            <a:r>
              <a:rPr lang="en-US" sz="2000" b="0" dirty="0">
                <a:solidFill>
                  <a:srgbClr val="000000"/>
                </a:solidFill>
              </a:rPr>
              <a:t>: </a:t>
            </a:r>
            <a:r>
              <a:rPr lang="en-US" sz="2000" b="0" dirty="0">
                <a:solidFill>
                  <a:srgbClr val="A31515"/>
                </a:solidFill>
              </a:rPr>
              <a:t>"I am b1"</a:t>
            </a:r>
            <a:r>
              <a:rPr lang="en-US" sz="2000" b="0" dirty="0">
                <a:solidFill>
                  <a:srgbClr val="000000"/>
                </a:solidFill>
              </a:rPr>
              <a:t>,</a:t>
            </a:r>
          </a:p>
          <a:p>
            <a:pPr marL="0"/>
            <a:r>
              <a:rPr lang="en-US" sz="2000" b="0" dirty="0">
                <a:solidFill>
                  <a:srgbClr val="A31515"/>
                </a:solidFill>
              </a:rPr>
              <a:t>  </a:t>
            </a:r>
            <a:r>
              <a:rPr lang="en-US" sz="2000" b="0" dirty="0">
                <a:solidFill>
                  <a:srgbClr val="795E26"/>
                </a:solidFill>
              </a:rPr>
              <a:t>speak</a:t>
            </a:r>
            <a:r>
              <a:rPr lang="en-US" sz="2000" b="0" dirty="0">
                <a:solidFill>
                  <a:srgbClr val="000000"/>
                </a:solidFill>
              </a:rPr>
              <a:t>: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>
                <a:solidFill>
                  <a:srgbClr val="000000"/>
                </a:solidFill>
              </a:rPr>
              <a:t>() {</a:t>
            </a:r>
          </a:p>
          <a:p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A31515"/>
                </a:solidFill>
              </a:rPr>
              <a:t>"Hello,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>
                <a:solidFill>
                  <a:srgbClr val="000000"/>
                </a:solidFill>
              </a:rPr>
              <a:t> + 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 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001080"/>
                </a:solidFill>
              </a:rPr>
              <a:t>me</a:t>
            </a:r>
            <a:r>
              <a:rPr lang="en-US" sz="2000" b="0" dirty="0">
                <a:solidFill>
                  <a:srgbClr val="000000"/>
                </a:solidFill>
              </a:rPr>
              <a:t> + </a:t>
            </a:r>
            <a:r>
              <a:rPr lang="en-US" sz="2000" b="0" dirty="0">
                <a:solidFill>
                  <a:srgbClr val="A31515"/>
                </a:solidFill>
              </a:rPr>
              <a:t>"."</a:t>
            </a:r>
            <a:r>
              <a:rPr lang="en-US" sz="2000" b="0" dirty="0">
                <a:solidFill>
                  <a:srgbClr val="000000"/>
                </a:solidFill>
              </a:rPr>
              <a:t>);</a:t>
            </a:r>
          </a:p>
          <a:p>
            <a:pPr marL="0"/>
            <a:r>
              <a:rPr lang="en-US" sz="2000" b="0" dirty="0">
                <a:solidFill>
                  <a:srgbClr val="000000"/>
                </a:solidFill>
              </a:rPr>
              <a:t>  }</a:t>
            </a:r>
          </a:p>
          <a:p>
            <a:pPr marL="0"/>
            <a:r>
              <a:rPr lang="en-US" sz="2000" b="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795E26"/>
                </a:solidFill>
              </a:rPr>
              <a:t>Bar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) {</a:t>
            </a:r>
          </a:p>
          <a:p>
            <a:pPr marL="0"/>
            <a:r>
              <a:rPr lang="en-US" sz="2000" b="0" dirty="0">
                <a:solidFill>
                  <a:srgbClr val="0000FF"/>
                </a:solidFill>
              </a:rPr>
              <a:t>  this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001080"/>
                </a:solidFill>
              </a:rPr>
              <a:t>me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A31515"/>
                </a:solidFill>
              </a:rPr>
              <a:t>"I am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>
                <a:solidFill>
                  <a:srgbClr val="000000"/>
                </a:solidFill>
              </a:rPr>
              <a:t> + 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pPr marL="0"/>
            <a:r>
              <a:rPr lang="en-US" sz="2000" b="0" dirty="0">
                <a:solidFill>
                  <a:srgbClr val="0000FF"/>
                </a:solidFill>
              </a:rPr>
              <a:t>  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</a:rPr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speak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>
                <a:solidFill>
                  <a:srgbClr val="000000"/>
                </a:solidFill>
              </a:rPr>
              <a:t>() {</a:t>
            </a:r>
          </a:p>
          <a:p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A31515"/>
                </a:solidFill>
              </a:rPr>
              <a:t>"Hello,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>
                <a:solidFill>
                  <a:srgbClr val="000000"/>
                </a:solidFill>
              </a:rPr>
              <a:t> + 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 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001080"/>
                </a:solidFill>
              </a:rPr>
              <a:t>me </a:t>
            </a:r>
            <a:r>
              <a:rPr lang="en-US" sz="2000" b="0" dirty="0">
                <a:solidFill>
                  <a:srgbClr val="000000"/>
                </a:solidFill>
              </a:rPr>
              <a:t>+ </a:t>
            </a:r>
            <a:r>
              <a:rPr lang="en-US" sz="2000" b="0" dirty="0">
                <a:solidFill>
                  <a:srgbClr val="A31515"/>
                </a:solidFill>
              </a:rPr>
              <a:t>"."</a:t>
            </a:r>
            <a:r>
              <a:rPr lang="en-US" sz="2000" b="0" dirty="0">
                <a:solidFill>
                  <a:srgbClr val="000000"/>
                </a:solidFill>
              </a:rPr>
              <a:t>);</a:t>
            </a:r>
          </a:p>
          <a:p>
            <a:pPr marL="0"/>
            <a:r>
              <a:rPr lang="en-US" sz="2000" b="0" dirty="0">
                <a:solidFill>
                  <a:srgbClr val="000000"/>
                </a:solidFill>
              </a:rPr>
              <a:t>  };</a:t>
            </a:r>
          </a:p>
          <a:p>
            <a:pPr marL="0"/>
            <a:r>
              <a:rPr lang="en-US" sz="2000" b="0" dirty="0">
                <a:solidFill>
                  <a:srgbClr val="000000"/>
                </a:solidFill>
              </a:rPr>
              <a:t>};  </a:t>
            </a: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001080"/>
                </a:solidFill>
              </a:rPr>
              <a:t>b1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00FF"/>
                </a:solidFill>
              </a:rPr>
              <a:t>new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Bar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A31515"/>
                </a:solidFill>
              </a:rPr>
              <a:t>"b1"</a:t>
            </a:r>
            <a:r>
              <a:rPr lang="en-US" sz="2000" b="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30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an 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Internal property </a:t>
            </a:r>
          </a:p>
          <a:p>
            <a:pPr lvl="1"/>
            <a:r>
              <a:rPr lang="en-GB" sz="3000" dirty="0"/>
              <a:t>Used to implement </a:t>
            </a:r>
            <a:r>
              <a:rPr lang="en-GB" sz="3000" b="1" dirty="0">
                <a:solidFill>
                  <a:schemeClr val="accent1"/>
                </a:solidFill>
              </a:rPr>
              <a:t>prototype‑ based inheritance</a:t>
            </a:r>
            <a:r>
              <a:rPr lang="en-GB" sz="3000" dirty="0"/>
              <a:t> and shared properties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prototype?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 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Inheritance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Classical inheritance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Prototypes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Prototype Chain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7006" y="1470883"/>
            <a:ext cx="7289446" cy="4462669"/>
          </a:xfrm>
        </p:spPr>
        <p:txBody>
          <a:bodyPr/>
          <a:lstStyle/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795E26"/>
                </a:solidFill>
              </a:rPr>
              <a:t>Foo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108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 err="1">
                <a:solidFill>
                  <a:srgbClr val="267F99"/>
                </a:solidFill>
              </a:rPr>
              <a:t>Foo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x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9885A"/>
                </a:solidFill>
              </a:rPr>
              <a:t>10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 err="1">
                <a:solidFill>
                  <a:srgbClr val="267F99"/>
                </a:solidFill>
              </a:rPr>
              <a:t>Foo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calculate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</a:t>
            </a:r>
            <a:r>
              <a:rPr lang="en-US" b="0" dirty="0">
                <a:solidFill>
                  <a:srgbClr val="001080"/>
                </a:solidFill>
              </a:rPr>
              <a:t>z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x</a:t>
            </a:r>
            <a:r>
              <a:rPr lang="en-US" b="0" dirty="0">
                <a:solidFill>
                  <a:srgbClr val="000000"/>
                </a:solidFill>
              </a:rPr>
              <a:t> +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</a:rPr>
              <a:t> + </a:t>
            </a:r>
            <a:r>
              <a:rPr lang="en-US" b="0" dirty="0">
                <a:solidFill>
                  <a:srgbClr val="001080"/>
                </a:solidFill>
              </a:rPr>
              <a:t>z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b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Foo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9885A"/>
                </a:solidFill>
              </a:rPr>
              <a:t>20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- Simple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3904193" y="3930741"/>
            <a:ext cx="2750462" cy="2775300"/>
            <a:chOff x="3904193" y="3930741"/>
            <a:chExt cx="2750462" cy="2775300"/>
          </a:xfrm>
        </p:grpSpPr>
        <p:sp>
          <p:nvSpPr>
            <p:cNvPr id="22" name="TextBox 21"/>
            <p:cNvSpPr txBox="1"/>
            <p:nvPr/>
          </p:nvSpPr>
          <p:spPr>
            <a:xfrm>
              <a:off x="3904193" y="3930741"/>
              <a:ext cx="2750462" cy="27753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8108" y="4085920"/>
              <a:ext cx="2521751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Foo.prototype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8109" y="4576603"/>
              <a:ext cx="237816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constructor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058110" y="6314812"/>
              <a:ext cx="271519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62468" y="6164947"/>
              <a:ext cx="1973808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56636" y="5113744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06927" y="5112101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56635" y="5636802"/>
              <a:ext cx="2400787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calculate()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Chain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6248" y="1739740"/>
            <a:ext cx="2438399" cy="1803555"/>
            <a:chOff x="1095375" y="1482570"/>
            <a:chExt cx="2438399" cy="1803555"/>
          </a:xfrm>
        </p:grpSpPr>
        <p:sp>
          <p:nvSpPr>
            <p:cNvPr id="7" name="TextBox 6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6351" y="2126937"/>
              <a:ext cx="847728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05055" y="2128041"/>
              <a:ext cx="990596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248" y="3846672"/>
            <a:ext cx="2438399" cy="1803555"/>
            <a:chOff x="1095375" y="1482570"/>
            <a:chExt cx="2438399" cy="1803555"/>
          </a:xfrm>
        </p:grpSpPr>
        <p:sp>
          <p:nvSpPr>
            <p:cNvPr id="15" name="TextBox 14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2658" y="2098799"/>
              <a:ext cx="92045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0398" y="2109318"/>
              <a:ext cx="965251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904193" y="1176859"/>
            <a:ext cx="2750462" cy="2237806"/>
            <a:chOff x="3904193" y="1176859"/>
            <a:chExt cx="2438399" cy="2237806"/>
          </a:xfrm>
        </p:grpSpPr>
        <p:sp>
          <p:nvSpPr>
            <p:cNvPr id="38" name="TextBox 37"/>
            <p:cNvSpPr txBox="1"/>
            <p:nvPr/>
          </p:nvSpPr>
          <p:spPr>
            <a:xfrm>
              <a:off x="3904193" y="1176859"/>
              <a:ext cx="2438399" cy="22378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85168" y="1307991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85168" y="1821226"/>
              <a:ext cx="2191113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&lt;other properties&gt;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028248" y="2455467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6729" y="2305602"/>
              <a:ext cx="188955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85168" y="2821205"/>
              <a:ext cx="219111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prototype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32138" y="1737100"/>
            <a:ext cx="4078812" cy="1803555"/>
            <a:chOff x="6328066" y="1623238"/>
            <a:chExt cx="3263609" cy="1803555"/>
          </a:xfrm>
        </p:grpSpPr>
        <p:sp>
          <p:nvSpPr>
            <p:cNvPr id="47" name="TextBox 46"/>
            <p:cNvSpPr txBox="1"/>
            <p:nvPr/>
          </p:nvSpPr>
          <p:spPr>
            <a:xfrm>
              <a:off x="6328066" y="1623238"/>
              <a:ext cx="326360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70287" y="1754370"/>
              <a:ext cx="2702677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Function.prototype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0287" y="2267605"/>
              <a:ext cx="270267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570287" y="2917740"/>
              <a:ext cx="250328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78238" y="2767875"/>
              <a:ext cx="229472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32138" y="3846671"/>
            <a:ext cx="4078812" cy="1803555"/>
            <a:chOff x="6289820" y="3660173"/>
            <a:chExt cx="3406632" cy="1803555"/>
          </a:xfrm>
          <a:solidFill>
            <a:schemeClr val="bg2">
              <a:lumMod val="85000"/>
            </a:schemeClr>
          </a:solidFill>
        </p:grpSpPr>
        <p:sp>
          <p:nvSpPr>
            <p:cNvPr id="55" name="TextBox 54"/>
            <p:cNvSpPr txBox="1"/>
            <p:nvPr/>
          </p:nvSpPr>
          <p:spPr>
            <a:xfrm>
              <a:off x="6289820" y="3660173"/>
              <a:ext cx="3406632" cy="1803555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32057" y="3876127"/>
              <a:ext cx="2989316" cy="381000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Object.prototype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31426" y="4367404"/>
              <a:ext cx="2989317" cy="3890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400777" y="5014853"/>
              <a:ext cx="261298" cy="238125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70499" y="4892533"/>
              <a:ext cx="1813265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24979" y="4887239"/>
              <a:ext cx="803836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null</a:t>
              </a:r>
            </a:p>
          </p:txBody>
        </p:sp>
      </p:grpSp>
      <p:cxnSp>
        <p:nvCxnSpPr>
          <p:cNvPr id="63" name="Elbow Connector 62"/>
          <p:cNvCxnSpPr>
            <a:stCxn id="12" idx="3"/>
          </p:cNvCxnSpPr>
          <p:nvPr/>
        </p:nvCxnSpPr>
        <p:spPr>
          <a:xfrm>
            <a:off x="2676523" y="3094774"/>
            <a:ext cx="1354964" cy="118164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</p:cNvCxnSpPr>
          <p:nvPr/>
        </p:nvCxnSpPr>
        <p:spPr>
          <a:xfrm flipV="1">
            <a:off x="2676523" y="4276420"/>
            <a:ext cx="677482" cy="925286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374" y="3261176"/>
            <a:ext cx="0" cy="8247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7" idx="3"/>
            <a:endCxn id="56" idx="1"/>
          </p:cNvCxnSpPr>
          <p:nvPr/>
        </p:nvCxnSpPr>
        <p:spPr>
          <a:xfrm flipV="1">
            <a:off x="6436276" y="4253125"/>
            <a:ext cx="1185896" cy="212221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4" idx="3"/>
            <a:endCxn id="39" idx="3"/>
          </p:cNvCxnSpPr>
          <p:nvPr/>
        </p:nvCxnSpPr>
        <p:spPr>
          <a:xfrm flipH="1" flipV="1">
            <a:off x="6386056" y="1498491"/>
            <a:ext cx="50220" cy="3272659"/>
          </a:xfrm>
          <a:prstGeom prst="bentConnector3">
            <a:avLst>
              <a:gd name="adj1" fmla="val -75866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2" idx="3"/>
            <a:endCxn id="48" idx="1"/>
          </p:cNvCxnSpPr>
          <p:nvPr/>
        </p:nvCxnSpPr>
        <p:spPr>
          <a:xfrm flipV="1">
            <a:off x="6579859" y="2058732"/>
            <a:ext cx="1055003" cy="45726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56" idx="3"/>
          </p:cNvCxnSpPr>
          <p:nvPr/>
        </p:nvCxnSpPr>
        <p:spPr>
          <a:xfrm rot="16200000" flipH="1">
            <a:off x="10547824" y="3599623"/>
            <a:ext cx="1118305" cy="188697"/>
          </a:xfrm>
          <a:prstGeom prst="bentConnector4">
            <a:avLst>
              <a:gd name="adj1" fmla="val 2707"/>
              <a:gd name="adj2" fmla="val 4059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bg-BG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-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- returns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583" y="4257084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Person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"Maria"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"maria@gmail.com"</a:t>
            </a:r>
            <a:r>
              <a:rPr lang="en-US" b="0" dirty="0">
                <a:solidFill>
                  <a:srgbClr val="000000"/>
                </a:solidFill>
              </a:rPr>
              <a:t>).</a:t>
            </a:r>
            <a:r>
              <a:rPr lang="en-US" b="0" dirty="0" err="1">
                <a:solidFill>
                  <a:srgbClr val="795E26"/>
                </a:solidFill>
              </a:rPr>
              <a:t>toSpeciesString</a:t>
            </a:r>
            <a:r>
              <a:rPr lang="en-US" b="0" dirty="0">
                <a:solidFill>
                  <a:srgbClr val="000000"/>
                </a:solidFill>
              </a:rPr>
              <a:t>()</a:t>
            </a:r>
          </a:p>
          <a:p>
            <a:r>
              <a:rPr lang="en-US" b="0" dirty="0">
                <a:solidFill>
                  <a:srgbClr val="008000"/>
                </a:solidFill>
              </a:rPr>
              <a:t>// "I am a Human. Person (name: Maria, email: maria@gmail.com)"</a:t>
            </a: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795E26"/>
                </a:solidFill>
              </a:rPr>
              <a:t>extendPrototype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Class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 err="1">
                <a:solidFill>
                  <a:srgbClr val="267F99"/>
                </a:solidFill>
              </a:rPr>
              <a:t>Class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species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A31515"/>
                </a:solidFill>
              </a:rPr>
              <a:t>"Human"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 err="1">
                <a:solidFill>
                  <a:srgbClr val="267F99"/>
                </a:solidFill>
              </a:rPr>
              <a:t>Class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00FF"/>
                </a:solidFill>
              </a:rPr>
              <a:t>prototype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toSpeciesString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() {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A31515"/>
                </a:solidFill>
              </a:rPr>
              <a:t> `I am a ${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species</a:t>
            </a:r>
            <a:r>
              <a:rPr lang="en-US" b="0" dirty="0">
                <a:solidFill>
                  <a:srgbClr val="A31515"/>
                </a:solidFill>
              </a:rPr>
              <a:t>}. ${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toString</a:t>
            </a:r>
            <a:r>
              <a:rPr lang="en-US" b="0" dirty="0">
                <a:solidFill>
                  <a:srgbClr val="A31515"/>
                </a:solidFill>
              </a:rPr>
              <a:t>()}`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219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Inheritance allows </a:t>
            </a:r>
            <a:r>
              <a:rPr lang="en-US" sz="2800" b="1" dirty="0">
                <a:solidFill>
                  <a:schemeClr val="bg1"/>
                </a:solidFill>
              </a:rPr>
              <a:t>extending</a:t>
            </a:r>
            <a:r>
              <a:rPr lang="en-US" sz="2800" dirty="0">
                <a:solidFill>
                  <a:schemeClr val="bg2"/>
                </a:solidFill>
              </a:rPr>
              <a:t> existing classes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Child class inherits </a:t>
            </a:r>
            <a:r>
              <a:rPr lang="en-US" sz="2800" b="1" dirty="0">
                <a:solidFill>
                  <a:schemeClr val="bg1"/>
                </a:solidFill>
              </a:rPr>
              <a:t>data + methods</a:t>
            </a:r>
            <a:r>
              <a:rPr lang="en-US" sz="2800" dirty="0">
                <a:solidFill>
                  <a:schemeClr val="bg2"/>
                </a:solidFill>
              </a:rPr>
              <a:t> from its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parent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in JS have </a:t>
            </a:r>
            <a:r>
              <a:rPr lang="en-US" sz="2800" b="1" dirty="0">
                <a:solidFill>
                  <a:schemeClr val="bg1"/>
                </a:solidFill>
              </a:rPr>
              <a:t>prototypes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look for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>
                <a:solidFill>
                  <a:schemeClr val="bg2"/>
                </a:solidFill>
              </a:rPr>
              <a:t> in their prototype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chains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Prototypes form a </a:t>
            </a:r>
            <a:r>
              <a:rPr lang="en-US" sz="2800" b="1" dirty="0">
                <a:solidFill>
                  <a:schemeClr val="bg1"/>
                </a:solidFill>
              </a:rPr>
              <a:t>hierarchical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</a:t>
            </a:r>
            <a:r>
              <a:rPr lang="en-US" dirty="0" err="1">
                <a:hlinkClick r:id="rId2"/>
              </a:rPr>
              <a:t>NonCommercial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2276" y="1236554"/>
            <a:ext cx="975423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Multilevel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Hierarchal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8145" y="2345267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9745" y="2345267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4200412" y="3581401"/>
            <a:ext cx="3979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2" idx="3"/>
            <a:endCxn id="13" idx="1"/>
          </p:cNvCxnSpPr>
          <p:nvPr/>
        </p:nvCxnSpPr>
        <p:spPr>
          <a:xfrm>
            <a:off x="36116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00571" y="2432352"/>
            <a:ext cx="2472267" cy="2472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371" y="2432352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971" y="2432352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  <a:endCxn id="11" idx="1"/>
          </p:cNvCxnSpPr>
          <p:nvPr/>
        </p:nvCxnSpPr>
        <p:spPr>
          <a:xfrm>
            <a:off x="71422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1" idx="3"/>
            <a:endCxn id="13" idx="1"/>
          </p:cNvCxnSpPr>
          <p:nvPr/>
        </p:nvCxnSpPr>
        <p:spPr>
          <a:xfrm>
            <a:off x="3835425" y="3951086"/>
            <a:ext cx="4660853" cy="15547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5079" y="2750913"/>
            <a:ext cx="2400346" cy="240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96279" y="1196125"/>
            <a:ext cx="2400346" cy="2400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6278" y="4305700"/>
            <a:ext cx="2400346" cy="240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3835425" y="2396298"/>
            <a:ext cx="4660854" cy="155478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9058" y="3059123"/>
            <a:ext cx="2286083" cy="2164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583941" y="2586364"/>
            <a:ext cx="4775117" cy="68777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7858" y="1504335"/>
            <a:ext cx="2286083" cy="216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7858" y="4411560"/>
            <a:ext cx="2286083" cy="2164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3583941" y="4877102"/>
            <a:ext cx="4775117" cy="6164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</TotalTime>
  <Words>1136</Words>
  <Application>Microsoft Office PowerPoint</Application>
  <PresentationFormat>Widescreen</PresentationFormat>
  <Paragraphs>226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Prototypes and Inheritance</vt:lpstr>
      <vt:lpstr>Table of Contents</vt:lpstr>
      <vt:lpstr>Have a Question?</vt:lpstr>
      <vt:lpstr>PowerPoint Presentation</vt:lpstr>
      <vt:lpstr>Types of Inheritance</vt:lpstr>
      <vt:lpstr>Simple Inheritance</vt:lpstr>
      <vt:lpstr>Multilevel inheritance</vt:lpstr>
      <vt:lpstr>Hierarchical inheritance</vt:lpstr>
      <vt:lpstr>Multiple inheritance</vt:lpstr>
      <vt:lpstr>PowerPoint Presentation</vt:lpstr>
      <vt:lpstr>Traditional Classes</vt:lpstr>
      <vt:lpstr>Classes in JavaScript</vt:lpstr>
      <vt:lpstr>Class Syntax  - Example</vt:lpstr>
      <vt:lpstr>Prototype Inheritance</vt:lpstr>
      <vt:lpstr>PowerPoint Presentation</vt:lpstr>
      <vt:lpstr>JavaScript Objects</vt:lpstr>
      <vt:lpstr>What is a prototype?</vt:lpstr>
      <vt:lpstr>Object Creation</vt:lpstr>
      <vt:lpstr>__proto__ vs prototype property</vt:lpstr>
      <vt:lpstr>Prototype Chain - Simple Example</vt:lpstr>
      <vt:lpstr>Prototype Chain Diagram</vt:lpstr>
      <vt:lpstr>Problem: Extending Prototype</vt:lpstr>
      <vt:lpstr>Solution: Extending Prototype</vt:lpstr>
      <vt:lpstr>PowerPoint Presentation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Kiril Kirilov</cp:lastModifiedBy>
  <cp:revision>141</cp:revision>
  <dcterms:created xsi:type="dcterms:W3CDTF">2018-05-23T13:08:44Z</dcterms:created>
  <dcterms:modified xsi:type="dcterms:W3CDTF">2019-11-05T10:05:45Z</dcterms:modified>
  <cp:category>computer programming, programming</cp:category>
</cp:coreProperties>
</file>