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66" r:id="rId5"/>
    <p:sldId id="275" r:id="rId6"/>
    <p:sldId id="277" r:id="rId7"/>
    <p:sldId id="276" r:id="rId8"/>
    <p:sldId id="278" r:id="rId9"/>
    <p:sldId id="268" r:id="rId10"/>
    <p:sldId id="267" r:id="rId11"/>
    <p:sldId id="261" r:id="rId12"/>
    <p:sldId id="260" r:id="rId13"/>
    <p:sldId id="258" r:id="rId14"/>
    <p:sldId id="259" r:id="rId15"/>
    <p:sldId id="25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702"/>
    <a:srgbClr val="F0C002"/>
    <a:srgbClr val="D0A702"/>
    <a:srgbClr val="FDCE11"/>
    <a:srgbClr val="D2AD02"/>
    <a:srgbClr val="854D0E"/>
    <a:srgbClr val="FDE047"/>
    <a:srgbClr val="FEF3C7"/>
    <a:srgbClr val="78350F"/>
    <a:srgbClr val="FDE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4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6828" y="1458595"/>
            <a:ext cx="280162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GEN</a:t>
            </a:r>
            <a:endParaRPr lang="en-US" altLang="zh-CN" sz="96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3304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&lt;~&gt;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26511" y="653415"/>
            <a:ext cx="2841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5875">
                  <a:noFill/>
                </a:ln>
                <a:solidFill>
                  <a:schemeClr val="bg1"/>
                </a:solidFill>
                <a:effectLst/>
              </a:rPr>
              <a:t>CODE</a:t>
            </a:r>
            <a:endParaRPr lang="en-US" altLang="zh-CN" sz="7200" b="1">
              <a:ln w="15875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077018" y="1431925"/>
            <a:ext cx="227457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LAF</a:t>
            </a:r>
            <a:endParaRPr lang="en-US" altLang="zh-CN" sz="8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07485" y="192341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solidFill>
                  <a:schemeClr val="bg1"/>
                </a:solidFill>
                <a:effectLst/>
              </a:rPr>
              <a:t>&lt;~&gt;</a:t>
            </a:r>
            <a:endParaRPr lang="en-US" altLang="zh-CN" sz="4400" b="1">
              <a:ln w="15875"/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08096" y="2710815"/>
            <a:ext cx="252031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TOOLS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162425" y="755015"/>
            <a:ext cx="2223135" cy="12153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96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Tifinagh" panose="020B0502040504020204" charset="0"/>
                <a:cs typeface="Noto Sans Tifinagh" panose="020B0502040504020204" charset="0"/>
              </a:rPr>
              <a:t>LAF</a:t>
            </a:r>
            <a:endParaRPr lang="en-US" altLang="zh-CN" sz="96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oto Sans Tifinagh" panose="020B0502040504020204" charset="0"/>
              <a:cs typeface="Noto Sans Tifinagh" panose="020B050204050402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8447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&lt;~&gt;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9533" y="521335"/>
            <a:ext cx="2811780" cy="1861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15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Courier New Regular" panose="02070609020205090404" charset="0"/>
                <a:cs typeface="Courier New Regular" panose="02070609020205090404" charset="0"/>
              </a:rPr>
              <a:t>LAF</a:t>
            </a:r>
            <a:endParaRPr lang="en-US" altLang="zh-CN" sz="115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  <a:latin typeface="Courier New Regular" panose="02070609020205090404" charset="0"/>
              <a:cs typeface="Courier New Regular" panose="020706090202050904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8447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endParaRPr lang="en-US" altLang="zh-CN" sz="4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86213" y="1770380"/>
            <a:ext cx="241935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>
                <a:ln w="15875">
                  <a:noFill/>
                </a:ln>
                <a:solidFill>
                  <a:schemeClr val="bg1"/>
                </a:solidFill>
                <a:effectLst/>
                <a:latin typeface="Herculanum" panose="02000505000000020004" charset="0"/>
                <a:cs typeface="Herculanum" panose="02000505000000020004" charset="0"/>
              </a:rPr>
              <a:t>tools</a:t>
            </a:r>
            <a:endParaRPr lang="en-US" altLang="zh-CN" sz="6600">
              <a:ln w="15875">
                <a:noFill/>
              </a:ln>
              <a:solidFill>
                <a:schemeClr val="bg1"/>
              </a:solidFill>
              <a:effectLst/>
              <a:latin typeface="Herculanum" panose="02000505000000020004" charset="0"/>
              <a:cs typeface="Herculanum" panose="020005050000000200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6828" y="1458595"/>
            <a:ext cx="280162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GEN</a:t>
            </a:r>
            <a:endParaRPr lang="en-US" altLang="zh-CN" sz="96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3304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EMOTE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26511" y="653415"/>
            <a:ext cx="2841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5875">
                  <a:noFill/>
                </a:ln>
                <a:solidFill>
                  <a:schemeClr val="bg1"/>
                </a:solidFill>
                <a:effectLst/>
              </a:rPr>
              <a:t>CODE</a:t>
            </a:r>
            <a:endParaRPr lang="en-US" altLang="zh-CN" sz="7200" b="1">
              <a:ln w="15875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0160" y="600710"/>
            <a:ext cx="21945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LAF</a:t>
            </a:r>
            <a:endParaRPr lang="en-US" altLang="zh-CN" sz="96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34155" y="2641283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6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CRAFTS</a:t>
            </a:r>
            <a:endParaRPr lang="en-US" altLang="zh-CN" sz="6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77945" y="1752283"/>
            <a:ext cx="248793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66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TOOLS</a:t>
            </a:r>
            <a:endParaRPr lang="en-US" altLang="zh-CN" sz="66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2DD4BF"/>
              </a:gs>
              <a:gs pos="100000">
                <a:srgbClr val="0F76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DOCS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2DD4BF"/>
              </a:gs>
              <a:gs pos="100000">
                <a:srgbClr val="0F76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DOCS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49275" y="4244975"/>
            <a:ext cx="4986655" cy="1564640"/>
          </a:xfrm>
          <a:prstGeom prst="rect">
            <a:avLst/>
          </a:prstGeom>
          <a:gradFill>
            <a:gsLst>
              <a:gs pos="0">
                <a:srgbClr val="D6A702"/>
              </a:gs>
              <a:gs pos="100000">
                <a:srgbClr val="854D0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RSCE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8B5CF6"/>
              </a:gs>
              <a:gs pos="100000">
                <a:srgbClr val="2E10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800">
                <a:latin typeface="Cascadia Mono" panose="020B0609020000020004" charset="0"/>
                <a:cs typeface="Cascadia Mono" panose="020B0609020000020004" charset="0"/>
              </a:rPr>
              <a:t>AILAB</a:t>
            </a:r>
            <a:endParaRPr lang="en-US" sz="88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1437" y="701040"/>
            <a:ext cx="208407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80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</a:rPr>
              <a:t>LAF</a:t>
            </a:r>
            <a:endParaRPr lang="en-US" altLang="zh-CN" sz="80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1297" y="262509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5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</a:rPr>
              <a:t>XENIAL</a:t>
            </a:r>
            <a:endParaRPr lang="en-US" altLang="zh-CN" sz="5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12077" y="1870393"/>
            <a:ext cx="23475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50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</a:rPr>
              <a:t>TOOLS</a:t>
            </a:r>
            <a:endParaRPr lang="en-US" altLang="zh-CN" sz="50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rgbClr val="7CC960"/>
              </a:gs>
              <a:gs pos="100000">
                <a:schemeClr val="accent1">
                  <a:lumMod val="75000"/>
                </a:schemeClr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1437" y="701040"/>
            <a:ext cx="208407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80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</a:rPr>
              <a:t>LAF</a:t>
            </a:r>
            <a:endParaRPr lang="en-US" altLang="zh-CN" sz="80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54317" y="262509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5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</a:rPr>
              <a:t>CRAFTS</a:t>
            </a:r>
            <a:endParaRPr lang="en-US" altLang="zh-CN" sz="5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12077" y="1870393"/>
            <a:ext cx="23475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50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</a:rPr>
              <a:t>TOOLS</a:t>
            </a:r>
            <a:endParaRPr lang="en-US" altLang="zh-CN" sz="50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625215" y="450850"/>
            <a:ext cx="2708275" cy="30537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99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L</a:t>
            </a:r>
            <a:endParaRPr lang="en-US" altLang="zh-CN" sz="199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Presentation</Application>
  <PresentationFormat>宽屏</PresentationFormat>
  <Paragraphs>54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Consolas</vt:lpstr>
      <vt:lpstr>Cascadia Mono</vt:lpstr>
      <vt:lpstr>Noto Sans Tifinagh</vt:lpstr>
      <vt:lpstr>Sans Serif Collection</vt:lpstr>
      <vt:lpstr>Courier New Regular</vt:lpstr>
      <vt:lpstr>Courier New</vt:lpstr>
      <vt:lpstr>Herculanum</vt:lpstr>
      <vt:lpstr>Calibri</vt:lpstr>
      <vt:lpstr>微软雅黑</vt:lpstr>
      <vt:lpstr>Arial Unicode MS</vt:lpstr>
      <vt:lpstr>Yu Gothic UI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lstz lstz</cp:lastModifiedBy>
  <cp:revision>144</cp:revision>
  <dcterms:created xsi:type="dcterms:W3CDTF">2023-11-17T15:01:00Z</dcterms:created>
  <dcterms:modified xsi:type="dcterms:W3CDTF">2024-04-01T15:25:56Z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69A6F0298526CE609D823465843C541C_43</vt:lpwstr>
  </property>
</Properties>
</file>