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66" r:id="rId5"/>
    <p:sldId id="275" r:id="rId6"/>
    <p:sldId id="277" r:id="rId7"/>
    <p:sldId id="276" r:id="rId8"/>
    <p:sldId id="278" r:id="rId9"/>
    <p:sldId id="268" r:id="rId10"/>
    <p:sldId id="267" r:id="rId11"/>
    <p:sldId id="261" r:id="rId12"/>
    <p:sldId id="260" r:id="rId13"/>
    <p:sldId id="258" r:id="rId14"/>
    <p:sldId id="259" r:id="rId15"/>
    <p:sldId id="25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065"/>
    <a:srgbClr val="4C1D95"/>
    <a:srgbClr val="8B5CF6"/>
    <a:srgbClr val="9F1239"/>
    <a:srgbClr val="500724"/>
    <a:srgbClr val="F43F5E"/>
    <a:srgbClr val="FB7185"/>
    <a:srgbClr val="0F766E"/>
    <a:srgbClr val="2DD4BF"/>
    <a:srgbClr val="5E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4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26828" y="1458595"/>
            <a:ext cx="280162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GEN</a:t>
            </a:r>
            <a:endParaRPr lang="en-US" altLang="zh-CN" sz="96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3304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&lt;~&gt;</a:t>
            </a:r>
            <a:endParaRPr lang="en-US" altLang="zh-CN" sz="44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26511" y="653415"/>
            <a:ext cx="2841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5875">
                  <a:noFill/>
                </a:ln>
                <a:solidFill>
                  <a:schemeClr val="bg1"/>
                </a:solidFill>
                <a:effectLst/>
              </a:rPr>
              <a:t>CODE</a:t>
            </a:r>
            <a:endParaRPr lang="en-US" altLang="zh-CN" sz="7200" b="1">
              <a:ln w="15875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077018" y="1431925"/>
            <a:ext cx="227457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8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LAF</a:t>
            </a:r>
            <a:endParaRPr lang="en-US" altLang="zh-CN" sz="8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07485" y="1923415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solidFill>
                  <a:schemeClr val="bg1"/>
                </a:solidFill>
                <a:effectLst/>
              </a:rPr>
              <a:t>&lt;~&gt;</a:t>
            </a:r>
            <a:endParaRPr lang="en-US" altLang="zh-CN" sz="4400" b="1">
              <a:ln w="15875"/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08096" y="2710815"/>
            <a:ext cx="252031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TOOLS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162425" y="755015"/>
            <a:ext cx="2223135" cy="12153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960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Tifinagh" panose="020B0502040504020204" charset="0"/>
                <a:cs typeface="Noto Sans Tifinagh" panose="020B0502040504020204" charset="0"/>
              </a:rPr>
              <a:t>LAF</a:t>
            </a:r>
            <a:endParaRPr lang="en-US" altLang="zh-CN" sz="960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Noto Sans Tifinagh" panose="020B0502040504020204" charset="0"/>
              <a:cs typeface="Noto Sans Tifinagh" panose="020B050204050402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84475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&lt;~&gt;</a:t>
            </a:r>
            <a:endParaRPr lang="en-US" altLang="zh-CN" sz="44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79533" y="521335"/>
            <a:ext cx="2811780" cy="1861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150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Courier New Regular" panose="02070609020205090404" charset="0"/>
                <a:cs typeface="Courier New Regular" panose="02070609020205090404" charset="0"/>
              </a:rPr>
              <a:t>LAF</a:t>
            </a:r>
            <a:endParaRPr lang="en-US" altLang="zh-CN" sz="1150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  <a:latin typeface="Courier New Regular" panose="02070609020205090404" charset="0"/>
              <a:cs typeface="Courier New Regular" panose="020706090202050904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84475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endParaRPr lang="en-US" altLang="zh-CN" sz="4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986213" y="1770380"/>
            <a:ext cx="241935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600">
                <a:ln w="15875">
                  <a:noFill/>
                </a:ln>
                <a:solidFill>
                  <a:schemeClr val="bg1"/>
                </a:solidFill>
                <a:effectLst/>
                <a:latin typeface="Herculanum" panose="02000505000000020004" charset="0"/>
                <a:cs typeface="Herculanum" panose="02000505000000020004" charset="0"/>
              </a:rPr>
              <a:t>tools</a:t>
            </a:r>
            <a:endParaRPr lang="en-US" altLang="zh-CN" sz="6600">
              <a:ln w="15875">
                <a:noFill/>
              </a:ln>
              <a:solidFill>
                <a:schemeClr val="bg1"/>
              </a:solidFill>
              <a:effectLst/>
              <a:latin typeface="Herculanum" panose="02000505000000020004" charset="0"/>
              <a:cs typeface="Herculanum" panose="020005050000000200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26828" y="1458595"/>
            <a:ext cx="280162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GEN</a:t>
            </a:r>
            <a:endParaRPr lang="en-US" altLang="zh-CN" sz="96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3304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EMOTE</a:t>
            </a:r>
            <a:endParaRPr lang="en-US" altLang="zh-CN" sz="44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26511" y="653415"/>
            <a:ext cx="2841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5875">
                  <a:noFill/>
                </a:ln>
                <a:solidFill>
                  <a:schemeClr val="bg1"/>
                </a:solidFill>
                <a:effectLst/>
              </a:rPr>
              <a:t>CODE</a:t>
            </a:r>
            <a:endParaRPr lang="en-US" altLang="zh-CN" sz="7200" b="1">
              <a:ln w="15875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20160" y="600710"/>
            <a:ext cx="21945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rgbClr val="48C6C5"/>
                    </a:gs>
                    <a:gs pos="99000">
                      <a:srgbClr val="20EC9E"/>
                    </a:gs>
                  </a:gsLst>
                  <a:lin ang="3120000" scaled="0"/>
                </a:gradFill>
                <a:effectLst/>
                <a:latin typeface="Consolas" panose="020B0609020204030204" charset="0"/>
                <a:cs typeface="Consolas" panose="020B0609020204030204" charset="0"/>
              </a:rPr>
              <a:t>LAF</a:t>
            </a:r>
            <a:endParaRPr lang="en-US" altLang="zh-CN" sz="9600" b="1">
              <a:ln w="15875"/>
              <a:gradFill>
                <a:gsLst>
                  <a:gs pos="0">
                    <a:srgbClr val="48C6C5"/>
                  </a:gs>
                  <a:gs pos="99000">
                    <a:srgbClr val="20EC9E"/>
                  </a:gs>
                </a:gsLst>
                <a:lin ang="3120000" scaled="0"/>
              </a:gra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34155" y="2641283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p>
            <a:pPr algn="ctr"/>
            <a:r>
              <a:rPr lang="en-US" altLang="zh-CN" sz="6000" b="1">
                <a:ln w="15875"/>
                <a:gradFill>
                  <a:gsLst>
                    <a:gs pos="0">
                      <a:schemeClr val="accent6"/>
                    </a:gs>
                    <a:gs pos="100000">
                      <a:srgbClr val="7030A0"/>
                    </a:gs>
                  </a:gsLst>
                  <a:lin ang="2700000" scaled="0"/>
                </a:gradFill>
                <a:effectLst/>
                <a:latin typeface="Consolas" panose="020B0609020204030204" charset="0"/>
                <a:cs typeface="Consolas" panose="020B0609020204030204" charset="0"/>
              </a:rPr>
              <a:t>CRAFTS</a:t>
            </a:r>
            <a:endParaRPr lang="en-US" altLang="zh-CN" sz="6000" b="1">
              <a:ln w="15875"/>
              <a:gradFill>
                <a:gsLst>
                  <a:gs pos="0">
                    <a:schemeClr val="accent6"/>
                  </a:gs>
                  <a:gs pos="100000">
                    <a:srgbClr val="7030A0"/>
                  </a:gs>
                </a:gsLst>
                <a:lin ang="2700000" scaled="0"/>
              </a:gra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77945" y="1752283"/>
            <a:ext cx="248793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6600" b="1">
                <a:ln w="15875">
                  <a:noFill/>
                </a:ln>
                <a:gradFill>
                  <a:gsLst>
                    <a:gs pos="0">
                      <a:srgbClr val="FFFF00"/>
                    </a:gs>
                    <a:gs pos="100000">
                      <a:srgbClr val="FFFF00"/>
                    </a:gs>
                    <a:gs pos="85000">
                      <a:srgbClr val="F8D30E"/>
                    </a:gs>
                  </a:gsLst>
                  <a:lin ang="0" scaled="0"/>
                </a:gradFill>
                <a:effectLst/>
                <a:latin typeface="Consolas" panose="020B0609020204030204" charset="0"/>
                <a:cs typeface="Consolas" panose="020B0609020204030204" charset="0"/>
              </a:rPr>
              <a:t>TOOLS</a:t>
            </a:r>
            <a:endParaRPr lang="en-US" altLang="zh-CN" sz="6600" b="1">
              <a:ln w="15875">
                <a:noFill/>
              </a:ln>
              <a:gradFill>
                <a:gsLst>
                  <a:gs pos="0">
                    <a:srgbClr val="FFFF00"/>
                  </a:gs>
                  <a:gs pos="100000">
                    <a:srgbClr val="FFFF00"/>
                  </a:gs>
                  <a:gs pos="85000">
                    <a:srgbClr val="F8D30E"/>
                  </a:gs>
                </a:gsLst>
                <a:lin ang="0" scaled="0"/>
              </a:gra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60705" y="4257040"/>
            <a:ext cx="4986655" cy="1564640"/>
          </a:xfrm>
          <a:prstGeom prst="rect">
            <a:avLst/>
          </a:prstGeom>
          <a:gradFill>
            <a:gsLst>
              <a:gs pos="0">
                <a:srgbClr val="2DD4BF"/>
              </a:gs>
              <a:gs pos="100000">
                <a:srgbClr val="0F76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>
                <a:latin typeface="Cascadia Mono" panose="020B0609020000020004" charset="0"/>
                <a:cs typeface="Cascadia Mono" panose="020B0609020000020004" charset="0"/>
              </a:rPr>
              <a:t>DOCS</a:t>
            </a:r>
            <a:endParaRPr lang="en-US" sz="96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60705" y="4257040"/>
            <a:ext cx="4986655" cy="1564640"/>
          </a:xfrm>
          <a:prstGeom prst="rect">
            <a:avLst/>
          </a:prstGeom>
          <a:gradFill>
            <a:gsLst>
              <a:gs pos="0">
                <a:srgbClr val="2DD4BF"/>
              </a:gs>
              <a:gs pos="100000">
                <a:srgbClr val="0F76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>
                <a:latin typeface="Cascadia Mono" panose="020B0609020000020004" charset="0"/>
                <a:cs typeface="Cascadia Mono" panose="020B0609020000020004" charset="0"/>
              </a:rPr>
              <a:t>DOCS</a:t>
            </a:r>
            <a:endParaRPr lang="en-US" sz="96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60705" y="4257040"/>
            <a:ext cx="4986655" cy="1564640"/>
          </a:xfrm>
          <a:prstGeom prst="rect">
            <a:avLst/>
          </a:prstGeom>
          <a:gradFill>
            <a:gsLst>
              <a:gs pos="0">
                <a:srgbClr val="F43F5E"/>
              </a:gs>
              <a:gs pos="100000">
                <a:srgbClr val="9F123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>
                <a:latin typeface="Cascadia Mono" panose="020B0609020000020004" charset="0"/>
                <a:cs typeface="Cascadia Mono" panose="020B0609020000020004" charset="0"/>
              </a:rPr>
              <a:t>RSCE</a:t>
            </a:r>
            <a:endParaRPr lang="en-US" sz="96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60705" y="4257040"/>
            <a:ext cx="4986655" cy="1564640"/>
          </a:xfrm>
          <a:prstGeom prst="rect">
            <a:avLst/>
          </a:prstGeom>
          <a:gradFill>
            <a:gsLst>
              <a:gs pos="0">
                <a:srgbClr val="8B5CF6"/>
              </a:gs>
              <a:gs pos="100000">
                <a:srgbClr val="2E10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800">
                <a:latin typeface="Cascadia Mono" panose="020B0609020000020004" charset="0"/>
                <a:cs typeface="Cascadia Mono" panose="020B0609020000020004" charset="0"/>
              </a:rPr>
              <a:t>AILAB</a:t>
            </a:r>
            <a:endParaRPr lang="en-US" sz="88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71437" y="701040"/>
            <a:ext cx="208407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8000" b="1">
                <a:ln w="15875"/>
                <a:gradFill>
                  <a:gsLst>
                    <a:gs pos="0">
                      <a:srgbClr val="48C6C5"/>
                    </a:gs>
                    <a:gs pos="99000">
                      <a:srgbClr val="20EC9E"/>
                    </a:gs>
                  </a:gsLst>
                  <a:lin ang="3120000" scaled="0"/>
                </a:gradFill>
                <a:effectLst/>
              </a:rPr>
              <a:t>LAF</a:t>
            </a:r>
            <a:endParaRPr lang="en-US" altLang="zh-CN" sz="8000" b="1">
              <a:ln w="15875"/>
              <a:gradFill>
                <a:gsLst>
                  <a:gs pos="0">
                    <a:srgbClr val="48C6C5"/>
                  </a:gs>
                  <a:gs pos="99000">
                    <a:srgbClr val="20EC9E"/>
                  </a:gs>
                </a:gsLst>
                <a:lin ang="312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1297" y="262509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p>
            <a:pPr algn="ctr"/>
            <a:r>
              <a:rPr lang="en-US" altLang="zh-CN" sz="5000" b="1">
                <a:ln w="15875"/>
                <a:gradFill>
                  <a:gsLst>
                    <a:gs pos="0">
                      <a:schemeClr val="accent6"/>
                    </a:gs>
                    <a:gs pos="100000">
                      <a:srgbClr val="7030A0"/>
                    </a:gs>
                  </a:gsLst>
                  <a:lin ang="2700000" scaled="0"/>
                </a:gradFill>
                <a:effectLst/>
              </a:rPr>
              <a:t>XENIAL</a:t>
            </a:r>
            <a:endParaRPr lang="en-US" altLang="zh-CN" sz="5000" b="1">
              <a:ln w="15875"/>
              <a:gradFill>
                <a:gsLst>
                  <a:gs pos="0">
                    <a:schemeClr val="accent6"/>
                  </a:gs>
                  <a:gs pos="100000">
                    <a:srgbClr val="7030A0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912077" y="1870393"/>
            <a:ext cx="234759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5000" b="1">
                <a:ln w="15875">
                  <a:noFill/>
                </a:ln>
                <a:gradFill>
                  <a:gsLst>
                    <a:gs pos="0">
                      <a:srgbClr val="FFFF00"/>
                    </a:gs>
                    <a:gs pos="100000">
                      <a:srgbClr val="FFFF00"/>
                    </a:gs>
                    <a:gs pos="85000">
                      <a:srgbClr val="F8D30E"/>
                    </a:gs>
                  </a:gsLst>
                  <a:lin ang="0" scaled="0"/>
                </a:gradFill>
                <a:effectLst/>
              </a:rPr>
              <a:t>TOOLS</a:t>
            </a:r>
            <a:endParaRPr lang="en-US" altLang="zh-CN" sz="5000" b="1">
              <a:ln w="15875">
                <a:noFill/>
              </a:ln>
              <a:gradFill>
                <a:gsLst>
                  <a:gs pos="0">
                    <a:srgbClr val="FFFF00"/>
                  </a:gs>
                  <a:gs pos="100000">
                    <a:srgbClr val="FFFF00"/>
                  </a:gs>
                  <a:gs pos="85000">
                    <a:srgbClr val="F8D30E"/>
                  </a:gs>
                </a:gsLst>
                <a:lin ang="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rgbClr val="7CC960"/>
              </a:gs>
              <a:gs pos="100000">
                <a:schemeClr val="accent1">
                  <a:lumMod val="75000"/>
                </a:schemeClr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71437" y="701040"/>
            <a:ext cx="208407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8000" b="1">
                <a:ln w="15875"/>
                <a:gradFill>
                  <a:gsLst>
                    <a:gs pos="0">
                      <a:srgbClr val="48C6C5"/>
                    </a:gs>
                    <a:gs pos="99000">
                      <a:srgbClr val="20EC9E"/>
                    </a:gs>
                  </a:gsLst>
                  <a:lin ang="3120000" scaled="0"/>
                </a:gradFill>
                <a:effectLst/>
              </a:rPr>
              <a:t>LAF</a:t>
            </a:r>
            <a:endParaRPr lang="en-US" altLang="zh-CN" sz="8000" b="1">
              <a:ln w="15875"/>
              <a:gradFill>
                <a:gsLst>
                  <a:gs pos="0">
                    <a:srgbClr val="48C6C5"/>
                  </a:gs>
                  <a:gs pos="99000">
                    <a:srgbClr val="20EC9E"/>
                  </a:gs>
                </a:gsLst>
                <a:lin ang="312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54317" y="262509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p>
            <a:pPr algn="ctr"/>
            <a:r>
              <a:rPr lang="en-US" altLang="zh-CN" sz="5000" b="1">
                <a:ln w="15875"/>
                <a:gradFill>
                  <a:gsLst>
                    <a:gs pos="0">
                      <a:schemeClr val="accent6"/>
                    </a:gs>
                    <a:gs pos="100000">
                      <a:srgbClr val="7030A0"/>
                    </a:gs>
                  </a:gsLst>
                  <a:lin ang="2700000" scaled="0"/>
                </a:gradFill>
                <a:effectLst/>
              </a:rPr>
              <a:t>CRAFTS</a:t>
            </a:r>
            <a:endParaRPr lang="en-US" altLang="zh-CN" sz="5000" b="1">
              <a:ln w="15875"/>
              <a:gradFill>
                <a:gsLst>
                  <a:gs pos="0">
                    <a:schemeClr val="accent6"/>
                  </a:gs>
                  <a:gs pos="100000">
                    <a:srgbClr val="7030A0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912077" y="1870393"/>
            <a:ext cx="234759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5000" b="1">
                <a:ln w="15875">
                  <a:noFill/>
                </a:ln>
                <a:gradFill>
                  <a:gsLst>
                    <a:gs pos="0">
                      <a:srgbClr val="FFFF00"/>
                    </a:gs>
                    <a:gs pos="100000">
                      <a:srgbClr val="FFFF00"/>
                    </a:gs>
                    <a:gs pos="85000">
                      <a:srgbClr val="F8D30E"/>
                    </a:gs>
                  </a:gsLst>
                  <a:lin ang="0" scaled="0"/>
                </a:gradFill>
                <a:effectLst/>
              </a:rPr>
              <a:t>TOOLS</a:t>
            </a:r>
            <a:endParaRPr lang="en-US" altLang="zh-CN" sz="5000" b="1">
              <a:ln w="15875">
                <a:noFill/>
              </a:ln>
              <a:gradFill>
                <a:gsLst>
                  <a:gs pos="0">
                    <a:srgbClr val="FFFF00"/>
                  </a:gs>
                  <a:gs pos="100000">
                    <a:srgbClr val="FFFF00"/>
                  </a:gs>
                  <a:gs pos="85000">
                    <a:srgbClr val="F8D30E"/>
                  </a:gs>
                </a:gsLst>
                <a:lin ang="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625215" y="450850"/>
            <a:ext cx="2708275" cy="30537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99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L</a:t>
            </a:r>
            <a:endParaRPr lang="en-US" altLang="zh-CN" sz="199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Presentation</Application>
  <PresentationFormat>宽屏</PresentationFormat>
  <Paragraphs>54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53" baseType="lpstr">
      <vt:lpstr>Arial</vt:lpstr>
      <vt:lpstr>宋体</vt:lpstr>
      <vt:lpstr>Wingdings</vt:lpstr>
      <vt:lpstr>Noto Sans Tifinagh</vt:lpstr>
      <vt:lpstr>Sans Serif Collection</vt:lpstr>
      <vt:lpstr>Courier New Regular</vt:lpstr>
      <vt:lpstr>Courier New</vt:lpstr>
      <vt:lpstr>Herculanum</vt:lpstr>
      <vt:lpstr>Calibri</vt:lpstr>
      <vt:lpstr>微软雅黑</vt:lpstr>
      <vt:lpstr>Arial Unicode MS</vt:lpstr>
      <vt:lpstr>Bahnschrift SemiBold Condensed</vt:lpstr>
      <vt:lpstr>Bahnschrift SemiBold</vt:lpstr>
      <vt:lpstr>Bahnschrift SemiLight SemiConde</vt:lpstr>
      <vt:lpstr>Bahnschrift</vt:lpstr>
      <vt:lpstr>Candara</vt:lpstr>
      <vt:lpstr>Cascadia Code</vt:lpstr>
      <vt:lpstr>Cascadia Code Light</vt:lpstr>
      <vt:lpstr>Cascadia Mono</vt:lpstr>
      <vt:lpstr>Cascadia Mono SemiBold</vt:lpstr>
      <vt:lpstr>Comic Sans MS</vt:lpstr>
      <vt:lpstr>Consolas</vt:lpstr>
      <vt:lpstr>Constantia</vt:lpstr>
      <vt:lpstr>Yu Gothic UI</vt:lpstr>
      <vt:lpstr>Corbel</vt:lpstr>
      <vt:lpstr>Arial Black</vt:lpstr>
      <vt:lpstr>Bahnschrift Light Condensed</vt:lpstr>
      <vt:lpstr>Bahnschrift Light SemiCondensed</vt:lpstr>
      <vt:lpstr>Bahnschrift Light</vt:lpstr>
      <vt:lpstr>Bahnschrift SemiBold SemiConden</vt:lpstr>
      <vt:lpstr>Bahnschrift SemiCondensed</vt:lpstr>
      <vt:lpstr>Bahnschrift SemiLight</vt:lpstr>
      <vt:lpstr>Bahnschrift SemiLight Condensed</vt:lpstr>
      <vt:lpstr>Calibri Light</vt:lpstr>
      <vt:lpstr>Cambria</vt:lpstr>
      <vt:lpstr>Cambria Math</vt:lpstr>
      <vt:lpstr>Candara Light</vt:lpstr>
      <vt:lpstr>Cascadia Code ExtraLight</vt:lpstr>
      <vt:lpstr>Cascadia Code SemiLight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lstz lstz</cp:lastModifiedBy>
  <cp:revision>141</cp:revision>
  <dcterms:created xsi:type="dcterms:W3CDTF">2023-11-17T15:01:00Z</dcterms:created>
  <dcterms:modified xsi:type="dcterms:W3CDTF">2024-03-31T05:54:57Z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69A6F0298526CE609D823465843C541C_43</vt:lpwstr>
  </property>
</Properties>
</file>