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4" r:id="rId6"/>
    <p:sldId id="258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52A08-EBB0-4335-B7C2-C8A0A25E1730}" v="749" dt="2023-01-15T20:39:55.173"/>
    <p1510:client id="{FBB07DE0-7D9F-4C2C-B14B-7344C543609A}" v="112" dt="2023-01-15T21:32:48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61523" y="2268672"/>
            <a:ext cx="8259756" cy="23103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7200" b="1" dirty="0">
                <a:solidFill>
                  <a:schemeClr val="accent1">
                    <a:lumMod val="50000"/>
                  </a:schemeClr>
                </a:solidFill>
                <a:latin typeface="Book Antiqua"/>
                <a:ea typeface="+mj-lt"/>
                <a:cs typeface="+mj-lt"/>
              </a:rPr>
              <a:t>The </a:t>
            </a:r>
            <a:r>
              <a:rPr lang="ru-RU" sz="7200" b="1" dirty="0" err="1">
                <a:solidFill>
                  <a:schemeClr val="accent1">
                    <a:lumMod val="50000"/>
                  </a:schemeClr>
                </a:solidFill>
                <a:latin typeface="Book Antiqua"/>
                <a:ea typeface="+mj-lt"/>
                <a:cs typeface="+mj-lt"/>
              </a:rPr>
              <a:t>legend</a:t>
            </a:r>
            <a:r>
              <a:rPr lang="ru-RU" sz="7200" b="1" dirty="0">
                <a:solidFill>
                  <a:schemeClr val="accent1">
                    <a:lumMod val="50000"/>
                  </a:schemeClr>
                </a:solidFill>
                <a:latin typeface="Book Antiqua"/>
                <a:ea typeface="+mj-lt"/>
                <a:cs typeface="+mj-lt"/>
              </a:rPr>
              <a:t> </a:t>
            </a:r>
            <a:r>
              <a:rPr lang="ru-RU" sz="7200" b="1" dirty="0" err="1">
                <a:solidFill>
                  <a:schemeClr val="accent1">
                    <a:lumMod val="50000"/>
                  </a:schemeClr>
                </a:solidFill>
                <a:latin typeface="Book Antiqua"/>
                <a:ea typeface="+mj-lt"/>
                <a:cs typeface="+mj-lt"/>
              </a:rPr>
              <a:t>of</a:t>
            </a:r>
            <a:r>
              <a:rPr lang="ru-RU" sz="7200" b="1" dirty="0">
                <a:solidFill>
                  <a:schemeClr val="accent1">
                    <a:lumMod val="50000"/>
                  </a:schemeClr>
                </a:solidFill>
                <a:latin typeface="Book Antiqua"/>
                <a:ea typeface="+mj-lt"/>
                <a:cs typeface="+mj-lt"/>
              </a:rPr>
              <a:t> </a:t>
            </a:r>
            <a:r>
              <a:rPr lang="ru-RU" sz="7200" b="1" dirty="0" err="1">
                <a:solidFill>
                  <a:schemeClr val="accent1">
                    <a:lumMod val="50000"/>
                  </a:schemeClr>
                </a:solidFill>
                <a:latin typeface="Book Antiqua"/>
                <a:ea typeface="+mj-lt"/>
                <a:cs typeface="+mj-lt"/>
              </a:rPr>
              <a:t>the</a:t>
            </a:r>
            <a:r>
              <a:rPr lang="ru-RU" sz="7200" b="1" dirty="0">
                <a:solidFill>
                  <a:schemeClr val="accent1">
                    <a:lumMod val="50000"/>
                  </a:schemeClr>
                </a:solidFill>
                <a:latin typeface="Book Antiqua"/>
                <a:ea typeface="+mj-lt"/>
                <a:cs typeface="+mj-lt"/>
              </a:rPr>
              <a:t> </a:t>
            </a:r>
            <a:r>
              <a:rPr lang="ru-RU" sz="7200" b="1" dirty="0" err="1">
                <a:solidFill>
                  <a:schemeClr val="accent1">
                    <a:lumMod val="50000"/>
                  </a:schemeClr>
                </a:solidFill>
                <a:latin typeface="Book Antiqua"/>
                <a:ea typeface="+mj-lt"/>
                <a:cs typeface="+mj-lt"/>
              </a:rPr>
              <a:t>dungeon</a:t>
            </a:r>
            <a:r>
              <a:rPr lang="ru-RU" sz="7200" b="1" dirty="0">
                <a:solidFill>
                  <a:schemeClr val="accent1">
                    <a:lumMod val="50000"/>
                  </a:schemeClr>
                </a:solidFill>
                <a:latin typeface="Book Antiqua"/>
                <a:ea typeface="+mj-lt"/>
                <a:cs typeface="+mj-lt"/>
              </a:rPr>
              <a:t> </a:t>
            </a:r>
            <a:r>
              <a:rPr lang="ru-RU" sz="7200" b="1" dirty="0" err="1">
                <a:solidFill>
                  <a:schemeClr val="accent1">
                    <a:lumMod val="50000"/>
                  </a:schemeClr>
                </a:solidFill>
                <a:latin typeface="Book Antiqua"/>
                <a:ea typeface="+mj-lt"/>
                <a:cs typeface="+mj-lt"/>
              </a:rPr>
              <a:t>master</a:t>
            </a:r>
            <a:endParaRPr lang="ru-RU" sz="5400" dirty="0" err="1">
              <a:solidFill>
                <a:schemeClr val="accent1">
                  <a:lumMod val="50000"/>
                </a:schemeClr>
              </a:solidFill>
              <a:latin typeface="Book Antiqua"/>
              <a:cs typeface="Calibri Light" panose="020F030202020403020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60199" y="6047740"/>
            <a:ext cx="5760846" cy="68207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b="1" dirty="0">
                <a:solidFill>
                  <a:schemeClr val="tx2"/>
                </a:solidFill>
                <a:latin typeface="Corbel"/>
                <a:ea typeface="+mn-lt"/>
                <a:cs typeface="+mn-lt"/>
              </a:rPr>
              <a:t>Туз </a:t>
            </a:r>
            <a:r>
              <a:rPr lang="ru-RU" b="1" dirty="0">
                <a:solidFill>
                  <a:schemeClr val="tx2"/>
                </a:solidFill>
                <a:latin typeface="Corbel"/>
                <a:cs typeface="Calibri"/>
              </a:rPr>
              <a:t>Максим</a:t>
            </a:r>
            <a:endParaRPr lang="ru-RU" b="1">
              <a:solidFill>
                <a:schemeClr val="tx2"/>
              </a:solidFill>
              <a:latin typeface="Corbel"/>
              <a:cs typeface="Calibri"/>
            </a:endParaRPr>
          </a:p>
          <a:p>
            <a:r>
              <a:rPr lang="ru-RU" b="1" dirty="0" err="1">
                <a:solidFill>
                  <a:schemeClr val="tx2"/>
                </a:solidFill>
                <a:latin typeface="Corbel"/>
                <a:cs typeface="Calibri"/>
              </a:rPr>
              <a:t>Шардин</a:t>
            </a:r>
            <a:r>
              <a:rPr lang="ru-RU" b="1" dirty="0">
                <a:solidFill>
                  <a:schemeClr val="tx2"/>
                </a:solidFill>
                <a:latin typeface="Corbel"/>
                <a:cs typeface="Calibri"/>
              </a:rPr>
              <a:t> Фёдор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A61D771-7E96-948D-9908-A85A13C6A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A40E4-7D73-7919-1509-90C48F1B40A2}"/>
              </a:ext>
            </a:extLst>
          </p:cNvPr>
          <p:cNvSpPr txBox="1"/>
          <p:nvPr/>
        </p:nvSpPr>
        <p:spPr>
          <a:xfrm>
            <a:off x="6387351" y="988919"/>
            <a:ext cx="461962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000" b="1" dirty="0">
                <a:solidFill>
                  <a:srgbClr val="FF0000"/>
                </a:solidFill>
                <a:latin typeface="Book Antiqua"/>
              </a:rPr>
              <a:t>The </a:t>
            </a:r>
            <a:r>
              <a:rPr lang="ru-RU" sz="4000" b="1" dirty="0" err="1">
                <a:solidFill>
                  <a:srgbClr val="FF0000"/>
                </a:solidFill>
                <a:latin typeface="Book Antiqua"/>
              </a:rPr>
              <a:t>legend</a:t>
            </a:r>
            <a:r>
              <a:rPr lang="ru-RU" sz="4000" b="1" dirty="0">
                <a:solidFill>
                  <a:srgbClr val="FF0000"/>
                </a:solidFill>
                <a:latin typeface="Book Antiqua"/>
              </a:rPr>
              <a:t> </a:t>
            </a:r>
            <a:r>
              <a:rPr lang="ru-RU" sz="4000" b="1" dirty="0" err="1">
                <a:solidFill>
                  <a:srgbClr val="FF0000"/>
                </a:solidFill>
                <a:latin typeface="Book Antiqua"/>
              </a:rPr>
              <a:t>of</a:t>
            </a:r>
            <a:r>
              <a:rPr lang="ru-RU" sz="4000" b="1" dirty="0">
                <a:solidFill>
                  <a:srgbClr val="FF0000"/>
                </a:solidFill>
                <a:latin typeface="Book Antiqua"/>
              </a:rPr>
              <a:t> </a:t>
            </a:r>
            <a:r>
              <a:rPr lang="ru-RU" sz="4000" b="1" dirty="0" err="1">
                <a:solidFill>
                  <a:srgbClr val="FF0000"/>
                </a:solidFill>
                <a:latin typeface="Book Antiqua"/>
              </a:rPr>
              <a:t>the</a:t>
            </a:r>
            <a:r>
              <a:rPr lang="ru-RU" sz="4000" b="1" dirty="0">
                <a:solidFill>
                  <a:srgbClr val="FF0000"/>
                </a:solidFill>
                <a:latin typeface="Book Antiqua"/>
              </a:rPr>
              <a:t> </a:t>
            </a:r>
            <a:r>
              <a:rPr lang="ru-RU" sz="4000" b="1" dirty="0" err="1">
                <a:solidFill>
                  <a:srgbClr val="FF0000"/>
                </a:solidFill>
                <a:latin typeface="Book Antiqua"/>
              </a:rPr>
              <a:t>dungeon</a:t>
            </a:r>
            <a:r>
              <a:rPr lang="ru-RU" sz="4000" b="1" dirty="0">
                <a:solidFill>
                  <a:srgbClr val="FF0000"/>
                </a:solidFill>
                <a:latin typeface="Book Antiqua"/>
              </a:rPr>
              <a:t> </a:t>
            </a:r>
            <a:r>
              <a:rPr lang="ru-RU" sz="4000" b="1" dirty="0" err="1">
                <a:solidFill>
                  <a:srgbClr val="FF0000"/>
                </a:solidFill>
                <a:latin typeface="Book Antiqua"/>
              </a:rPr>
              <a:t>master</a:t>
            </a:r>
            <a:endParaRPr lang="ru-RU" sz="4000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6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D1805-3DBB-EA66-2FE8-025B5C80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4840" y="-196562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ru-RU" sz="7200" b="1" dirty="0">
                <a:solidFill>
                  <a:schemeClr val="tx2"/>
                </a:solidFill>
                <a:latin typeface="Corbel"/>
                <a:cs typeface="Calibri Light"/>
              </a:rPr>
              <a:t>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50954-7882-EEA4-B73F-991D9735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60" y="2800042"/>
            <a:ext cx="9755043" cy="3551452"/>
          </a:xfrm>
        </p:spPr>
        <p:txBody>
          <a:bodyPr anchor="t">
            <a:normAutofit/>
          </a:bodyPr>
          <a:lstStyle/>
          <a:p>
            <a:r>
              <a:rPr lang="ru-RU" sz="4000" dirty="0">
                <a:solidFill>
                  <a:schemeClr val="tx2"/>
                </a:solidFill>
                <a:cs typeface="Calibri"/>
              </a:rPr>
              <a:t>Путешествие по разнообразным локациям</a:t>
            </a:r>
          </a:p>
          <a:p>
            <a:r>
              <a:rPr lang="ru-RU" sz="4000" dirty="0">
                <a:solidFill>
                  <a:schemeClr val="tx2"/>
                </a:solidFill>
                <a:cs typeface="Calibri"/>
              </a:rPr>
              <a:t>Увлекательные битвы с монстрами</a:t>
            </a:r>
          </a:p>
          <a:p>
            <a:r>
              <a:rPr lang="ru-RU" sz="4000" dirty="0">
                <a:solidFill>
                  <a:schemeClr val="tx2"/>
                </a:solidFill>
                <a:cs typeface="Calibri"/>
              </a:rPr>
              <a:t>Лабиринты</a:t>
            </a:r>
          </a:p>
          <a:p>
            <a:r>
              <a:rPr lang="ru-RU" sz="4000" dirty="0">
                <a:solidFill>
                  <a:schemeClr val="tx2"/>
                </a:solidFill>
                <a:cs typeface="Calibri"/>
              </a:rPr>
              <a:t>И прочее веселье в одиночестве</a:t>
            </a:r>
          </a:p>
          <a:p>
            <a:pPr marL="0" indent="0">
              <a:buNone/>
            </a:pPr>
            <a:endParaRPr lang="ru-RU" sz="20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398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ADF18-F40A-135E-865B-C53544AD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164572"/>
            <a:ext cx="3855720" cy="4371974"/>
          </a:xfrm>
        </p:spPr>
        <p:txBody>
          <a:bodyPr>
            <a:norm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Corbel"/>
                <a:cs typeface="Calibri Light"/>
              </a:rPr>
              <a:t>Физика и логика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21313-918D-0EE5-6FC9-CCB304E6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259" y="1163261"/>
            <a:ext cx="5221224" cy="5353632"/>
          </a:xfrm>
        </p:spPr>
        <p:txBody>
          <a:bodyPr anchor="ctr">
            <a:normAutofit lnSpcReduction="10000"/>
          </a:bodyPr>
          <a:lstStyle/>
          <a:p>
            <a:r>
              <a:rPr lang="ru-RU" sz="4000">
                <a:solidFill>
                  <a:schemeClr val="tx2"/>
                </a:solidFill>
                <a:latin typeface="Corbel"/>
                <a:cs typeface="Calibri"/>
              </a:rPr>
              <a:t>Реалистичные убийства</a:t>
            </a:r>
            <a:endParaRPr lang="ru-RU" sz="4000" dirty="0">
              <a:solidFill>
                <a:schemeClr val="tx2"/>
              </a:solidFill>
              <a:latin typeface="Corbel"/>
              <a:cs typeface="Calibri"/>
            </a:endParaRPr>
          </a:p>
          <a:p>
            <a:r>
              <a:rPr lang="ru-RU" sz="4000" dirty="0">
                <a:solidFill>
                  <a:schemeClr val="tx2"/>
                </a:solidFill>
                <a:latin typeface="Corbel"/>
                <a:cs typeface="Calibri"/>
              </a:rPr>
              <a:t>Анимации разворота(направления движения) героя и его атаки</a:t>
            </a:r>
          </a:p>
          <a:p>
            <a:r>
              <a:rPr lang="ru-RU" sz="4000" dirty="0">
                <a:solidFill>
                  <a:schemeClr val="tx2"/>
                </a:solidFill>
                <a:latin typeface="Corbel"/>
                <a:cs typeface="Calibri"/>
              </a:rPr>
              <a:t>Переход на следующую локацию осуществляется через портал</a:t>
            </a:r>
          </a:p>
          <a:p>
            <a:endParaRPr lang="ru-RU" sz="1800" dirty="0">
              <a:solidFill>
                <a:schemeClr val="tx2"/>
              </a:solidFill>
              <a:cs typeface="Calibri"/>
            </a:endParaRPr>
          </a:p>
          <a:p>
            <a:endParaRPr lang="ru-RU" sz="1800" dirty="0">
              <a:solidFill>
                <a:schemeClr val="tx2"/>
              </a:solidFill>
              <a:cs typeface="Calibri"/>
            </a:endParaRPr>
          </a:p>
          <a:p>
            <a:endParaRPr lang="ru-RU" sz="1800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75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39164-F2B6-DEFD-D0F8-7825FA9A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590427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u-RU" sz="7200" b="1" dirty="0">
                <a:solidFill>
                  <a:schemeClr val="tx2"/>
                </a:solidFill>
                <a:latin typeface="Corbel"/>
                <a:cs typeface="Calibri Light"/>
              </a:rPr>
              <a:t>Функции для локаций</a:t>
            </a:r>
            <a:endParaRPr lang="ru-RU" sz="7200" b="1">
              <a:solidFill>
                <a:schemeClr val="tx2"/>
              </a:solidFill>
              <a:cs typeface="Calibri Ligh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4854F9F-E704-C775-5384-B4393B06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4" y="2438023"/>
            <a:ext cx="5278070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F63F438-5151-1FCC-C771-797191EC2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434227"/>
            <a:ext cx="5455917" cy="398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0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66046-D6A2-7798-610D-45588DDC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5" y="84978"/>
            <a:ext cx="3816095" cy="19380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 err="1">
                <a:solidFill>
                  <a:schemeClr val="accent1">
                    <a:lumMod val="50000"/>
                  </a:schemeClr>
                </a:solidFill>
                <a:latin typeface="Corbel"/>
              </a:rPr>
              <a:t>Локации</a:t>
            </a:r>
            <a:br>
              <a:rPr lang="en-US" b="1" kern="1200" dirty="0"/>
            </a:br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C8872-BCFC-E5EF-E6C9-CE381CE2E55C}"/>
              </a:ext>
            </a:extLst>
          </p:cNvPr>
          <p:cNvSpPr txBox="1"/>
          <p:nvPr/>
        </p:nvSpPr>
        <p:spPr>
          <a:xfrm>
            <a:off x="-2239" y="2370530"/>
            <a:ext cx="5530595" cy="369437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Локации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разнообразны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по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дизайну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 и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обстановке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.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Они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помогают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создать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атмосферу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 и 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средневековый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 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Corbel"/>
                <a:ea typeface="+mn-lt"/>
                <a:cs typeface="+mn-lt"/>
              </a:rPr>
              <a:t>сетинг</a:t>
            </a:r>
            <a:endParaRPr lang="ru-RU" sz="4000">
              <a:solidFill>
                <a:schemeClr val="accent1">
                  <a:lumMod val="50000"/>
                </a:schemeClr>
              </a:solidFill>
              <a:latin typeface="Corbel"/>
              <a:cs typeface="Calibri"/>
            </a:endParaRPr>
          </a:p>
        </p:txBody>
      </p:sp>
      <p:pic>
        <p:nvPicPr>
          <p:cNvPr id="4" name="Рисунок 4" descr="Изображение выглядит как текст, электроника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CB3F098C-40CF-E68F-853A-0781F9BDA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52" r="-1" b="-1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5" name="Рисунок 5" descr="Изображение выглядит как трава, ткань&#10;&#10;Автоматически созданное описание">
            <a:extLst>
              <a:ext uri="{FF2B5EF4-FFF2-40B4-BE49-F238E27FC236}">
                <a16:creationId xmlns:a16="http://schemas.microsoft.com/office/drawing/2014/main" id="{85296B6B-2B55-2FDD-51E0-A8195DA5CA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" b="23407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683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10E59-0204-9D5B-1E4E-7E2C68FB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279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3FE7C-FE6B-EDCE-EFE6-00FDA2F1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505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рр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E9C52B9-69B3-A20D-E6D2-AE2ED352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371" y="269475"/>
            <a:ext cx="6530787" cy="6307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72C6D-7380-DAA3-94DC-8A82286DEE39}"/>
              </a:ext>
            </a:extLst>
          </p:cNvPr>
          <p:cNvSpPr txBox="1"/>
          <p:nvPr/>
        </p:nvSpPr>
        <p:spPr>
          <a:xfrm>
            <a:off x="154080" y="196103"/>
            <a:ext cx="51463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7200" b="1" dirty="0">
                <a:solidFill>
                  <a:schemeClr val="accent1">
                    <a:lumMod val="50000"/>
                  </a:schemeClr>
                </a:solidFill>
                <a:latin typeface="Corbel"/>
                <a:cs typeface="Calibri"/>
              </a:rPr>
              <a:t>Проработка врагов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62A2524D-D55B-CFF0-4B62-17B9E635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335" y="3881719"/>
            <a:ext cx="2971799" cy="2971799"/>
          </a:xfrm>
          <a:prstGeom prst="rect">
            <a:avLst/>
          </a:prstGeom>
        </p:spPr>
      </p:pic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173BCFEA-5137-C414-C543-B24797538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9" y="2774577"/>
            <a:ext cx="4312023" cy="43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1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C84CD-8ACD-510A-1045-8140EB30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00" y="701129"/>
            <a:ext cx="10513358" cy="1325880"/>
          </a:xfrm>
        </p:spPr>
        <p:txBody>
          <a:bodyPr anchor="b">
            <a:noAutofit/>
          </a:bodyPr>
          <a:lstStyle/>
          <a:p>
            <a:pPr algn="ctr"/>
            <a:r>
              <a:rPr lang="ru-RU" sz="7200" b="1" dirty="0">
                <a:solidFill>
                  <a:schemeClr val="tx2"/>
                </a:solidFill>
                <a:latin typeface="Corbel"/>
                <a:cs typeface="Calibri Light"/>
              </a:rPr>
              <a:t>Текстуры и прочие материалы</a:t>
            </a:r>
            <a:endParaRPr lang="ru-RU" sz="7200" dirty="0">
              <a:solidFill>
                <a:schemeClr val="tx2"/>
              </a:solidFill>
              <a:latin typeface="Corbel"/>
            </a:endParaRPr>
          </a:p>
        </p:txBody>
      </p:sp>
      <p:grpSp>
        <p:nvGrpSpPr>
          <p:cNvPr id="37" name="Group 1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DBB0768-35B7-C5E9-2F78-1DE8C2D7C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614" y="2294885"/>
            <a:ext cx="10416072" cy="4303900"/>
          </a:xfrm>
        </p:spPr>
      </p:pic>
      <p:grpSp>
        <p:nvGrpSpPr>
          <p:cNvPr id="39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68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F97A2-94EB-3402-4DB5-6A2BABC0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424" y="-420680"/>
            <a:ext cx="9564696" cy="1837349"/>
          </a:xfrm>
        </p:spPr>
        <p:txBody>
          <a:bodyPr>
            <a:normAutofit fontScale="90000"/>
          </a:bodyPr>
          <a:lstStyle/>
          <a:p>
            <a:pPr algn="ctr"/>
            <a:endParaRPr lang="ru-RU" sz="3600">
              <a:solidFill>
                <a:schemeClr val="tx2"/>
              </a:solidFill>
              <a:cs typeface="Calibri Light"/>
            </a:endParaRPr>
          </a:p>
          <a:p>
            <a:r>
              <a:rPr lang="ru-RU" sz="7200" b="1" dirty="0">
                <a:solidFill>
                  <a:schemeClr val="accent1">
                    <a:lumMod val="50000"/>
                  </a:schemeClr>
                </a:solidFill>
                <a:latin typeface="Corbel"/>
                <a:ea typeface="+mj-lt"/>
                <a:cs typeface="+mj-lt"/>
              </a:rPr>
              <a:t>Перспективы и развитие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Corbe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EC7A9-3849-E261-BA1A-3113FBF5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65" y="1589808"/>
            <a:ext cx="10080014" cy="53107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chemeClr val="tx2"/>
                </a:solidFill>
                <a:cs typeface="Calibri"/>
              </a:rPr>
              <a:t>Добавить здоровье, ману, способности и инвентарь главному персонажу</a:t>
            </a:r>
          </a:p>
          <a:p>
            <a:r>
              <a:rPr lang="ru-RU" dirty="0">
                <a:solidFill>
                  <a:schemeClr val="tx2"/>
                </a:solidFill>
                <a:cs typeface="Calibri"/>
              </a:rPr>
              <a:t>Создать больше враждебных мобов и новых механик с ними</a:t>
            </a:r>
          </a:p>
          <a:p>
            <a:r>
              <a:rPr lang="ru-RU" dirty="0">
                <a:solidFill>
                  <a:schemeClr val="tx2"/>
                </a:solidFill>
                <a:cs typeface="Calibri"/>
              </a:rPr>
              <a:t>Спроектировать больше локаций со своими секретами, мобами и </a:t>
            </a:r>
            <a:r>
              <a:rPr lang="ru-RU" dirty="0" err="1">
                <a:solidFill>
                  <a:schemeClr val="tx2"/>
                </a:solidFill>
                <a:cs typeface="Calibri"/>
              </a:rPr>
              <a:t>пасхалками</a:t>
            </a:r>
            <a:endParaRPr lang="ru-RU" dirty="0">
              <a:solidFill>
                <a:schemeClr val="tx2"/>
              </a:solidFill>
              <a:cs typeface="Calibri"/>
            </a:endParaRPr>
          </a:p>
          <a:p>
            <a:r>
              <a:rPr lang="ru-RU" dirty="0">
                <a:solidFill>
                  <a:schemeClr val="tx2"/>
                </a:solidFill>
                <a:cs typeface="Calibri"/>
              </a:rPr>
              <a:t>Улучшить анимации </a:t>
            </a:r>
          </a:p>
          <a:p>
            <a:r>
              <a:rPr lang="ru-RU" dirty="0">
                <a:solidFill>
                  <a:schemeClr val="tx2"/>
                </a:solidFill>
                <a:cs typeface="Calibri"/>
              </a:rPr>
              <a:t>Добавить возможность сохранить прогресс и потом загрузить его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5815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The legend of the dungeon master</vt:lpstr>
      <vt:lpstr>Презентация PowerPoint</vt:lpstr>
      <vt:lpstr>Геймплей</vt:lpstr>
      <vt:lpstr>Физика и логика</vt:lpstr>
      <vt:lpstr>Функции для локаций</vt:lpstr>
      <vt:lpstr>Локации </vt:lpstr>
      <vt:lpstr>рро</vt:lpstr>
      <vt:lpstr>Текстуры и прочие материалы</vt:lpstr>
      <vt:lpstr> Перспективы и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иттт</dc:title>
  <dc:creator/>
  <cp:lastModifiedBy/>
  <cp:revision>257</cp:revision>
  <dcterms:created xsi:type="dcterms:W3CDTF">2023-01-15T19:41:14Z</dcterms:created>
  <dcterms:modified xsi:type="dcterms:W3CDTF">2023-01-15T21:33:04Z</dcterms:modified>
</cp:coreProperties>
</file>