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83568-87FA-EED2-DDD5-A2BE9F80D644}" v="18" dt="2025-04-04T12:30:54.233"/>
    <p1510:client id="{3F4B1734-FC41-64DD-16ED-B33EF0AC3A0E}" v="275" dt="2025-04-03T19:09:58.761"/>
    <p1510:client id="{64788498-9219-1F0F-FD43-409106ACABEB}" v="15" dt="2025-04-03T16:58:2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C614B-725B-4781-AB99-C059E8BDD1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97402-A0BE-4A88-818D-26BAA72F2F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chatbot is implemented in a single class: </a:t>
          </a:r>
          <a:r>
            <a:rPr lang="en-US" b="1"/>
            <a:t>Program</a:t>
          </a:r>
          <a:r>
            <a:rPr lang="en-US"/>
            <a:t>.</a:t>
          </a:r>
        </a:p>
      </dgm:t>
    </dgm:pt>
    <dgm:pt modelId="{9081ABD9-D7E7-42C2-818E-E0E28D916D13}" type="parTrans" cxnId="{76BF46C0-ACC0-4FFB-9D1B-4A011C3F29C2}">
      <dgm:prSet/>
      <dgm:spPr/>
      <dgm:t>
        <a:bodyPr/>
        <a:lstStyle/>
        <a:p>
          <a:endParaRPr lang="en-US"/>
        </a:p>
      </dgm:t>
    </dgm:pt>
    <dgm:pt modelId="{B466AF13-9554-4CCF-9979-B309DADBC6BC}" type="sibTrans" cxnId="{76BF46C0-ACC0-4FFB-9D1B-4A011C3F29C2}">
      <dgm:prSet/>
      <dgm:spPr/>
      <dgm:t>
        <a:bodyPr/>
        <a:lstStyle/>
        <a:p>
          <a:endParaRPr lang="en-US"/>
        </a:p>
      </dgm:t>
    </dgm:pt>
    <dgm:pt modelId="{6F80ABDB-A5D7-4641-8732-57FA50068A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Uses various methods for modular functionality.</a:t>
          </a:r>
        </a:p>
      </dgm:t>
    </dgm:pt>
    <dgm:pt modelId="{361F0854-4142-4720-88FA-5886F4478637}" type="parTrans" cxnId="{AC1C379A-4689-4FFF-975F-6611F207ADE2}">
      <dgm:prSet/>
      <dgm:spPr/>
      <dgm:t>
        <a:bodyPr/>
        <a:lstStyle/>
        <a:p>
          <a:endParaRPr lang="en-US"/>
        </a:p>
      </dgm:t>
    </dgm:pt>
    <dgm:pt modelId="{A0A4EFFF-AB84-4751-94FF-230F7963F0B5}" type="sibTrans" cxnId="{AC1C379A-4689-4FFF-975F-6611F207ADE2}">
      <dgm:prSet/>
      <dgm:spPr/>
      <dgm:t>
        <a:bodyPr/>
        <a:lstStyle/>
        <a:p>
          <a:endParaRPr lang="en-US"/>
        </a:p>
      </dgm:t>
    </dgm:pt>
    <dgm:pt modelId="{1D12E571-CF65-4DC7-A03B-5D72E637DC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functionalities include:</a:t>
          </a:r>
        </a:p>
      </dgm:t>
    </dgm:pt>
    <dgm:pt modelId="{F699DB7B-A349-4821-9D8B-2B5F144551DF}" type="parTrans" cxnId="{781E3EAC-36A2-4B80-B630-BF2444676E6D}">
      <dgm:prSet/>
      <dgm:spPr/>
      <dgm:t>
        <a:bodyPr/>
        <a:lstStyle/>
        <a:p>
          <a:endParaRPr lang="en-US"/>
        </a:p>
      </dgm:t>
    </dgm:pt>
    <dgm:pt modelId="{C8D944E4-8737-4BB5-9076-03A130FD284F}" type="sibTrans" cxnId="{781E3EAC-36A2-4B80-B630-BF2444676E6D}">
      <dgm:prSet/>
      <dgm:spPr/>
      <dgm:t>
        <a:bodyPr/>
        <a:lstStyle/>
        <a:p>
          <a:endParaRPr lang="en-US"/>
        </a:p>
      </dgm:t>
    </dgm:pt>
    <dgm:pt modelId="{54E4B533-B179-4580-9578-9FDC47DC1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Displaying ASCII logo</a:t>
          </a:r>
        </a:p>
      </dgm:t>
    </dgm:pt>
    <dgm:pt modelId="{DA767DDD-3170-43FD-9439-B40E19D3C648}" type="parTrans" cxnId="{185F404A-29AC-4849-8F5C-9A221E90F858}">
      <dgm:prSet/>
      <dgm:spPr/>
      <dgm:t>
        <a:bodyPr/>
        <a:lstStyle/>
        <a:p>
          <a:endParaRPr lang="en-US"/>
        </a:p>
      </dgm:t>
    </dgm:pt>
    <dgm:pt modelId="{F7E14C8C-A670-4BBE-B50F-68ED33490C74}" type="sibTrans" cxnId="{185F404A-29AC-4849-8F5C-9A221E90F858}">
      <dgm:prSet/>
      <dgm:spPr/>
      <dgm:t>
        <a:bodyPr/>
        <a:lstStyle/>
        <a:p>
          <a:endParaRPr lang="en-US"/>
        </a:p>
      </dgm:t>
    </dgm:pt>
    <dgm:pt modelId="{E8E232D5-F4C3-4B4B-B9D7-C8446808B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Playing an audio greeting</a:t>
          </a:r>
        </a:p>
      </dgm:t>
    </dgm:pt>
    <dgm:pt modelId="{533393E2-39B3-4EF1-A8BB-EF682F75B18D}" type="parTrans" cxnId="{3D8411AC-4418-40FC-9AB8-DD96C476D69F}">
      <dgm:prSet/>
      <dgm:spPr/>
      <dgm:t>
        <a:bodyPr/>
        <a:lstStyle/>
        <a:p>
          <a:endParaRPr lang="en-US"/>
        </a:p>
      </dgm:t>
    </dgm:pt>
    <dgm:pt modelId="{0DFB9213-F18A-45C7-B0B7-74AF7CA501D8}" type="sibTrans" cxnId="{3D8411AC-4418-40FC-9AB8-DD96C476D69F}">
      <dgm:prSet/>
      <dgm:spPr/>
      <dgm:t>
        <a:bodyPr/>
        <a:lstStyle/>
        <a:p>
          <a:endParaRPr lang="en-US"/>
        </a:p>
      </dgm:t>
    </dgm:pt>
    <dgm:pt modelId="{D38B303D-4D89-471A-AD95-B36090A0A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Interacting with the user</a:t>
          </a:r>
        </a:p>
      </dgm:t>
    </dgm:pt>
    <dgm:pt modelId="{6FACCF51-2836-4F58-90E7-614D85439565}" type="parTrans" cxnId="{00A307B2-226A-4972-BBCF-FF522729C6D2}">
      <dgm:prSet/>
      <dgm:spPr/>
      <dgm:t>
        <a:bodyPr/>
        <a:lstStyle/>
        <a:p>
          <a:endParaRPr lang="en-US"/>
        </a:p>
      </dgm:t>
    </dgm:pt>
    <dgm:pt modelId="{1CE4395B-2B1D-47D0-9C3D-035D273FF922}" type="sibTrans" cxnId="{00A307B2-226A-4972-BBCF-FF522729C6D2}">
      <dgm:prSet/>
      <dgm:spPr/>
      <dgm:t>
        <a:bodyPr/>
        <a:lstStyle/>
        <a:p>
          <a:endParaRPr lang="en-US"/>
        </a:p>
      </dgm:t>
    </dgm:pt>
    <dgm:pt modelId="{FD470F0E-7605-4EF4-862F-2F2043EF7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Responding to cybersecurity-related queries</a:t>
          </a:r>
        </a:p>
      </dgm:t>
    </dgm:pt>
    <dgm:pt modelId="{862BAA45-D734-4C11-B077-EEA508BCE0F4}" type="parTrans" cxnId="{54331815-67B6-40B6-8AD9-462E0C0771BA}">
      <dgm:prSet/>
      <dgm:spPr/>
      <dgm:t>
        <a:bodyPr/>
        <a:lstStyle/>
        <a:p>
          <a:endParaRPr lang="en-US"/>
        </a:p>
      </dgm:t>
    </dgm:pt>
    <dgm:pt modelId="{DEA206C4-929E-4327-87B0-3C9053F45FA4}" type="sibTrans" cxnId="{54331815-67B6-40B6-8AD9-462E0C0771BA}">
      <dgm:prSet/>
      <dgm:spPr/>
      <dgm:t>
        <a:bodyPr/>
        <a:lstStyle/>
        <a:p>
          <a:endParaRPr lang="en-US"/>
        </a:p>
      </dgm:t>
    </dgm:pt>
    <dgm:pt modelId="{C7C62EA7-19A6-497A-A9F3-C4FBE9427216}" type="pres">
      <dgm:prSet presAssocID="{525C614B-725B-4781-AB99-C059E8BDD162}" presName="root" presStyleCnt="0">
        <dgm:presLayoutVars>
          <dgm:dir/>
          <dgm:resizeHandles val="exact"/>
        </dgm:presLayoutVars>
      </dgm:prSet>
      <dgm:spPr/>
    </dgm:pt>
    <dgm:pt modelId="{B56B136D-E8EC-4EE0-ACB9-80A9FB2D7EEB}" type="pres">
      <dgm:prSet presAssocID="{1F397402-A0BE-4A88-818D-26BAA72F2FF7}" presName="compNode" presStyleCnt="0"/>
      <dgm:spPr/>
    </dgm:pt>
    <dgm:pt modelId="{CFD7D3C2-629E-4363-B8F6-F0265463C03B}" type="pres">
      <dgm:prSet presAssocID="{1F397402-A0BE-4A88-818D-26BAA72F2F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FA8548C-A19B-4B7E-AE62-7AD7E0317640}" type="pres">
      <dgm:prSet presAssocID="{1F397402-A0BE-4A88-818D-26BAA72F2FF7}" presName="iconSpace" presStyleCnt="0"/>
      <dgm:spPr/>
    </dgm:pt>
    <dgm:pt modelId="{BFA9E6DB-4E96-4681-B232-FD23737CF7B1}" type="pres">
      <dgm:prSet presAssocID="{1F397402-A0BE-4A88-818D-26BAA72F2FF7}" presName="parTx" presStyleLbl="revTx" presStyleIdx="0" presStyleCnt="6">
        <dgm:presLayoutVars>
          <dgm:chMax val="0"/>
          <dgm:chPref val="0"/>
        </dgm:presLayoutVars>
      </dgm:prSet>
      <dgm:spPr/>
    </dgm:pt>
    <dgm:pt modelId="{5FCF4627-B941-4492-BA97-8D1DC5562758}" type="pres">
      <dgm:prSet presAssocID="{1F397402-A0BE-4A88-818D-26BAA72F2FF7}" presName="txSpace" presStyleCnt="0"/>
      <dgm:spPr/>
    </dgm:pt>
    <dgm:pt modelId="{2ADE7EE3-29B5-492E-9934-D58DA8CA5633}" type="pres">
      <dgm:prSet presAssocID="{1F397402-A0BE-4A88-818D-26BAA72F2FF7}" presName="desTx" presStyleLbl="revTx" presStyleIdx="1" presStyleCnt="6">
        <dgm:presLayoutVars/>
      </dgm:prSet>
      <dgm:spPr/>
    </dgm:pt>
    <dgm:pt modelId="{8E733331-6A96-4834-9D01-5FE4893BC64B}" type="pres">
      <dgm:prSet presAssocID="{B466AF13-9554-4CCF-9979-B309DADBC6BC}" presName="sibTrans" presStyleCnt="0"/>
      <dgm:spPr/>
    </dgm:pt>
    <dgm:pt modelId="{12450579-2A07-4867-8E28-768D834810CF}" type="pres">
      <dgm:prSet presAssocID="{6F80ABDB-A5D7-4641-8732-57FA50068A24}" presName="compNode" presStyleCnt="0"/>
      <dgm:spPr/>
    </dgm:pt>
    <dgm:pt modelId="{8A6B91DE-E9BD-43CE-A90B-17024A89EAF7}" type="pres">
      <dgm:prSet presAssocID="{6F80ABDB-A5D7-4641-8732-57FA50068A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9364B1B-D184-41E5-81CC-E4304CF8B475}" type="pres">
      <dgm:prSet presAssocID="{6F80ABDB-A5D7-4641-8732-57FA50068A24}" presName="iconSpace" presStyleCnt="0"/>
      <dgm:spPr/>
    </dgm:pt>
    <dgm:pt modelId="{7D7AC636-73BF-4818-A654-B71BB7DE259A}" type="pres">
      <dgm:prSet presAssocID="{6F80ABDB-A5D7-4641-8732-57FA50068A24}" presName="parTx" presStyleLbl="revTx" presStyleIdx="2" presStyleCnt="6">
        <dgm:presLayoutVars>
          <dgm:chMax val="0"/>
          <dgm:chPref val="0"/>
        </dgm:presLayoutVars>
      </dgm:prSet>
      <dgm:spPr/>
    </dgm:pt>
    <dgm:pt modelId="{0912D703-CCEF-4D77-BB44-9DBF12969676}" type="pres">
      <dgm:prSet presAssocID="{6F80ABDB-A5D7-4641-8732-57FA50068A24}" presName="txSpace" presStyleCnt="0"/>
      <dgm:spPr/>
    </dgm:pt>
    <dgm:pt modelId="{CB70DB9D-2674-481A-9AA5-8761F204F358}" type="pres">
      <dgm:prSet presAssocID="{6F80ABDB-A5D7-4641-8732-57FA50068A24}" presName="desTx" presStyleLbl="revTx" presStyleIdx="3" presStyleCnt="6">
        <dgm:presLayoutVars/>
      </dgm:prSet>
      <dgm:spPr/>
    </dgm:pt>
    <dgm:pt modelId="{5AE91893-3B78-476C-BE85-5A61550BCB85}" type="pres">
      <dgm:prSet presAssocID="{A0A4EFFF-AB84-4751-94FF-230F7963F0B5}" presName="sibTrans" presStyleCnt="0"/>
      <dgm:spPr/>
    </dgm:pt>
    <dgm:pt modelId="{47A3F6EB-0871-4083-B1FD-47B9A08E38E5}" type="pres">
      <dgm:prSet presAssocID="{1D12E571-CF65-4DC7-A03B-5D72E637DCDD}" presName="compNode" presStyleCnt="0"/>
      <dgm:spPr/>
    </dgm:pt>
    <dgm:pt modelId="{48D06021-191D-4784-8172-48DDA6E57B2A}" type="pres">
      <dgm:prSet presAssocID="{1D12E571-CF65-4DC7-A03B-5D72E637D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869E38B-9212-425D-86E8-CED9A1DCBCDC}" type="pres">
      <dgm:prSet presAssocID="{1D12E571-CF65-4DC7-A03B-5D72E637DCDD}" presName="iconSpace" presStyleCnt="0"/>
      <dgm:spPr/>
    </dgm:pt>
    <dgm:pt modelId="{F96E2A42-B4B4-4B9A-ACBD-2EFB51ED4B55}" type="pres">
      <dgm:prSet presAssocID="{1D12E571-CF65-4DC7-A03B-5D72E637DCDD}" presName="parTx" presStyleLbl="revTx" presStyleIdx="4" presStyleCnt="6">
        <dgm:presLayoutVars>
          <dgm:chMax val="0"/>
          <dgm:chPref val="0"/>
        </dgm:presLayoutVars>
      </dgm:prSet>
      <dgm:spPr/>
    </dgm:pt>
    <dgm:pt modelId="{42074FF2-0CAB-4F3C-B8AE-1DE6989A089E}" type="pres">
      <dgm:prSet presAssocID="{1D12E571-CF65-4DC7-A03B-5D72E637DCDD}" presName="txSpace" presStyleCnt="0"/>
      <dgm:spPr/>
    </dgm:pt>
    <dgm:pt modelId="{E5CCE549-95E4-43B0-B8FB-5045F2D7EDB0}" type="pres">
      <dgm:prSet presAssocID="{1D12E571-CF65-4DC7-A03B-5D72E637DCDD}" presName="desTx" presStyleLbl="revTx" presStyleIdx="5" presStyleCnt="6">
        <dgm:presLayoutVars/>
      </dgm:prSet>
      <dgm:spPr/>
    </dgm:pt>
  </dgm:ptLst>
  <dgm:cxnLst>
    <dgm:cxn modelId="{28375700-B557-454E-B96D-E8CD31EF17C0}" type="presOf" srcId="{D38B303D-4D89-471A-AD95-B36090A0AE1C}" destId="{E5CCE549-95E4-43B0-B8FB-5045F2D7EDB0}" srcOrd="0" destOrd="2" presId="urn:microsoft.com/office/officeart/2018/2/layout/IconLabelDescriptionList"/>
    <dgm:cxn modelId="{54331815-67B6-40B6-8AD9-462E0C0771BA}" srcId="{1D12E571-CF65-4DC7-A03B-5D72E637DCDD}" destId="{FD470F0E-7605-4EF4-862F-2F2043EF7026}" srcOrd="3" destOrd="0" parTransId="{862BAA45-D734-4C11-B077-EEA508BCE0F4}" sibTransId="{DEA206C4-929E-4327-87B0-3C9053F45FA4}"/>
    <dgm:cxn modelId="{2345CF26-ADF6-4F38-9D8C-D9B2B757B4B3}" type="presOf" srcId="{1D12E571-CF65-4DC7-A03B-5D72E637DCDD}" destId="{F96E2A42-B4B4-4B9A-ACBD-2EFB51ED4B55}" srcOrd="0" destOrd="0" presId="urn:microsoft.com/office/officeart/2018/2/layout/IconLabelDescriptionList"/>
    <dgm:cxn modelId="{74F09B62-34D9-4D66-B3F9-3496EB2461F5}" type="presOf" srcId="{E8E232D5-F4C3-4B4B-B9D7-C8446808BC68}" destId="{E5CCE549-95E4-43B0-B8FB-5045F2D7EDB0}" srcOrd="0" destOrd="1" presId="urn:microsoft.com/office/officeart/2018/2/layout/IconLabelDescriptionList"/>
    <dgm:cxn modelId="{01775B44-2114-4B24-AA29-2C9BC26A5E12}" type="presOf" srcId="{54E4B533-B179-4580-9578-9FDC47DC1B32}" destId="{E5CCE549-95E4-43B0-B8FB-5045F2D7EDB0}" srcOrd="0" destOrd="0" presId="urn:microsoft.com/office/officeart/2018/2/layout/IconLabelDescriptionList"/>
    <dgm:cxn modelId="{BDB6D667-5CB2-446A-9A57-1FC884C98066}" type="presOf" srcId="{6F80ABDB-A5D7-4641-8732-57FA50068A24}" destId="{7D7AC636-73BF-4818-A654-B71BB7DE259A}" srcOrd="0" destOrd="0" presId="urn:microsoft.com/office/officeart/2018/2/layout/IconLabelDescriptionList"/>
    <dgm:cxn modelId="{185F404A-29AC-4849-8F5C-9A221E90F858}" srcId="{1D12E571-CF65-4DC7-A03B-5D72E637DCDD}" destId="{54E4B533-B179-4580-9578-9FDC47DC1B32}" srcOrd="0" destOrd="0" parTransId="{DA767DDD-3170-43FD-9439-B40E19D3C648}" sibTransId="{F7E14C8C-A670-4BBE-B50F-68ED33490C74}"/>
    <dgm:cxn modelId="{8E42C46F-07D1-40F3-B1B6-912185586DB8}" type="presOf" srcId="{FD470F0E-7605-4EF4-862F-2F2043EF7026}" destId="{E5CCE549-95E4-43B0-B8FB-5045F2D7EDB0}" srcOrd="0" destOrd="3" presId="urn:microsoft.com/office/officeart/2018/2/layout/IconLabelDescriptionList"/>
    <dgm:cxn modelId="{AB7B2C7E-9DCE-457E-91FA-2FDA63E742BE}" type="presOf" srcId="{1F397402-A0BE-4A88-818D-26BAA72F2FF7}" destId="{BFA9E6DB-4E96-4681-B232-FD23737CF7B1}" srcOrd="0" destOrd="0" presId="urn:microsoft.com/office/officeart/2018/2/layout/IconLabelDescriptionList"/>
    <dgm:cxn modelId="{AC1C379A-4689-4FFF-975F-6611F207ADE2}" srcId="{525C614B-725B-4781-AB99-C059E8BDD162}" destId="{6F80ABDB-A5D7-4641-8732-57FA50068A24}" srcOrd="1" destOrd="0" parTransId="{361F0854-4142-4720-88FA-5886F4478637}" sibTransId="{A0A4EFFF-AB84-4751-94FF-230F7963F0B5}"/>
    <dgm:cxn modelId="{AF8C1BA6-5D32-4BA7-8435-E3548F20B40B}" type="presOf" srcId="{525C614B-725B-4781-AB99-C059E8BDD162}" destId="{C7C62EA7-19A6-497A-A9F3-C4FBE9427216}" srcOrd="0" destOrd="0" presId="urn:microsoft.com/office/officeart/2018/2/layout/IconLabelDescriptionList"/>
    <dgm:cxn modelId="{3D8411AC-4418-40FC-9AB8-DD96C476D69F}" srcId="{1D12E571-CF65-4DC7-A03B-5D72E637DCDD}" destId="{E8E232D5-F4C3-4B4B-B9D7-C8446808BC68}" srcOrd="1" destOrd="0" parTransId="{533393E2-39B3-4EF1-A8BB-EF682F75B18D}" sibTransId="{0DFB9213-F18A-45C7-B0B7-74AF7CA501D8}"/>
    <dgm:cxn modelId="{781E3EAC-36A2-4B80-B630-BF2444676E6D}" srcId="{525C614B-725B-4781-AB99-C059E8BDD162}" destId="{1D12E571-CF65-4DC7-A03B-5D72E637DCDD}" srcOrd="2" destOrd="0" parTransId="{F699DB7B-A349-4821-9D8B-2B5F144551DF}" sibTransId="{C8D944E4-8737-4BB5-9076-03A130FD284F}"/>
    <dgm:cxn modelId="{00A307B2-226A-4972-BBCF-FF522729C6D2}" srcId="{1D12E571-CF65-4DC7-A03B-5D72E637DCDD}" destId="{D38B303D-4D89-471A-AD95-B36090A0AE1C}" srcOrd="2" destOrd="0" parTransId="{6FACCF51-2836-4F58-90E7-614D85439565}" sibTransId="{1CE4395B-2B1D-47D0-9C3D-035D273FF922}"/>
    <dgm:cxn modelId="{76BF46C0-ACC0-4FFB-9D1B-4A011C3F29C2}" srcId="{525C614B-725B-4781-AB99-C059E8BDD162}" destId="{1F397402-A0BE-4A88-818D-26BAA72F2FF7}" srcOrd="0" destOrd="0" parTransId="{9081ABD9-D7E7-42C2-818E-E0E28D916D13}" sibTransId="{B466AF13-9554-4CCF-9979-B309DADBC6BC}"/>
    <dgm:cxn modelId="{DFE517E0-3BE6-4AC5-A2A6-4840A4B30ADC}" type="presParOf" srcId="{C7C62EA7-19A6-497A-A9F3-C4FBE9427216}" destId="{B56B136D-E8EC-4EE0-ACB9-80A9FB2D7EEB}" srcOrd="0" destOrd="0" presId="urn:microsoft.com/office/officeart/2018/2/layout/IconLabelDescriptionList"/>
    <dgm:cxn modelId="{E010931F-E2C7-4E4E-921D-977D12703D0F}" type="presParOf" srcId="{B56B136D-E8EC-4EE0-ACB9-80A9FB2D7EEB}" destId="{CFD7D3C2-629E-4363-B8F6-F0265463C03B}" srcOrd="0" destOrd="0" presId="urn:microsoft.com/office/officeart/2018/2/layout/IconLabelDescriptionList"/>
    <dgm:cxn modelId="{9573D7A0-0AF6-4B1B-B618-E3F29A4E065A}" type="presParOf" srcId="{B56B136D-E8EC-4EE0-ACB9-80A9FB2D7EEB}" destId="{2FA8548C-A19B-4B7E-AE62-7AD7E0317640}" srcOrd="1" destOrd="0" presId="urn:microsoft.com/office/officeart/2018/2/layout/IconLabelDescriptionList"/>
    <dgm:cxn modelId="{62730B39-262C-4B98-B229-B8F60B3E7AD5}" type="presParOf" srcId="{B56B136D-E8EC-4EE0-ACB9-80A9FB2D7EEB}" destId="{BFA9E6DB-4E96-4681-B232-FD23737CF7B1}" srcOrd="2" destOrd="0" presId="urn:microsoft.com/office/officeart/2018/2/layout/IconLabelDescriptionList"/>
    <dgm:cxn modelId="{93EA4BB4-CE0B-4CAF-B418-E00A33FCE5C8}" type="presParOf" srcId="{B56B136D-E8EC-4EE0-ACB9-80A9FB2D7EEB}" destId="{5FCF4627-B941-4492-BA97-8D1DC5562758}" srcOrd="3" destOrd="0" presId="urn:microsoft.com/office/officeart/2018/2/layout/IconLabelDescriptionList"/>
    <dgm:cxn modelId="{AEF867D3-EFB2-4AE3-AE02-57A76D12A894}" type="presParOf" srcId="{B56B136D-E8EC-4EE0-ACB9-80A9FB2D7EEB}" destId="{2ADE7EE3-29B5-492E-9934-D58DA8CA5633}" srcOrd="4" destOrd="0" presId="urn:microsoft.com/office/officeart/2018/2/layout/IconLabelDescriptionList"/>
    <dgm:cxn modelId="{0EC20163-E907-4A86-A314-CB4072E4D7DF}" type="presParOf" srcId="{C7C62EA7-19A6-497A-A9F3-C4FBE9427216}" destId="{8E733331-6A96-4834-9D01-5FE4893BC64B}" srcOrd="1" destOrd="0" presId="urn:microsoft.com/office/officeart/2018/2/layout/IconLabelDescriptionList"/>
    <dgm:cxn modelId="{F256315A-A658-4AB9-8754-C3532CE89D26}" type="presParOf" srcId="{C7C62EA7-19A6-497A-A9F3-C4FBE9427216}" destId="{12450579-2A07-4867-8E28-768D834810CF}" srcOrd="2" destOrd="0" presId="urn:microsoft.com/office/officeart/2018/2/layout/IconLabelDescriptionList"/>
    <dgm:cxn modelId="{1664E5C8-42B6-4CFF-9B4C-8294E99AB9BB}" type="presParOf" srcId="{12450579-2A07-4867-8E28-768D834810CF}" destId="{8A6B91DE-E9BD-43CE-A90B-17024A89EAF7}" srcOrd="0" destOrd="0" presId="urn:microsoft.com/office/officeart/2018/2/layout/IconLabelDescriptionList"/>
    <dgm:cxn modelId="{8C4AF8B2-4B5D-492A-96E5-E97CACC65679}" type="presParOf" srcId="{12450579-2A07-4867-8E28-768D834810CF}" destId="{29364B1B-D184-41E5-81CC-E4304CF8B475}" srcOrd="1" destOrd="0" presId="urn:microsoft.com/office/officeart/2018/2/layout/IconLabelDescriptionList"/>
    <dgm:cxn modelId="{2EA8692B-18A3-412D-A30E-AE9EA70BB6FE}" type="presParOf" srcId="{12450579-2A07-4867-8E28-768D834810CF}" destId="{7D7AC636-73BF-4818-A654-B71BB7DE259A}" srcOrd="2" destOrd="0" presId="urn:microsoft.com/office/officeart/2018/2/layout/IconLabelDescriptionList"/>
    <dgm:cxn modelId="{51A7651E-0B1A-45EF-9BBB-6410288BF803}" type="presParOf" srcId="{12450579-2A07-4867-8E28-768D834810CF}" destId="{0912D703-CCEF-4D77-BB44-9DBF12969676}" srcOrd="3" destOrd="0" presId="urn:microsoft.com/office/officeart/2018/2/layout/IconLabelDescriptionList"/>
    <dgm:cxn modelId="{D0DF87A9-029F-4976-AA2D-D7D134137231}" type="presParOf" srcId="{12450579-2A07-4867-8E28-768D834810CF}" destId="{CB70DB9D-2674-481A-9AA5-8761F204F358}" srcOrd="4" destOrd="0" presId="urn:microsoft.com/office/officeart/2018/2/layout/IconLabelDescriptionList"/>
    <dgm:cxn modelId="{AD497547-3E1D-493F-AA6B-11E57748EEBE}" type="presParOf" srcId="{C7C62EA7-19A6-497A-A9F3-C4FBE9427216}" destId="{5AE91893-3B78-476C-BE85-5A61550BCB85}" srcOrd="3" destOrd="0" presId="urn:microsoft.com/office/officeart/2018/2/layout/IconLabelDescriptionList"/>
    <dgm:cxn modelId="{27AB33F6-BE13-4B0D-B5C5-02E777C1F14B}" type="presParOf" srcId="{C7C62EA7-19A6-497A-A9F3-C4FBE9427216}" destId="{47A3F6EB-0871-4083-B1FD-47B9A08E38E5}" srcOrd="4" destOrd="0" presId="urn:microsoft.com/office/officeart/2018/2/layout/IconLabelDescriptionList"/>
    <dgm:cxn modelId="{7D45DD28-808B-4189-88DD-3A262709D956}" type="presParOf" srcId="{47A3F6EB-0871-4083-B1FD-47B9A08E38E5}" destId="{48D06021-191D-4784-8172-48DDA6E57B2A}" srcOrd="0" destOrd="0" presId="urn:microsoft.com/office/officeart/2018/2/layout/IconLabelDescriptionList"/>
    <dgm:cxn modelId="{1304BD93-8D35-4F78-BAF6-D5E4406928FD}" type="presParOf" srcId="{47A3F6EB-0871-4083-B1FD-47B9A08E38E5}" destId="{9869E38B-9212-425D-86E8-CED9A1DCBCDC}" srcOrd="1" destOrd="0" presId="urn:microsoft.com/office/officeart/2018/2/layout/IconLabelDescriptionList"/>
    <dgm:cxn modelId="{930E6DA8-1F34-42AE-94F3-664B8EBE8241}" type="presParOf" srcId="{47A3F6EB-0871-4083-B1FD-47B9A08E38E5}" destId="{F96E2A42-B4B4-4B9A-ACBD-2EFB51ED4B55}" srcOrd="2" destOrd="0" presId="urn:microsoft.com/office/officeart/2018/2/layout/IconLabelDescriptionList"/>
    <dgm:cxn modelId="{31DAF488-24FE-47B3-89E1-AA2EACFA68CA}" type="presParOf" srcId="{47A3F6EB-0871-4083-B1FD-47B9A08E38E5}" destId="{42074FF2-0CAB-4F3C-B8AE-1DE6989A089E}" srcOrd="3" destOrd="0" presId="urn:microsoft.com/office/officeart/2018/2/layout/IconLabelDescriptionList"/>
    <dgm:cxn modelId="{5E133A88-0967-4961-AF19-04880BB30374}" type="presParOf" srcId="{47A3F6EB-0871-4083-B1FD-47B9A08E38E5}" destId="{E5CCE549-95E4-43B0-B8FB-5045F2D7ED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BE1A-A31B-42DF-9F88-D0CDAE20B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9CC421-7BCD-490A-BD1A-A38BA77B2F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Univers Condensed"/>
            </a:rPr>
            <a:t>Displays a</a:t>
          </a:r>
          <a:r>
            <a:rPr lang="en-US">
              <a:latin typeface="Univers Condensed"/>
            </a:rPr>
            <a:t>n ASCII art logo with a border.</a:t>
          </a:r>
        </a:p>
      </dgm:t>
    </dgm:pt>
    <dgm:pt modelId="{002AEC59-F3B9-48AF-9A18-CA69A66F64C9}" type="parTrans" cxnId="{A83A97F1-A99C-43FB-9C80-2D396227516A}">
      <dgm:prSet/>
      <dgm:spPr/>
      <dgm:t>
        <a:bodyPr/>
        <a:lstStyle/>
        <a:p>
          <a:endParaRPr lang="en-US"/>
        </a:p>
      </dgm:t>
    </dgm:pt>
    <dgm:pt modelId="{A232358C-3D10-4780-8B2D-B70D51FB811F}" type="sibTrans" cxnId="{A83A97F1-A99C-43FB-9C80-2D396227516A}">
      <dgm:prSet/>
      <dgm:spPr/>
      <dgm:t>
        <a:bodyPr/>
        <a:lstStyle/>
        <a:p>
          <a:endParaRPr lang="en-US"/>
        </a:p>
      </dgm:t>
    </dgm:pt>
    <dgm:pt modelId="{70ABDFCA-696D-409E-B4B0-63F419A88D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Univers Condensed"/>
            </a:rPr>
            <a:t>Enhances UI with colors and structured formatting.</a:t>
          </a:r>
        </a:p>
      </dgm:t>
    </dgm:pt>
    <dgm:pt modelId="{2908D15A-7DE0-4889-A1F5-C6E293EEFC80}" type="parTrans" cxnId="{127C1BAB-58BE-4E78-8AF8-A9B2127EB68F}">
      <dgm:prSet/>
      <dgm:spPr/>
      <dgm:t>
        <a:bodyPr/>
        <a:lstStyle/>
        <a:p>
          <a:endParaRPr lang="en-US"/>
        </a:p>
      </dgm:t>
    </dgm:pt>
    <dgm:pt modelId="{9D8EA9CC-07BA-4397-A36D-7AE02A9D3CEC}" type="sibTrans" cxnId="{127C1BAB-58BE-4E78-8AF8-A9B2127EB68F}">
      <dgm:prSet/>
      <dgm:spPr/>
      <dgm:t>
        <a:bodyPr/>
        <a:lstStyle/>
        <a:p>
          <a:endParaRPr lang="en-US"/>
        </a:p>
      </dgm:t>
    </dgm:pt>
    <dgm:pt modelId="{1159E554-339F-49BD-A8FB-C9DB97342B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Univers Condensed"/>
            </a:rPr>
            <a:t>Highlights branding: </a:t>
          </a:r>
          <a:r>
            <a:rPr lang="en-US" b="1">
              <a:latin typeface="Univers Condensed"/>
            </a:rPr>
            <a:t>"🔒 SECURE BOT 🔒"</a:t>
          </a:r>
          <a:endParaRPr lang="en-US">
            <a:latin typeface="Univers Condensed"/>
          </a:endParaRPr>
        </a:p>
      </dgm:t>
    </dgm:pt>
    <dgm:pt modelId="{F3C00932-BD0C-43DB-96DC-6890407A017D}" type="parTrans" cxnId="{C4926139-8EE0-4532-A37A-FCA9D9D2D2DB}">
      <dgm:prSet/>
      <dgm:spPr/>
      <dgm:t>
        <a:bodyPr/>
        <a:lstStyle/>
        <a:p>
          <a:endParaRPr lang="en-US"/>
        </a:p>
      </dgm:t>
    </dgm:pt>
    <dgm:pt modelId="{6B4FBBE9-0C95-46E9-80A7-3685607083BE}" type="sibTrans" cxnId="{C4926139-8EE0-4532-A37A-FCA9D9D2D2DB}">
      <dgm:prSet/>
      <dgm:spPr/>
      <dgm:t>
        <a:bodyPr/>
        <a:lstStyle/>
        <a:p>
          <a:endParaRPr lang="en-US"/>
        </a:p>
      </dgm:t>
    </dgm:pt>
    <dgm:pt modelId="{7F519BDC-C4B1-47EE-8660-654ACDF1245E}" type="pres">
      <dgm:prSet presAssocID="{EA25BE1A-A31B-42DF-9F88-D0CDAE20BDC1}" presName="root" presStyleCnt="0">
        <dgm:presLayoutVars>
          <dgm:dir/>
          <dgm:resizeHandles val="exact"/>
        </dgm:presLayoutVars>
      </dgm:prSet>
      <dgm:spPr/>
    </dgm:pt>
    <dgm:pt modelId="{8B0E657B-DD3B-43FC-8B88-8A896A128C52}" type="pres">
      <dgm:prSet presAssocID="{6C9CC421-7BCD-490A-BD1A-A38BA77B2F46}" presName="compNode" presStyleCnt="0"/>
      <dgm:spPr/>
    </dgm:pt>
    <dgm:pt modelId="{06C1D516-2343-4A02-8535-A20B22334B1A}" type="pres">
      <dgm:prSet presAssocID="{6C9CC421-7BCD-490A-BD1A-A38BA77B2F46}" presName="iconBgRect" presStyleLbl="bgShp" presStyleIdx="0" presStyleCnt="3"/>
      <dgm:spPr/>
    </dgm:pt>
    <dgm:pt modelId="{A8A72800-8190-4A05-BF37-E29E20BC8249}" type="pres">
      <dgm:prSet presAssocID="{6C9CC421-7BCD-490A-BD1A-A38BA77B2F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FBCF894-8B21-4C69-9782-6156A3F2A2F7}" type="pres">
      <dgm:prSet presAssocID="{6C9CC421-7BCD-490A-BD1A-A38BA77B2F46}" presName="spaceRect" presStyleCnt="0"/>
      <dgm:spPr/>
    </dgm:pt>
    <dgm:pt modelId="{3D7EA29A-176E-45B6-81A3-78C5BDB54B85}" type="pres">
      <dgm:prSet presAssocID="{6C9CC421-7BCD-490A-BD1A-A38BA77B2F46}" presName="textRect" presStyleLbl="revTx" presStyleIdx="0" presStyleCnt="3">
        <dgm:presLayoutVars>
          <dgm:chMax val="1"/>
          <dgm:chPref val="1"/>
        </dgm:presLayoutVars>
      </dgm:prSet>
      <dgm:spPr/>
    </dgm:pt>
    <dgm:pt modelId="{65828884-2F92-4ED5-B899-BCD9CF0235F5}" type="pres">
      <dgm:prSet presAssocID="{A232358C-3D10-4780-8B2D-B70D51FB811F}" presName="sibTrans" presStyleCnt="0"/>
      <dgm:spPr/>
    </dgm:pt>
    <dgm:pt modelId="{D5E897BC-80F5-40E2-91AF-909CDB6BBA1F}" type="pres">
      <dgm:prSet presAssocID="{70ABDFCA-696D-409E-B4B0-63F419A88D5C}" presName="compNode" presStyleCnt="0"/>
      <dgm:spPr/>
    </dgm:pt>
    <dgm:pt modelId="{2CBE5532-0E9C-4365-A859-37951AB8545E}" type="pres">
      <dgm:prSet presAssocID="{70ABDFCA-696D-409E-B4B0-63F419A88D5C}" presName="iconBgRect" presStyleLbl="bgShp" presStyleIdx="1" presStyleCnt="3"/>
      <dgm:spPr/>
    </dgm:pt>
    <dgm:pt modelId="{0DB68737-443E-4B81-B6E0-A9B9DF120689}" type="pres">
      <dgm:prSet presAssocID="{70ABDFCA-696D-409E-B4B0-63F419A88D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1027E4-54DF-4EB3-BF7A-815604686BBD}" type="pres">
      <dgm:prSet presAssocID="{70ABDFCA-696D-409E-B4B0-63F419A88D5C}" presName="spaceRect" presStyleCnt="0"/>
      <dgm:spPr/>
    </dgm:pt>
    <dgm:pt modelId="{17524C24-A635-4797-A3A6-BEC0899FC5CE}" type="pres">
      <dgm:prSet presAssocID="{70ABDFCA-696D-409E-B4B0-63F419A88D5C}" presName="textRect" presStyleLbl="revTx" presStyleIdx="1" presStyleCnt="3">
        <dgm:presLayoutVars>
          <dgm:chMax val="1"/>
          <dgm:chPref val="1"/>
        </dgm:presLayoutVars>
      </dgm:prSet>
      <dgm:spPr/>
    </dgm:pt>
    <dgm:pt modelId="{D3503AFF-8C79-4575-84B4-F87E9F73A1C0}" type="pres">
      <dgm:prSet presAssocID="{9D8EA9CC-07BA-4397-A36D-7AE02A9D3CEC}" presName="sibTrans" presStyleCnt="0"/>
      <dgm:spPr/>
    </dgm:pt>
    <dgm:pt modelId="{913E5BF2-2830-4F65-AFD1-E37C4BDBEC01}" type="pres">
      <dgm:prSet presAssocID="{1159E554-339F-49BD-A8FB-C9DB97342BEA}" presName="compNode" presStyleCnt="0"/>
      <dgm:spPr/>
    </dgm:pt>
    <dgm:pt modelId="{4B60FDAC-3AE0-4ED2-8741-5A52BB21B912}" type="pres">
      <dgm:prSet presAssocID="{1159E554-339F-49BD-A8FB-C9DB97342BEA}" presName="iconBgRect" presStyleLbl="bgShp" presStyleIdx="2" presStyleCnt="3"/>
      <dgm:spPr/>
    </dgm:pt>
    <dgm:pt modelId="{3D3CDA61-B6AD-41BE-9CF5-6174B591A892}" type="pres">
      <dgm:prSet presAssocID="{1159E554-339F-49BD-A8FB-C9DB97342B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7DEDA83-11EF-4EE8-BE26-2263C35359A4}" type="pres">
      <dgm:prSet presAssocID="{1159E554-339F-49BD-A8FB-C9DB97342BEA}" presName="spaceRect" presStyleCnt="0"/>
      <dgm:spPr/>
    </dgm:pt>
    <dgm:pt modelId="{0EA9EE26-73DB-4A62-A3C1-10D0AFC8CF34}" type="pres">
      <dgm:prSet presAssocID="{1159E554-339F-49BD-A8FB-C9DB97342B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926139-8EE0-4532-A37A-FCA9D9D2D2DB}" srcId="{EA25BE1A-A31B-42DF-9F88-D0CDAE20BDC1}" destId="{1159E554-339F-49BD-A8FB-C9DB97342BEA}" srcOrd="2" destOrd="0" parTransId="{F3C00932-BD0C-43DB-96DC-6890407A017D}" sibTransId="{6B4FBBE9-0C95-46E9-80A7-3685607083BE}"/>
    <dgm:cxn modelId="{39102251-8A3B-4C16-8AAB-77E8EB680CB8}" type="presOf" srcId="{EA25BE1A-A31B-42DF-9F88-D0CDAE20BDC1}" destId="{7F519BDC-C4B1-47EE-8660-654ACDF1245E}" srcOrd="0" destOrd="0" presId="urn:microsoft.com/office/officeart/2018/5/layout/IconCircleLabelList"/>
    <dgm:cxn modelId="{43744D75-7D65-42C0-AE57-BD8F174FA177}" type="presOf" srcId="{6C9CC421-7BCD-490A-BD1A-A38BA77B2F46}" destId="{3D7EA29A-176E-45B6-81A3-78C5BDB54B85}" srcOrd="0" destOrd="0" presId="urn:microsoft.com/office/officeart/2018/5/layout/IconCircleLabelList"/>
    <dgm:cxn modelId="{56D0199D-B828-41CD-A3A3-5FBC9A5D024A}" type="presOf" srcId="{70ABDFCA-696D-409E-B4B0-63F419A88D5C}" destId="{17524C24-A635-4797-A3A6-BEC0899FC5CE}" srcOrd="0" destOrd="0" presId="urn:microsoft.com/office/officeart/2018/5/layout/IconCircleLabelList"/>
    <dgm:cxn modelId="{127C1BAB-58BE-4E78-8AF8-A9B2127EB68F}" srcId="{EA25BE1A-A31B-42DF-9F88-D0CDAE20BDC1}" destId="{70ABDFCA-696D-409E-B4B0-63F419A88D5C}" srcOrd="1" destOrd="0" parTransId="{2908D15A-7DE0-4889-A1F5-C6E293EEFC80}" sibTransId="{9D8EA9CC-07BA-4397-A36D-7AE02A9D3CEC}"/>
    <dgm:cxn modelId="{B7D2D0BC-E58A-4B48-BDEC-EA8EC53CA456}" type="presOf" srcId="{1159E554-339F-49BD-A8FB-C9DB97342BEA}" destId="{0EA9EE26-73DB-4A62-A3C1-10D0AFC8CF34}" srcOrd="0" destOrd="0" presId="urn:microsoft.com/office/officeart/2018/5/layout/IconCircleLabelList"/>
    <dgm:cxn modelId="{A83A97F1-A99C-43FB-9C80-2D396227516A}" srcId="{EA25BE1A-A31B-42DF-9F88-D0CDAE20BDC1}" destId="{6C9CC421-7BCD-490A-BD1A-A38BA77B2F46}" srcOrd="0" destOrd="0" parTransId="{002AEC59-F3B9-48AF-9A18-CA69A66F64C9}" sibTransId="{A232358C-3D10-4780-8B2D-B70D51FB811F}"/>
    <dgm:cxn modelId="{6CB70447-A94C-4414-89B9-DEA2746945D8}" type="presParOf" srcId="{7F519BDC-C4B1-47EE-8660-654ACDF1245E}" destId="{8B0E657B-DD3B-43FC-8B88-8A896A128C52}" srcOrd="0" destOrd="0" presId="urn:microsoft.com/office/officeart/2018/5/layout/IconCircleLabelList"/>
    <dgm:cxn modelId="{1D35E3FA-00BF-4769-9C4F-F9B412E6D5FB}" type="presParOf" srcId="{8B0E657B-DD3B-43FC-8B88-8A896A128C52}" destId="{06C1D516-2343-4A02-8535-A20B22334B1A}" srcOrd="0" destOrd="0" presId="urn:microsoft.com/office/officeart/2018/5/layout/IconCircleLabelList"/>
    <dgm:cxn modelId="{48712886-C54E-4199-B3F3-CEC22C8093BF}" type="presParOf" srcId="{8B0E657B-DD3B-43FC-8B88-8A896A128C52}" destId="{A8A72800-8190-4A05-BF37-E29E20BC8249}" srcOrd="1" destOrd="0" presId="urn:microsoft.com/office/officeart/2018/5/layout/IconCircleLabelList"/>
    <dgm:cxn modelId="{C0C011EA-304C-43A4-83ED-CE797C87862E}" type="presParOf" srcId="{8B0E657B-DD3B-43FC-8B88-8A896A128C52}" destId="{BFBCF894-8B21-4C69-9782-6156A3F2A2F7}" srcOrd="2" destOrd="0" presId="urn:microsoft.com/office/officeart/2018/5/layout/IconCircleLabelList"/>
    <dgm:cxn modelId="{C62C0BBA-A6E5-4E8D-8EFF-2C88EBFE0647}" type="presParOf" srcId="{8B0E657B-DD3B-43FC-8B88-8A896A128C52}" destId="{3D7EA29A-176E-45B6-81A3-78C5BDB54B85}" srcOrd="3" destOrd="0" presId="urn:microsoft.com/office/officeart/2018/5/layout/IconCircleLabelList"/>
    <dgm:cxn modelId="{44D63704-FB2C-4974-B560-14F4E272A218}" type="presParOf" srcId="{7F519BDC-C4B1-47EE-8660-654ACDF1245E}" destId="{65828884-2F92-4ED5-B899-BCD9CF0235F5}" srcOrd="1" destOrd="0" presId="urn:microsoft.com/office/officeart/2018/5/layout/IconCircleLabelList"/>
    <dgm:cxn modelId="{1F423ADA-765A-4A61-88DD-902C235B2B0D}" type="presParOf" srcId="{7F519BDC-C4B1-47EE-8660-654ACDF1245E}" destId="{D5E897BC-80F5-40E2-91AF-909CDB6BBA1F}" srcOrd="2" destOrd="0" presId="urn:microsoft.com/office/officeart/2018/5/layout/IconCircleLabelList"/>
    <dgm:cxn modelId="{71E178FC-1787-4ADD-87B7-AAD076115325}" type="presParOf" srcId="{D5E897BC-80F5-40E2-91AF-909CDB6BBA1F}" destId="{2CBE5532-0E9C-4365-A859-37951AB8545E}" srcOrd="0" destOrd="0" presId="urn:microsoft.com/office/officeart/2018/5/layout/IconCircleLabelList"/>
    <dgm:cxn modelId="{EB5F3C57-C6D0-4660-98D6-5273CB20262C}" type="presParOf" srcId="{D5E897BC-80F5-40E2-91AF-909CDB6BBA1F}" destId="{0DB68737-443E-4B81-B6E0-A9B9DF120689}" srcOrd="1" destOrd="0" presId="urn:microsoft.com/office/officeart/2018/5/layout/IconCircleLabelList"/>
    <dgm:cxn modelId="{151CAFC6-2B3A-498F-B7B3-1BAF509634C5}" type="presParOf" srcId="{D5E897BC-80F5-40E2-91AF-909CDB6BBA1F}" destId="{701027E4-54DF-4EB3-BF7A-815604686BBD}" srcOrd="2" destOrd="0" presId="urn:microsoft.com/office/officeart/2018/5/layout/IconCircleLabelList"/>
    <dgm:cxn modelId="{ED33727A-86ED-4903-9DC0-78422EE96FDB}" type="presParOf" srcId="{D5E897BC-80F5-40E2-91AF-909CDB6BBA1F}" destId="{17524C24-A635-4797-A3A6-BEC0899FC5CE}" srcOrd="3" destOrd="0" presId="urn:microsoft.com/office/officeart/2018/5/layout/IconCircleLabelList"/>
    <dgm:cxn modelId="{452A0895-8669-499E-A03B-2167A2C31B4A}" type="presParOf" srcId="{7F519BDC-C4B1-47EE-8660-654ACDF1245E}" destId="{D3503AFF-8C79-4575-84B4-F87E9F73A1C0}" srcOrd="3" destOrd="0" presId="urn:microsoft.com/office/officeart/2018/5/layout/IconCircleLabelList"/>
    <dgm:cxn modelId="{77F19B6E-4F37-4A4E-80DA-5466B0B3EDB9}" type="presParOf" srcId="{7F519BDC-C4B1-47EE-8660-654ACDF1245E}" destId="{913E5BF2-2830-4F65-AFD1-E37C4BDBEC01}" srcOrd="4" destOrd="0" presId="urn:microsoft.com/office/officeart/2018/5/layout/IconCircleLabelList"/>
    <dgm:cxn modelId="{E30F32D7-AF7D-4B90-AA77-8DF7CB622060}" type="presParOf" srcId="{913E5BF2-2830-4F65-AFD1-E37C4BDBEC01}" destId="{4B60FDAC-3AE0-4ED2-8741-5A52BB21B912}" srcOrd="0" destOrd="0" presId="urn:microsoft.com/office/officeart/2018/5/layout/IconCircleLabelList"/>
    <dgm:cxn modelId="{65577384-DEB0-406C-9C16-D7A24B80C549}" type="presParOf" srcId="{913E5BF2-2830-4F65-AFD1-E37C4BDBEC01}" destId="{3D3CDA61-B6AD-41BE-9CF5-6174B591A892}" srcOrd="1" destOrd="0" presId="urn:microsoft.com/office/officeart/2018/5/layout/IconCircleLabelList"/>
    <dgm:cxn modelId="{E8D32F45-0681-4DBA-B07B-C968E0BFD255}" type="presParOf" srcId="{913E5BF2-2830-4F65-AFD1-E37C4BDBEC01}" destId="{57DEDA83-11EF-4EE8-BE26-2263C35359A4}" srcOrd="2" destOrd="0" presId="urn:microsoft.com/office/officeart/2018/5/layout/IconCircleLabelList"/>
    <dgm:cxn modelId="{26B44239-12EB-451E-9DBE-3037139F8457}" type="presParOf" srcId="{913E5BF2-2830-4F65-AFD1-E37C4BDBEC01}" destId="{0EA9EE26-73DB-4A62-A3C1-10D0AFC8C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76CB0-7893-4E41-B551-98090F8656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A1D4A3-94F2-4FAF-83A5-EF98E1A6391A}">
      <dgm:prSet/>
      <dgm:spPr/>
      <dgm:t>
        <a:bodyPr/>
        <a:lstStyle/>
        <a:p>
          <a:pPr>
            <a:defRPr cap="all"/>
          </a:pPr>
          <a:r>
            <a:rPr lang="en-US"/>
            <a:t>Attempts to play a greeting audio file.</a:t>
          </a:r>
        </a:p>
      </dgm:t>
    </dgm:pt>
    <dgm:pt modelId="{53799926-E48A-45E2-B978-690DAB3B880D}" type="parTrans" cxnId="{885C3F3E-3F22-4969-876A-0C262206FDEB}">
      <dgm:prSet/>
      <dgm:spPr/>
      <dgm:t>
        <a:bodyPr/>
        <a:lstStyle/>
        <a:p>
          <a:endParaRPr lang="en-US"/>
        </a:p>
      </dgm:t>
    </dgm:pt>
    <dgm:pt modelId="{FFEE6543-70D5-41F7-B294-EA6CB4935322}" type="sibTrans" cxnId="{885C3F3E-3F22-4969-876A-0C262206FDEB}">
      <dgm:prSet/>
      <dgm:spPr/>
      <dgm:t>
        <a:bodyPr/>
        <a:lstStyle/>
        <a:p>
          <a:endParaRPr lang="en-US"/>
        </a:p>
      </dgm:t>
    </dgm:pt>
    <dgm:pt modelId="{209C4FD7-A99C-410B-BD2F-F2E2D4C88B3F}">
      <dgm:prSet/>
      <dgm:spPr/>
      <dgm:t>
        <a:bodyPr/>
        <a:lstStyle/>
        <a:p>
          <a:pPr>
            <a:defRPr cap="all"/>
          </a:pPr>
          <a:r>
            <a:rPr lang="en-US"/>
            <a:t>Uses </a:t>
          </a:r>
          <a:r>
            <a:rPr lang="en-US" b="1"/>
            <a:t>SoundPlayer</a:t>
          </a:r>
          <a:r>
            <a:rPr lang="en-US"/>
            <a:t> class to play a WAV file.</a:t>
          </a:r>
        </a:p>
      </dgm:t>
    </dgm:pt>
    <dgm:pt modelId="{786DE884-56C8-41B6-8F25-820F899F130B}" type="parTrans" cxnId="{3FE13DE8-101F-4F0D-992A-3A44891AE8D7}">
      <dgm:prSet/>
      <dgm:spPr/>
      <dgm:t>
        <a:bodyPr/>
        <a:lstStyle/>
        <a:p>
          <a:endParaRPr lang="en-US"/>
        </a:p>
      </dgm:t>
    </dgm:pt>
    <dgm:pt modelId="{92404137-5BD6-4931-B9E3-EEC29E58D136}" type="sibTrans" cxnId="{3FE13DE8-101F-4F0D-992A-3A44891AE8D7}">
      <dgm:prSet/>
      <dgm:spPr/>
      <dgm:t>
        <a:bodyPr/>
        <a:lstStyle/>
        <a:p>
          <a:endParaRPr lang="en-US"/>
        </a:p>
      </dgm:t>
    </dgm:pt>
    <dgm:pt modelId="{759DD9BB-55BC-46EC-AEB5-7F51D35B5A17}">
      <dgm:prSet/>
      <dgm:spPr/>
      <dgm:t>
        <a:bodyPr/>
        <a:lstStyle/>
        <a:p>
          <a:pPr>
            <a:defRPr cap="all"/>
          </a:pPr>
          <a:r>
            <a:rPr lang="en-US"/>
            <a:t>Implements error handling for missing or unreadable files.</a:t>
          </a:r>
        </a:p>
      </dgm:t>
    </dgm:pt>
    <dgm:pt modelId="{EE9893F5-0A26-4706-96C2-2FDE351D5A70}" type="parTrans" cxnId="{490934A4-D538-40B7-9BF2-7FBAFF689C4C}">
      <dgm:prSet/>
      <dgm:spPr/>
      <dgm:t>
        <a:bodyPr/>
        <a:lstStyle/>
        <a:p>
          <a:endParaRPr lang="en-US"/>
        </a:p>
      </dgm:t>
    </dgm:pt>
    <dgm:pt modelId="{5553C83D-B44B-46AB-8C26-73BA0887D521}" type="sibTrans" cxnId="{490934A4-D538-40B7-9BF2-7FBAFF689C4C}">
      <dgm:prSet/>
      <dgm:spPr/>
      <dgm:t>
        <a:bodyPr/>
        <a:lstStyle/>
        <a:p>
          <a:endParaRPr lang="en-US"/>
        </a:p>
      </dgm:t>
    </dgm:pt>
    <dgm:pt modelId="{DC63F05D-D419-4D95-A330-6380E67B8FA7}" type="pres">
      <dgm:prSet presAssocID="{2F676CB0-7893-4E41-B551-98090F865617}" presName="root" presStyleCnt="0">
        <dgm:presLayoutVars>
          <dgm:dir/>
          <dgm:resizeHandles val="exact"/>
        </dgm:presLayoutVars>
      </dgm:prSet>
      <dgm:spPr/>
    </dgm:pt>
    <dgm:pt modelId="{6F04F548-0D40-40DA-8EEB-746F11E59515}" type="pres">
      <dgm:prSet presAssocID="{2FA1D4A3-94F2-4FAF-83A5-EF98E1A6391A}" presName="compNode" presStyleCnt="0"/>
      <dgm:spPr/>
    </dgm:pt>
    <dgm:pt modelId="{EE38013C-AD12-4B7F-8B95-2FAFD57721FA}" type="pres">
      <dgm:prSet presAssocID="{2FA1D4A3-94F2-4FAF-83A5-EF98E1A6391A}" presName="iconBgRect" presStyleLbl="bgShp" presStyleIdx="0" presStyleCnt="3"/>
      <dgm:spPr/>
    </dgm:pt>
    <dgm:pt modelId="{860E1278-91CE-4465-9DD3-B8A2C580F947}" type="pres">
      <dgm:prSet presAssocID="{2FA1D4A3-94F2-4FAF-83A5-EF98E1A639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797077AF-4288-4295-98D1-86DAA16187F0}" type="pres">
      <dgm:prSet presAssocID="{2FA1D4A3-94F2-4FAF-83A5-EF98E1A6391A}" presName="spaceRect" presStyleCnt="0"/>
      <dgm:spPr/>
    </dgm:pt>
    <dgm:pt modelId="{DB92CACD-37E6-4D9E-8782-D3D9B53C5BAE}" type="pres">
      <dgm:prSet presAssocID="{2FA1D4A3-94F2-4FAF-83A5-EF98E1A6391A}" presName="textRect" presStyleLbl="revTx" presStyleIdx="0" presStyleCnt="3">
        <dgm:presLayoutVars>
          <dgm:chMax val="1"/>
          <dgm:chPref val="1"/>
        </dgm:presLayoutVars>
      </dgm:prSet>
      <dgm:spPr/>
    </dgm:pt>
    <dgm:pt modelId="{C05C35A0-58C2-4793-AC4D-69584A90D4D6}" type="pres">
      <dgm:prSet presAssocID="{FFEE6543-70D5-41F7-B294-EA6CB4935322}" presName="sibTrans" presStyleCnt="0"/>
      <dgm:spPr/>
    </dgm:pt>
    <dgm:pt modelId="{398FEA12-8A06-4A7B-82E9-2E0770921EAC}" type="pres">
      <dgm:prSet presAssocID="{209C4FD7-A99C-410B-BD2F-F2E2D4C88B3F}" presName="compNode" presStyleCnt="0"/>
      <dgm:spPr/>
    </dgm:pt>
    <dgm:pt modelId="{A0C544E8-E69A-4E3E-A842-EA9EBEF4E9BF}" type="pres">
      <dgm:prSet presAssocID="{209C4FD7-A99C-410B-BD2F-F2E2D4C88B3F}" presName="iconBgRect" presStyleLbl="bgShp" presStyleIdx="1" presStyleCnt="3"/>
      <dgm:spPr/>
    </dgm:pt>
    <dgm:pt modelId="{4DF60D9D-A88C-4893-97A5-FAF3011A2D6E}" type="pres">
      <dgm:prSet presAssocID="{209C4FD7-A99C-410B-BD2F-F2E2D4C88B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5D3D6FE-19D6-45B7-805A-53D0017A06A9}" type="pres">
      <dgm:prSet presAssocID="{209C4FD7-A99C-410B-BD2F-F2E2D4C88B3F}" presName="spaceRect" presStyleCnt="0"/>
      <dgm:spPr/>
    </dgm:pt>
    <dgm:pt modelId="{4B0E3B8E-62AA-4F81-BFA3-D049BDE53818}" type="pres">
      <dgm:prSet presAssocID="{209C4FD7-A99C-410B-BD2F-F2E2D4C88B3F}" presName="textRect" presStyleLbl="revTx" presStyleIdx="1" presStyleCnt="3">
        <dgm:presLayoutVars>
          <dgm:chMax val="1"/>
          <dgm:chPref val="1"/>
        </dgm:presLayoutVars>
      </dgm:prSet>
      <dgm:spPr/>
    </dgm:pt>
    <dgm:pt modelId="{4D561CA3-5C6B-4898-ADFD-EE5BA369EC58}" type="pres">
      <dgm:prSet presAssocID="{92404137-5BD6-4931-B9E3-EEC29E58D136}" presName="sibTrans" presStyleCnt="0"/>
      <dgm:spPr/>
    </dgm:pt>
    <dgm:pt modelId="{06DFAE73-0571-4FF2-A88D-820616AA477C}" type="pres">
      <dgm:prSet presAssocID="{759DD9BB-55BC-46EC-AEB5-7F51D35B5A17}" presName="compNode" presStyleCnt="0"/>
      <dgm:spPr/>
    </dgm:pt>
    <dgm:pt modelId="{2ED68DC4-1FCF-421D-B313-3F286E63F4EA}" type="pres">
      <dgm:prSet presAssocID="{759DD9BB-55BC-46EC-AEB5-7F51D35B5A17}" presName="iconBgRect" presStyleLbl="bgShp" presStyleIdx="2" presStyleCnt="3"/>
      <dgm:spPr/>
    </dgm:pt>
    <dgm:pt modelId="{D45D5E7C-573A-431A-9C62-B40CF3FE77BE}" type="pres">
      <dgm:prSet presAssocID="{759DD9BB-55BC-46EC-AEB5-7F51D35B5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5F31273-4A26-4F74-8D43-3E1E91FEBD5B}" type="pres">
      <dgm:prSet presAssocID="{759DD9BB-55BC-46EC-AEB5-7F51D35B5A17}" presName="spaceRect" presStyleCnt="0"/>
      <dgm:spPr/>
    </dgm:pt>
    <dgm:pt modelId="{74CA20C5-AEF8-469F-9CF8-FB21C51A2FE6}" type="pres">
      <dgm:prSet presAssocID="{759DD9BB-55BC-46EC-AEB5-7F51D35B5A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5C3F3E-3F22-4969-876A-0C262206FDEB}" srcId="{2F676CB0-7893-4E41-B551-98090F865617}" destId="{2FA1D4A3-94F2-4FAF-83A5-EF98E1A6391A}" srcOrd="0" destOrd="0" parTransId="{53799926-E48A-45E2-B978-690DAB3B880D}" sibTransId="{FFEE6543-70D5-41F7-B294-EA6CB4935322}"/>
    <dgm:cxn modelId="{E7ADC98D-7F96-4BCA-8A16-581D4EBAF15D}" type="presOf" srcId="{2FA1D4A3-94F2-4FAF-83A5-EF98E1A6391A}" destId="{DB92CACD-37E6-4D9E-8782-D3D9B53C5BAE}" srcOrd="0" destOrd="0" presId="urn:microsoft.com/office/officeart/2018/5/layout/IconCircleLabelList"/>
    <dgm:cxn modelId="{B79C398F-2396-40C6-B997-BA51DDF80499}" type="presOf" srcId="{759DD9BB-55BC-46EC-AEB5-7F51D35B5A17}" destId="{74CA20C5-AEF8-469F-9CF8-FB21C51A2FE6}" srcOrd="0" destOrd="0" presId="urn:microsoft.com/office/officeart/2018/5/layout/IconCircleLabelList"/>
    <dgm:cxn modelId="{52824992-5B0E-44BF-92B2-2DD02BFADB7A}" type="presOf" srcId="{2F676CB0-7893-4E41-B551-98090F865617}" destId="{DC63F05D-D419-4D95-A330-6380E67B8FA7}" srcOrd="0" destOrd="0" presId="urn:microsoft.com/office/officeart/2018/5/layout/IconCircleLabelList"/>
    <dgm:cxn modelId="{490934A4-D538-40B7-9BF2-7FBAFF689C4C}" srcId="{2F676CB0-7893-4E41-B551-98090F865617}" destId="{759DD9BB-55BC-46EC-AEB5-7F51D35B5A17}" srcOrd="2" destOrd="0" parTransId="{EE9893F5-0A26-4706-96C2-2FDE351D5A70}" sibTransId="{5553C83D-B44B-46AB-8C26-73BA0887D521}"/>
    <dgm:cxn modelId="{225B54A7-5252-4DC8-B4AF-6D4856BE2E45}" type="presOf" srcId="{209C4FD7-A99C-410B-BD2F-F2E2D4C88B3F}" destId="{4B0E3B8E-62AA-4F81-BFA3-D049BDE53818}" srcOrd="0" destOrd="0" presId="urn:microsoft.com/office/officeart/2018/5/layout/IconCircleLabelList"/>
    <dgm:cxn modelId="{3FE13DE8-101F-4F0D-992A-3A44891AE8D7}" srcId="{2F676CB0-7893-4E41-B551-98090F865617}" destId="{209C4FD7-A99C-410B-BD2F-F2E2D4C88B3F}" srcOrd="1" destOrd="0" parTransId="{786DE884-56C8-41B6-8F25-820F899F130B}" sibTransId="{92404137-5BD6-4931-B9E3-EEC29E58D136}"/>
    <dgm:cxn modelId="{9F646E43-2B47-487B-81B2-D1B4B5E14A88}" type="presParOf" srcId="{DC63F05D-D419-4D95-A330-6380E67B8FA7}" destId="{6F04F548-0D40-40DA-8EEB-746F11E59515}" srcOrd="0" destOrd="0" presId="urn:microsoft.com/office/officeart/2018/5/layout/IconCircleLabelList"/>
    <dgm:cxn modelId="{D9142828-2014-4453-AB90-A57DE14AD159}" type="presParOf" srcId="{6F04F548-0D40-40DA-8EEB-746F11E59515}" destId="{EE38013C-AD12-4B7F-8B95-2FAFD57721FA}" srcOrd="0" destOrd="0" presId="urn:microsoft.com/office/officeart/2018/5/layout/IconCircleLabelList"/>
    <dgm:cxn modelId="{89E24699-8A71-4EC6-B467-FD5C567E427B}" type="presParOf" srcId="{6F04F548-0D40-40DA-8EEB-746F11E59515}" destId="{860E1278-91CE-4465-9DD3-B8A2C580F947}" srcOrd="1" destOrd="0" presId="urn:microsoft.com/office/officeart/2018/5/layout/IconCircleLabelList"/>
    <dgm:cxn modelId="{47D567BA-7046-4D5F-AC09-B62499F7D350}" type="presParOf" srcId="{6F04F548-0D40-40DA-8EEB-746F11E59515}" destId="{797077AF-4288-4295-98D1-86DAA16187F0}" srcOrd="2" destOrd="0" presId="urn:microsoft.com/office/officeart/2018/5/layout/IconCircleLabelList"/>
    <dgm:cxn modelId="{A2147902-81E7-4B57-91E6-85407D066B38}" type="presParOf" srcId="{6F04F548-0D40-40DA-8EEB-746F11E59515}" destId="{DB92CACD-37E6-4D9E-8782-D3D9B53C5BAE}" srcOrd="3" destOrd="0" presId="urn:microsoft.com/office/officeart/2018/5/layout/IconCircleLabelList"/>
    <dgm:cxn modelId="{1DA6D60C-F76F-42B0-A1AB-9C772D835573}" type="presParOf" srcId="{DC63F05D-D419-4D95-A330-6380E67B8FA7}" destId="{C05C35A0-58C2-4793-AC4D-69584A90D4D6}" srcOrd="1" destOrd="0" presId="urn:microsoft.com/office/officeart/2018/5/layout/IconCircleLabelList"/>
    <dgm:cxn modelId="{CF8690ED-ED9A-4BCC-8301-FF34D8174010}" type="presParOf" srcId="{DC63F05D-D419-4D95-A330-6380E67B8FA7}" destId="{398FEA12-8A06-4A7B-82E9-2E0770921EAC}" srcOrd="2" destOrd="0" presId="urn:microsoft.com/office/officeart/2018/5/layout/IconCircleLabelList"/>
    <dgm:cxn modelId="{5F9A3095-E973-4378-B69C-CCBFC4777C4D}" type="presParOf" srcId="{398FEA12-8A06-4A7B-82E9-2E0770921EAC}" destId="{A0C544E8-E69A-4E3E-A842-EA9EBEF4E9BF}" srcOrd="0" destOrd="0" presId="urn:microsoft.com/office/officeart/2018/5/layout/IconCircleLabelList"/>
    <dgm:cxn modelId="{0C905D08-46EC-4DB1-84D8-75B7088C2735}" type="presParOf" srcId="{398FEA12-8A06-4A7B-82E9-2E0770921EAC}" destId="{4DF60D9D-A88C-4893-97A5-FAF3011A2D6E}" srcOrd="1" destOrd="0" presId="urn:microsoft.com/office/officeart/2018/5/layout/IconCircleLabelList"/>
    <dgm:cxn modelId="{902B4A5E-8C2D-4F6D-90F8-235EBA1FBFCF}" type="presParOf" srcId="{398FEA12-8A06-4A7B-82E9-2E0770921EAC}" destId="{55D3D6FE-19D6-45B7-805A-53D0017A06A9}" srcOrd="2" destOrd="0" presId="urn:microsoft.com/office/officeart/2018/5/layout/IconCircleLabelList"/>
    <dgm:cxn modelId="{26DE9237-DE51-4E9E-9262-AB233E4D3FB3}" type="presParOf" srcId="{398FEA12-8A06-4A7B-82E9-2E0770921EAC}" destId="{4B0E3B8E-62AA-4F81-BFA3-D049BDE53818}" srcOrd="3" destOrd="0" presId="urn:microsoft.com/office/officeart/2018/5/layout/IconCircleLabelList"/>
    <dgm:cxn modelId="{D630BC45-27F9-44A9-8F5F-34921BEA174E}" type="presParOf" srcId="{DC63F05D-D419-4D95-A330-6380E67B8FA7}" destId="{4D561CA3-5C6B-4898-ADFD-EE5BA369EC58}" srcOrd="3" destOrd="0" presId="urn:microsoft.com/office/officeart/2018/5/layout/IconCircleLabelList"/>
    <dgm:cxn modelId="{8A5DA73C-D199-42A2-AF48-DB0B31ECB463}" type="presParOf" srcId="{DC63F05D-D419-4D95-A330-6380E67B8FA7}" destId="{06DFAE73-0571-4FF2-A88D-820616AA477C}" srcOrd="4" destOrd="0" presId="urn:microsoft.com/office/officeart/2018/5/layout/IconCircleLabelList"/>
    <dgm:cxn modelId="{724D1E07-8FFB-4858-8E9A-FAA39408D5E3}" type="presParOf" srcId="{06DFAE73-0571-4FF2-A88D-820616AA477C}" destId="{2ED68DC4-1FCF-421D-B313-3F286E63F4EA}" srcOrd="0" destOrd="0" presId="urn:microsoft.com/office/officeart/2018/5/layout/IconCircleLabelList"/>
    <dgm:cxn modelId="{73A7B5C9-1923-40C4-907A-E25BE88245BF}" type="presParOf" srcId="{06DFAE73-0571-4FF2-A88D-820616AA477C}" destId="{D45D5E7C-573A-431A-9C62-B40CF3FE77BE}" srcOrd="1" destOrd="0" presId="urn:microsoft.com/office/officeart/2018/5/layout/IconCircleLabelList"/>
    <dgm:cxn modelId="{048EC5F0-2199-46CD-9B69-5E7047982391}" type="presParOf" srcId="{06DFAE73-0571-4FF2-A88D-820616AA477C}" destId="{15F31273-4A26-4F74-8D43-3E1E91FEBD5B}" srcOrd="2" destOrd="0" presId="urn:microsoft.com/office/officeart/2018/5/layout/IconCircleLabelList"/>
    <dgm:cxn modelId="{DC0DABD5-5B37-41B6-9430-A482E4EBE98F}" type="presParOf" srcId="{06DFAE73-0571-4FF2-A88D-820616AA477C}" destId="{74CA20C5-AEF8-469F-9CF8-FB21C51A2F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97152D-7D16-424D-AE0D-F7D61FD910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CC62BE-3D00-440D-9B6C-70186F67CD26}">
      <dgm:prSet/>
      <dgm:spPr/>
      <dgm:t>
        <a:bodyPr/>
        <a:lstStyle/>
        <a:p>
          <a:pPr>
            <a:defRPr cap="all"/>
          </a:pPr>
          <a:r>
            <a:rPr lang="en-US"/>
            <a:t>Guides the conversation with cybersecurity-related topics.</a:t>
          </a:r>
        </a:p>
      </dgm:t>
    </dgm:pt>
    <dgm:pt modelId="{AE42E603-DDDA-47D8-AA0A-25C75CF8BA1A}" type="parTrans" cxnId="{562139B6-E71A-4A16-B228-1C8674500CCF}">
      <dgm:prSet/>
      <dgm:spPr/>
      <dgm:t>
        <a:bodyPr/>
        <a:lstStyle/>
        <a:p>
          <a:endParaRPr lang="en-US"/>
        </a:p>
      </dgm:t>
    </dgm:pt>
    <dgm:pt modelId="{C13A654D-38CC-4133-881A-1DBBB66B51B1}" type="sibTrans" cxnId="{562139B6-E71A-4A16-B228-1C8674500CCF}">
      <dgm:prSet/>
      <dgm:spPr/>
      <dgm:t>
        <a:bodyPr/>
        <a:lstStyle/>
        <a:p>
          <a:endParaRPr lang="en-US"/>
        </a:p>
      </dgm:t>
    </dgm:pt>
    <dgm:pt modelId="{908A6AAD-A4F7-4A00-98AC-207E5949E684}">
      <dgm:prSet/>
      <dgm:spPr/>
      <dgm:t>
        <a:bodyPr/>
        <a:lstStyle/>
        <a:p>
          <a:pPr>
            <a:defRPr cap="all"/>
          </a:pPr>
          <a:r>
            <a:rPr lang="en-US"/>
            <a:t>Allows users to input questions.</a:t>
          </a:r>
        </a:p>
      </dgm:t>
    </dgm:pt>
    <dgm:pt modelId="{FE73175C-9EF0-447C-9763-B3CF3906E84F}" type="parTrans" cxnId="{7C1B9644-A498-4268-A74A-938303343281}">
      <dgm:prSet/>
      <dgm:spPr/>
      <dgm:t>
        <a:bodyPr/>
        <a:lstStyle/>
        <a:p>
          <a:endParaRPr lang="en-US"/>
        </a:p>
      </dgm:t>
    </dgm:pt>
    <dgm:pt modelId="{F4048118-8A07-4E33-B84B-42BA50214F84}" type="sibTrans" cxnId="{7C1B9644-A498-4268-A74A-938303343281}">
      <dgm:prSet/>
      <dgm:spPr/>
      <dgm:t>
        <a:bodyPr/>
        <a:lstStyle/>
        <a:p>
          <a:endParaRPr lang="en-US"/>
        </a:p>
      </dgm:t>
    </dgm:pt>
    <dgm:pt modelId="{2A9E3A7C-128C-4794-8481-3D62B484C920}">
      <dgm:prSet/>
      <dgm:spPr/>
      <dgm:t>
        <a:bodyPr/>
        <a:lstStyle/>
        <a:p>
          <a:pPr>
            <a:defRPr cap="all"/>
          </a:pPr>
          <a:r>
            <a:rPr lang="en-US"/>
            <a:t>Checks for empty input and provides helpful responses.</a:t>
          </a:r>
        </a:p>
      </dgm:t>
    </dgm:pt>
    <dgm:pt modelId="{0E4F9AEC-0258-493C-AE02-55A6BBA3AE76}" type="parTrans" cxnId="{C34185D8-8DF5-4E85-B7E0-8D087790B1D9}">
      <dgm:prSet/>
      <dgm:spPr/>
      <dgm:t>
        <a:bodyPr/>
        <a:lstStyle/>
        <a:p>
          <a:endParaRPr lang="en-US"/>
        </a:p>
      </dgm:t>
    </dgm:pt>
    <dgm:pt modelId="{E903A084-7949-437A-A231-6055DB03BC3B}" type="sibTrans" cxnId="{C34185D8-8DF5-4E85-B7E0-8D087790B1D9}">
      <dgm:prSet/>
      <dgm:spPr/>
      <dgm:t>
        <a:bodyPr/>
        <a:lstStyle/>
        <a:p>
          <a:endParaRPr lang="en-US"/>
        </a:p>
      </dgm:t>
    </dgm:pt>
    <dgm:pt modelId="{C771526D-5A28-4BB2-9102-220BE1E6E423}" type="pres">
      <dgm:prSet presAssocID="{1897152D-7D16-424D-AE0D-F7D61FD91039}" presName="root" presStyleCnt="0">
        <dgm:presLayoutVars>
          <dgm:dir/>
          <dgm:resizeHandles val="exact"/>
        </dgm:presLayoutVars>
      </dgm:prSet>
      <dgm:spPr/>
    </dgm:pt>
    <dgm:pt modelId="{B8511326-67E3-4645-A4A0-ECC3D17D0BBD}" type="pres">
      <dgm:prSet presAssocID="{1FCC62BE-3D00-440D-9B6C-70186F67CD26}" presName="compNode" presStyleCnt="0"/>
      <dgm:spPr/>
    </dgm:pt>
    <dgm:pt modelId="{3FF203DF-19AB-417E-9370-DC8DF00B3B51}" type="pres">
      <dgm:prSet presAssocID="{1FCC62BE-3D00-440D-9B6C-70186F67CD26}" presName="iconBgRect" presStyleLbl="bgShp" presStyleIdx="0" presStyleCnt="3"/>
      <dgm:spPr/>
    </dgm:pt>
    <dgm:pt modelId="{94138A3D-907A-4AF1-B99E-F5D0344F1A05}" type="pres">
      <dgm:prSet presAssocID="{1FCC62BE-3D00-440D-9B6C-70186F67CD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839691F-EBDF-4A2A-8C23-A557C2378744}" type="pres">
      <dgm:prSet presAssocID="{1FCC62BE-3D00-440D-9B6C-70186F67CD26}" presName="spaceRect" presStyleCnt="0"/>
      <dgm:spPr/>
    </dgm:pt>
    <dgm:pt modelId="{8DBA6E80-B376-4F07-86AF-F52B1615DF48}" type="pres">
      <dgm:prSet presAssocID="{1FCC62BE-3D00-440D-9B6C-70186F67CD26}" presName="textRect" presStyleLbl="revTx" presStyleIdx="0" presStyleCnt="3">
        <dgm:presLayoutVars>
          <dgm:chMax val="1"/>
          <dgm:chPref val="1"/>
        </dgm:presLayoutVars>
      </dgm:prSet>
      <dgm:spPr/>
    </dgm:pt>
    <dgm:pt modelId="{B264D823-132C-4836-B55E-4953E8BB48FB}" type="pres">
      <dgm:prSet presAssocID="{C13A654D-38CC-4133-881A-1DBBB66B51B1}" presName="sibTrans" presStyleCnt="0"/>
      <dgm:spPr/>
    </dgm:pt>
    <dgm:pt modelId="{EBFD850B-37B2-41B6-BA87-D633348E0E2D}" type="pres">
      <dgm:prSet presAssocID="{908A6AAD-A4F7-4A00-98AC-207E5949E684}" presName="compNode" presStyleCnt="0"/>
      <dgm:spPr/>
    </dgm:pt>
    <dgm:pt modelId="{DE9B8E79-6416-41F8-991C-50A7D5944800}" type="pres">
      <dgm:prSet presAssocID="{908A6AAD-A4F7-4A00-98AC-207E5949E684}" presName="iconBgRect" presStyleLbl="bgShp" presStyleIdx="1" presStyleCnt="3"/>
      <dgm:spPr/>
    </dgm:pt>
    <dgm:pt modelId="{E2D54581-3E0B-4CEB-818A-160727929D1D}" type="pres">
      <dgm:prSet presAssocID="{908A6AAD-A4F7-4A00-98AC-207E5949E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8355E87-078B-4EC8-9EC0-BE7C23B37F99}" type="pres">
      <dgm:prSet presAssocID="{908A6AAD-A4F7-4A00-98AC-207E5949E684}" presName="spaceRect" presStyleCnt="0"/>
      <dgm:spPr/>
    </dgm:pt>
    <dgm:pt modelId="{F526236E-4A18-4404-8C08-5F0354DFD248}" type="pres">
      <dgm:prSet presAssocID="{908A6AAD-A4F7-4A00-98AC-207E5949E684}" presName="textRect" presStyleLbl="revTx" presStyleIdx="1" presStyleCnt="3">
        <dgm:presLayoutVars>
          <dgm:chMax val="1"/>
          <dgm:chPref val="1"/>
        </dgm:presLayoutVars>
      </dgm:prSet>
      <dgm:spPr/>
    </dgm:pt>
    <dgm:pt modelId="{0DDACA27-F77E-4FAA-ACC5-7200401CB57E}" type="pres">
      <dgm:prSet presAssocID="{F4048118-8A07-4E33-B84B-42BA50214F84}" presName="sibTrans" presStyleCnt="0"/>
      <dgm:spPr/>
    </dgm:pt>
    <dgm:pt modelId="{F384DF67-06B3-4FCA-BA6D-106F4ED55FB1}" type="pres">
      <dgm:prSet presAssocID="{2A9E3A7C-128C-4794-8481-3D62B484C920}" presName="compNode" presStyleCnt="0"/>
      <dgm:spPr/>
    </dgm:pt>
    <dgm:pt modelId="{FCCF0005-E842-428C-AADE-72DC3B12C33B}" type="pres">
      <dgm:prSet presAssocID="{2A9E3A7C-128C-4794-8481-3D62B484C920}" presName="iconBgRect" presStyleLbl="bgShp" presStyleIdx="2" presStyleCnt="3"/>
      <dgm:spPr/>
    </dgm:pt>
    <dgm:pt modelId="{4FABF214-85C6-447B-9AD6-DA22225E4543}" type="pres">
      <dgm:prSet presAssocID="{2A9E3A7C-128C-4794-8481-3D62B484C9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8BF246FD-7B0D-4D47-83E0-90498114283C}" type="pres">
      <dgm:prSet presAssocID="{2A9E3A7C-128C-4794-8481-3D62B484C920}" presName="spaceRect" presStyleCnt="0"/>
      <dgm:spPr/>
    </dgm:pt>
    <dgm:pt modelId="{43D9C76E-E6E5-4591-8DE8-1EF8F7091D40}" type="pres">
      <dgm:prSet presAssocID="{2A9E3A7C-128C-4794-8481-3D62B484C9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BAA93C-4611-4C87-BC9F-36F8B89AC7B6}" type="presOf" srcId="{1FCC62BE-3D00-440D-9B6C-70186F67CD26}" destId="{8DBA6E80-B376-4F07-86AF-F52B1615DF48}" srcOrd="0" destOrd="0" presId="urn:microsoft.com/office/officeart/2018/5/layout/IconCircleLabelList"/>
    <dgm:cxn modelId="{7C1B9644-A498-4268-A74A-938303343281}" srcId="{1897152D-7D16-424D-AE0D-F7D61FD91039}" destId="{908A6AAD-A4F7-4A00-98AC-207E5949E684}" srcOrd="1" destOrd="0" parTransId="{FE73175C-9EF0-447C-9763-B3CF3906E84F}" sibTransId="{F4048118-8A07-4E33-B84B-42BA50214F84}"/>
    <dgm:cxn modelId="{878CC850-AFDE-42F9-B9AD-44398A984898}" type="presOf" srcId="{1897152D-7D16-424D-AE0D-F7D61FD91039}" destId="{C771526D-5A28-4BB2-9102-220BE1E6E423}" srcOrd="0" destOrd="0" presId="urn:microsoft.com/office/officeart/2018/5/layout/IconCircleLabelList"/>
    <dgm:cxn modelId="{A6F30471-5D17-4FC6-99A9-8690A37271D8}" type="presOf" srcId="{2A9E3A7C-128C-4794-8481-3D62B484C920}" destId="{43D9C76E-E6E5-4591-8DE8-1EF8F7091D40}" srcOrd="0" destOrd="0" presId="urn:microsoft.com/office/officeart/2018/5/layout/IconCircleLabelList"/>
    <dgm:cxn modelId="{D99C257F-3E6A-4133-B3AA-C7833EF33A15}" type="presOf" srcId="{908A6AAD-A4F7-4A00-98AC-207E5949E684}" destId="{F526236E-4A18-4404-8C08-5F0354DFD248}" srcOrd="0" destOrd="0" presId="urn:microsoft.com/office/officeart/2018/5/layout/IconCircleLabelList"/>
    <dgm:cxn modelId="{562139B6-E71A-4A16-B228-1C8674500CCF}" srcId="{1897152D-7D16-424D-AE0D-F7D61FD91039}" destId="{1FCC62BE-3D00-440D-9B6C-70186F67CD26}" srcOrd="0" destOrd="0" parTransId="{AE42E603-DDDA-47D8-AA0A-25C75CF8BA1A}" sibTransId="{C13A654D-38CC-4133-881A-1DBBB66B51B1}"/>
    <dgm:cxn modelId="{C34185D8-8DF5-4E85-B7E0-8D087790B1D9}" srcId="{1897152D-7D16-424D-AE0D-F7D61FD91039}" destId="{2A9E3A7C-128C-4794-8481-3D62B484C920}" srcOrd="2" destOrd="0" parTransId="{0E4F9AEC-0258-493C-AE02-55A6BBA3AE76}" sibTransId="{E903A084-7949-437A-A231-6055DB03BC3B}"/>
    <dgm:cxn modelId="{3D29299B-AD9D-43D5-821F-CF7A13FE5138}" type="presParOf" srcId="{C771526D-5A28-4BB2-9102-220BE1E6E423}" destId="{B8511326-67E3-4645-A4A0-ECC3D17D0BBD}" srcOrd="0" destOrd="0" presId="urn:microsoft.com/office/officeart/2018/5/layout/IconCircleLabelList"/>
    <dgm:cxn modelId="{45D4F6C7-8824-4DDD-9F73-D0DACB9B49E2}" type="presParOf" srcId="{B8511326-67E3-4645-A4A0-ECC3D17D0BBD}" destId="{3FF203DF-19AB-417E-9370-DC8DF00B3B51}" srcOrd="0" destOrd="0" presId="urn:microsoft.com/office/officeart/2018/5/layout/IconCircleLabelList"/>
    <dgm:cxn modelId="{1248F789-BCC9-441A-9702-B660E389C177}" type="presParOf" srcId="{B8511326-67E3-4645-A4A0-ECC3D17D0BBD}" destId="{94138A3D-907A-4AF1-B99E-F5D0344F1A05}" srcOrd="1" destOrd="0" presId="urn:microsoft.com/office/officeart/2018/5/layout/IconCircleLabelList"/>
    <dgm:cxn modelId="{62A606BA-E1A1-4B34-A67F-07301BE81543}" type="presParOf" srcId="{B8511326-67E3-4645-A4A0-ECC3D17D0BBD}" destId="{5839691F-EBDF-4A2A-8C23-A557C2378744}" srcOrd="2" destOrd="0" presId="urn:microsoft.com/office/officeart/2018/5/layout/IconCircleLabelList"/>
    <dgm:cxn modelId="{63A8053D-5A1A-443E-A54B-47E46B3E73C5}" type="presParOf" srcId="{B8511326-67E3-4645-A4A0-ECC3D17D0BBD}" destId="{8DBA6E80-B376-4F07-86AF-F52B1615DF48}" srcOrd="3" destOrd="0" presId="urn:microsoft.com/office/officeart/2018/5/layout/IconCircleLabelList"/>
    <dgm:cxn modelId="{D3C076DE-1628-424F-B51E-88B9629E5565}" type="presParOf" srcId="{C771526D-5A28-4BB2-9102-220BE1E6E423}" destId="{B264D823-132C-4836-B55E-4953E8BB48FB}" srcOrd="1" destOrd="0" presId="urn:microsoft.com/office/officeart/2018/5/layout/IconCircleLabelList"/>
    <dgm:cxn modelId="{63685113-275F-46D6-91F2-E038C3AE8A3C}" type="presParOf" srcId="{C771526D-5A28-4BB2-9102-220BE1E6E423}" destId="{EBFD850B-37B2-41B6-BA87-D633348E0E2D}" srcOrd="2" destOrd="0" presId="urn:microsoft.com/office/officeart/2018/5/layout/IconCircleLabelList"/>
    <dgm:cxn modelId="{E8F4597A-AA5F-4CAC-8FE0-77B7EC4C607C}" type="presParOf" srcId="{EBFD850B-37B2-41B6-BA87-D633348E0E2D}" destId="{DE9B8E79-6416-41F8-991C-50A7D5944800}" srcOrd="0" destOrd="0" presId="urn:microsoft.com/office/officeart/2018/5/layout/IconCircleLabelList"/>
    <dgm:cxn modelId="{62D5FB0C-E953-4EB2-B9A0-ADA1F80FAFFC}" type="presParOf" srcId="{EBFD850B-37B2-41B6-BA87-D633348E0E2D}" destId="{E2D54581-3E0B-4CEB-818A-160727929D1D}" srcOrd="1" destOrd="0" presId="urn:microsoft.com/office/officeart/2018/5/layout/IconCircleLabelList"/>
    <dgm:cxn modelId="{8BD6256B-BD99-4014-8833-95E58A9F0F40}" type="presParOf" srcId="{EBFD850B-37B2-41B6-BA87-D633348E0E2D}" destId="{98355E87-078B-4EC8-9EC0-BE7C23B37F99}" srcOrd="2" destOrd="0" presId="urn:microsoft.com/office/officeart/2018/5/layout/IconCircleLabelList"/>
    <dgm:cxn modelId="{BF31EABA-C30E-4BB7-B6F9-91F1BFE7FE7A}" type="presParOf" srcId="{EBFD850B-37B2-41B6-BA87-D633348E0E2D}" destId="{F526236E-4A18-4404-8C08-5F0354DFD248}" srcOrd="3" destOrd="0" presId="urn:microsoft.com/office/officeart/2018/5/layout/IconCircleLabelList"/>
    <dgm:cxn modelId="{C65F5E43-4C5A-43D2-8B0F-DEF666D7AD99}" type="presParOf" srcId="{C771526D-5A28-4BB2-9102-220BE1E6E423}" destId="{0DDACA27-F77E-4FAA-ACC5-7200401CB57E}" srcOrd="3" destOrd="0" presId="urn:microsoft.com/office/officeart/2018/5/layout/IconCircleLabelList"/>
    <dgm:cxn modelId="{936884BD-D9BA-4573-A959-C1E593B45F97}" type="presParOf" srcId="{C771526D-5A28-4BB2-9102-220BE1E6E423}" destId="{F384DF67-06B3-4FCA-BA6D-106F4ED55FB1}" srcOrd="4" destOrd="0" presId="urn:microsoft.com/office/officeart/2018/5/layout/IconCircleLabelList"/>
    <dgm:cxn modelId="{CE02F9A2-4123-47E9-A182-E42F8AABBB43}" type="presParOf" srcId="{F384DF67-06B3-4FCA-BA6D-106F4ED55FB1}" destId="{FCCF0005-E842-428C-AADE-72DC3B12C33B}" srcOrd="0" destOrd="0" presId="urn:microsoft.com/office/officeart/2018/5/layout/IconCircleLabelList"/>
    <dgm:cxn modelId="{2A888EE1-EF9A-4DEE-9CEB-52AF090FAF99}" type="presParOf" srcId="{F384DF67-06B3-4FCA-BA6D-106F4ED55FB1}" destId="{4FABF214-85C6-447B-9AD6-DA22225E4543}" srcOrd="1" destOrd="0" presId="urn:microsoft.com/office/officeart/2018/5/layout/IconCircleLabelList"/>
    <dgm:cxn modelId="{FB84136E-5DD0-4875-8566-7383C078E260}" type="presParOf" srcId="{F384DF67-06B3-4FCA-BA6D-106F4ED55FB1}" destId="{8BF246FD-7B0D-4D47-83E0-90498114283C}" srcOrd="2" destOrd="0" presId="urn:microsoft.com/office/officeart/2018/5/layout/IconCircleLabelList"/>
    <dgm:cxn modelId="{C1382022-8A58-426F-B74E-C8A92F0C07FF}" type="presParOf" srcId="{F384DF67-06B3-4FCA-BA6D-106F4ED55FB1}" destId="{43D9C76E-E6E5-4591-8DE8-1EF8F7091D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F6C55D-F02F-457E-9ED4-B2853B8F8B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F01706-C08B-4ECB-A9F6-B5A15E4940E3}">
      <dgm:prSet/>
      <dgm:spPr/>
      <dgm:t>
        <a:bodyPr/>
        <a:lstStyle/>
        <a:p>
          <a:r>
            <a:rPr lang="en-US"/>
            <a:t>Simulates a typing effect for responses.</a:t>
          </a:r>
        </a:p>
      </dgm:t>
    </dgm:pt>
    <dgm:pt modelId="{BEAA1186-C360-45D9-808A-B23B7673A619}" type="parTrans" cxnId="{A8027164-5F1F-40BE-AF82-E0D850EAA6AF}">
      <dgm:prSet/>
      <dgm:spPr/>
      <dgm:t>
        <a:bodyPr/>
        <a:lstStyle/>
        <a:p>
          <a:endParaRPr lang="en-US"/>
        </a:p>
      </dgm:t>
    </dgm:pt>
    <dgm:pt modelId="{F90EB06D-ABCD-42D3-BD11-037863B4B810}" type="sibTrans" cxnId="{A8027164-5F1F-40BE-AF82-E0D850EAA6AF}">
      <dgm:prSet/>
      <dgm:spPr/>
      <dgm:t>
        <a:bodyPr/>
        <a:lstStyle/>
        <a:p>
          <a:endParaRPr lang="en-US"/>
        </a:p>
      </dgm:t>
    </dgm:pt>
    <dgm:pt modelId="{A150DA60-1770-460F-85F2-8FF89C4C9C79}">
      <dgm:prSet/>
      <dgm:spPr/>
      <dgm:t>
        <a:bodyPr/>
        <a:lstStyle/>
        <a:p>
          <a:r>
            <a:rPr lang="en-US"/>
            <a:t>Uses </a:t>
          </a:r>
          <a:r>
            <a:rPr lang="en-US" b="1"/>
            <a:t>Thread.Sleep(50)</a:t>
          </a:r>
          <a:r>
            <a:rPr lang="en-US"/>
            <a:t> to create a realistic chatbot feel.</a:t>
          </a:r>
        </a:p>
      </dgm:t>
    </dgm:pt>
    <dgm:pt modelId="{2491D1C1-BC67-4FFE-BD84-7E258CA408C7}" type="parTrans" cxnId="{703F834A-5798-44D9-8DA4-853D9D186051}">
      <dgm:prSet/>
      <dgm:spPr/>
      <dgm:t>
        <a:bodyPr/>
        <a:lstStyle/>
        <a:p>
          <a:endParaRPr lang="en-US"/>
        </a:p>
      </dgm:t>
    </dgm:pt>
    <dgm:pt modelId="{B2795EE0-B1D1-4A00-9955-C3995236B794}" type="sibTrans" cxnId="{703F834A-5798-44D9-8DA4-853D9D186051}">
      <dgm:prSet/>
      <dgm:spPr/>
      <dgm:t>
        <a:bodyPr/>
        <a:lstStyle/>
        <a:p>
          <a:endParaRPr lang="en-US"/>
        </a:p>
      </dgm:t>
    </dgm:pt>
    <dgm:pt modelId="{E2EC7D97-BA87-4CED-A020-726FF15F623E}">
      <dgm:prSet/>
      <dgm:spPr/>
      <dgm:t>
        <a:bodyPr/>
        <a:lstStyle/>
        <a:p>
          <a:r>
            <a:rPr lang="en-US"/>
            <a:t>Enhances user engagement.</a:t>
          </a:r>
        </a:p>
      </dgm:t>
    </dgm:pt>
    <dgm:pt modelId="{EF5EDB6F-994A-4663-8CEE-15F5FCD047A9}" type="parTrans" cxnId="{4AD1C8EB-B7CA-497B-91F3-1223ACDCD8AE}">
      <dgm:prSet/>
      <dgm:spPr/>
      <dgm:t>
        <a:bodyPr/>
        <a:lstStyle/>
        <a:p>
          <a:endParaRPr lang="en-US"/>
        </a:p>
      </dgm:t>
    </dgm:pt>
    <dgm:pt modelId="{0B00C361-4D83-409C-9AB7-8122B40E2C44}" type="sibTrans" cxnId="{4AD1C8EB-B7CA-497B-91F3-1223ACDCD8AE}">
      <dgm:prSet/>
      <dgm:spPr/>
      <dgm:t>
        <a:bodyPr/>
        <a:lstStyle/>
        <a:p>
          <a:endParaRPr lang="en-US"/>
        </a:p>
      </dgm:t>
    </dgm:pt>
    <dgm:pt modelId="{B8477CF6-C08F-4DF0-80CC-E42817EB4AD2}" type="pres">
      <dgm:prSet presAssocID="{B3F6C55D-F02F-457E-9ED4-B2853B8F8B73}" presName="root" presStyleCnt="0">
        <dgm:presLayoutVars>
          <dgm:dir/>
          <dgm:resizeHandles val="exact"/>
        </dgm:presLayoutVars>
      </dgm:prSet>
      <dgm:spPr/>
    </dgm:pt>
    <dgm:pt modelId="{F6983777-678A-436F-B74B-37F9B590A3C8}" type="pres">
      <dgm:prSet presAssocID="{61F01706-C08B-4ECB-A9F6-B5A15E4940E3}" presName="compNode" presStyleCnt="0"/>
      <dgm:spPr/>
    </dgm:pt>
    <dgm:pt modelId="{16C4D17D-375B-4B5E-9C2A-12C418180442}" type="pres">
      <dgm:prSet presAssocID="{61F01706-C08B-4ECB-A9F6-B5A15E494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3D8BDA-9D75-4216-B0E5-BE714210AE0F}" type="pres">
      <dgm:prSet presAssocID="{61F01706-C08B-4ECB-A9F6-B5A15E4940E3}" presName="spaceRect" presStyleCnt="0"/>
      <dgm:spPr/>
    </dgm:pt>
    <dgm:pt modelId="{84131B36-964C-4FFE-8943-620CA28DCB63}" type="pres">
      <dgm:prSet presAssocID="{61F01706-C08B-4ECB-A9F6-B5A15E4940E3}" presName="textRect" presStyleLbl="revTx" presStyleIdx="0" presStyleCnt="3">
        <dgm:presLayoutVars>
          <dgm:chMax val="1"/>
          <dgm:chPref val="1"/>
        </dgm:presLayoutVars>
      </dgm:prSet>
      <dgm:spPr/>
    </dgm:pt>
    <dgm:pt modelId="{1792BC7B-D879-4B9F-A9B4-2C05BE81D787}" type="pres">
      <dgm:prSet presAssocID="{F90EB06D-ABCD-42D3-BD11-037863B4B810}" presName="sibTrans" presStyleCnt="0"/>
      <dgm:spPr/>
    </dgm:pt>
    <dgm:pt modelId="{CB3C8CFE-BB9E-46EF-B330-F40722CF5024}" type="pres">
      <dgm:prSet presAssocID="{A150DA60-1770-460F-85F2-8FF89C4C9C79}" presName="compNode" presStyleCnt="0"/>
      <dgm:spPr/>
    </dgm:pt>
    <dgm:pt modelId="{A1A2F014-0BAD-441D-B1C3-73F78E52B3F7}" type="pres">
      <dgm:prSet presAssocID="{A150DA60-1770-460F-85F2-8FF89C4C9C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b"/>
        </a:ext>
      </dgm:extLst>
    </dgm:pt>
    <dgm:pt modelId="{EFBE787D-60B7-4097-B9BF-D8ED1C83E9FA}" type="pres">
      <dgm:prSet presAssocID="{A150DA60-1770-460F-85F2-8FF89C4C9C79}" presName="spaceRect" presStyleCnt="0"/>
      <dgm:spPr/>
    </dgm:pt>
    <dgm:pt modelId="{91CB90C2-126A-4498-BEEC-6988471585F0}" type="pres">
      <dgm:prSet presAssocID="{A150DA60-1770-460F-85F2-8FF89C4C9C79}" presName="textRect" presStyleLbl="revTx" presStyleIdx="1" presStyleCnt="3">
        <dgm:presLayoutVars>
          <dgm:chMax val="1"/>
          <dgm:chPref val="1"/>
        </dgm:presLayoutVars>
      </dgm:prSet>
      <dgm:spPr/>
    </dgm:pt>
    <dgm:pt modelId="{0525B644-8683-4498-A082-895C501A9F5A}" type="pres">
      <dgm:prSet presAssocID="{B2795EE0-B1D1-4A00-9955-C3995236B794}" presName="sibTrans" presStyleCnt="0"/>
      <dgm:spPr/>
    </dgm:pt>
    <dgm:pt modelId="{9C8D5E03-B0A3-40E4-B7F2-3111DEC1D5AF}" type="pres">
      <dgm:prSet presAssocID="{E2EC7D97-BA87-4CED-A020-726FF15F623E}" presName="compNode" presStyleCnt="0"/>
      <dgm:spPr/>
    </dgm:pt>
    <dgm:pt modelId="{346D363D-C922-4DB5-A6A2-4396028A81AE}" type="pres">
      <dgm:prSet presAssocID="{E2EC7D97-BA87-4CED-A020-726FF15F62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5444C96-12C2-4BCE-9E72-B7B02A7C9F8F}" type="pres">
      <dgm:prSet presAssocID="{E2EC7D97-BA87-4CED-A020-726FF15F623E}" presName="spaceRect" presStyleCnt="0"/>
      <dgm:spPr/>
    </dgm:pt>
    <dgm:pt modelId="{75A9DAA3-663F-4D9D-96F8-8C7551F686C8}" type="pres">
      <dgm:prSet presAssocID="{E2EC7D97-BA87-4CED-A020-726FF15F62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D50B25-BFD1-4F7F-8ACE-F23EFA8A8504}" type="presOf" srcId="{E2EC7D97-BA87-4CED-A020-726FF15F623E}" destId="{75A9DAA3-663F-4D9D-96F8-8C7551F686C8}" srcOrd="0" destOrd="0" presId="urn:microsoft.com/office/officeart/2018/2/layout/IconLabelList"/>
    <dgm:cxn modelId="{0D81712D-FCE2-4B75-A865-93F7D24ED06C}" type="presOf" srcId="{B3F6C55D-F02F-457E-9ED4-B2853B8F8B73}" destId="{B8477CF6-C08F-4DF0-80CC-E42817EB4AD2}" srcOrd="0" destOrd="0" presId="urn:microsoft.com/office/officeart/2018/2/layout/IconLabelList"/>
    <dgm:cxn modelId="{A8027164-5F1F-40BE-AF82-E0D850EAA6AF}" srcId="{B3F6C55D-F02F-457E-9ED4-B2853B8F8B73}" destId="{61F01706-C08B-4ECB-A9F6-B5A15E4940E3}" srcOrd="0" destOrd="0" parTransId="{BEAA1186-C360-45D9-808A-B23B7673A619}" sibTransId="{F90EB06D-ABCD-42D3-BD11-037863B4B810}"/>
    <dgm:cxn modelId="{703F834A-5798-44D9-8DA4-853D9D186051}" srcId="{B3F6C55D-F02F-457E-9ED4-B2853B8F8B73}" destId="{A150DA60-1770-460F-85F2-8FF89C4C9C79}" srcOrd="1" destOrd="0" parTransId="{2491D1C1-BC67-4FFE-BD84-7E258CA408C7}" sibTransId="{B2795EE0-B1D1-4A00-9955-C3995236B794}"/>
    <dgm:cxn modelId="{6418A77B-52C3-486D-8D10-AC71AB43455D}" type="presOf" srcId="{A150DA60-1770-460F-85F2-8FF89C4C9C79}" destId="{91CB90C2-126A-4498-BEEC-6988471585F0}" srcOrd="0" destOrd="0" presId="urn:microsoft.com/office/officeart/2018/2/layout/IconLabelList"/>
    <dgm:cxn modelId="{CD6604B8-9FED-46C0-A659-AF1CE9BA7E79}" type="presOf" srcId="{61F01706-C08B-4ECB-A9F6-B5A15E4940E3}" destId="{84131B36-964C-4FFE-8943-620CA28DCB63}" srcOrd="0" destOrd="0" presId="urn:microsoft.com/office/officeart/2018/2/layout/IconLabelList"/>
    <dgm:cxn modelId="{4AD1C8EB-B7CA-497B-91F3-1223ACDCD8AE}" srcId="{B3F6C55D-F02F-457E-9ED4-B2853B8F8B73}" destId="{E2EC7D97-BA87-4CED-A020-726FF15F623E}" srcOrd="2" destOrd="0" parTransId="{EF5EDB6F-994A-4663-8CEE-15F5FCD047A9}" sibTransId="{0B00C361-4D83-409C-9AB7-8122B40E2C44}"/>
    <dgm:cxn modelId="{9C32828C-16B0-4479-9385-57C477C426C6}" type="presParOf" srcId="{B8477CF6-C08F-4DF0-80CC-E42817EB4AD2}" destId="{F6983777-678A-436F-B74B-37F9B590A3C8}" srcOrd="0" destOrd="0" presId="urn:microsoft.com/office/officeart/2018/2/layout/IconLabelList"/>
    <dgm:cxn modelId="{DF0DC43F-390A-4533-9845-02643E44CC22}" type="presParOf" srcId="{F6983777-678A-436F-B74B-37F9B590A3C8}" destId="{16C4D17D-375B-4B5E-9C2A-12C418180442}" srcOrd="0" destOrd="0" presId="urn:microsoft.com/office/officeart/2018/2/layout/IconLabelList"/>
    <dgm:cxn modelId="{AB58F23B-6C76-409A-9B05-7207D20B446A}" type="presParOf" srcId="{F6983777-678A-436F-B74B-37F9B590A3C8}" destId="{5D3D8BDA-9D75-4216-B0E5-BE714210AE0F}" srcOrd="1" destOrd="0" presId="urn:microsoft.com/office/officeart/2018/2/layout/IconLabelList"/>
    <dgm:cxn modelId="{AB6C5A70-E07D-4B06-B184-67DE733979C6}" type="presParOf" srcId="{F6983777-678A-436F-B74B-37F9B590A3C8}" destId="{84131B36-964C-4FFE-8943-620CA28DCB63}" srcOrd="2" destOrd="0" presId="urn:microsoft.com/office/officeart/2018/2/layout/IconLabelList"/>
    <dgm:cxn modelId="{FD9D5226-B562-4E9B-98B0-E6310BFAB2DF}" type="presParOf" srcId="{B8477CF6-C08F-4DF0-80CC-E42817EB4AD2}" destId="{1792BC7B-D879-4B9F-A9B4-2C05BE81D787}" srcOrd="1" destOrd="0" presId="urn:microsoft.com/office/officeart/2018/2/layout/IconLabelList"/>
    <dgm:cxn modelId="{AA9D4F8E-63F9-462D-9C06-7A075FC3A68C}" type="presParOf" srcId="{B8477CF6-C08F-4DF0-80CC-E42817EB4AD2}" destId="{CB3C8CFE-BB9E-46EF-B330-F40722CF5024}" srcOrd="2" destOrd="0" presId="urn:microsoft.com/office/officeart/2018/2/layout/IconLabelList"/>
    <dgm:cxn modelId="{39E69C18-FB97-44D6-B595-CBD993835B94}" type="presParOf" srcId="{CB3C8CFE-BB9E-46EF-B330-F40722CF5024}" destId="{A1A2F014-0BAD-441D-B1C3-73F78E52B3F7}" srcOrd="0" destOrd="0" presId="urn:microsoft.com/office/officeart/2018/2/layout/IconLabelList"/>
    <dgm:cxn modelId="{CC91981A-F12D-4BB4-9978-37C6D223EA55}" type="presParOf" srcId="{CB3C8CFE-BB9E-46EF-B330-F40722CF5024}" destId="{EFBE787D-60B7-4097-B9BF-D8ED1C83E9FA}" srcOrd="1" destOrd="0" presId="urn:microsoft.com/office/officeart/2018/2/layout/IconLabelList"/>
    <dgm:cxn modelId="{65CF7149-B74A-49E0-A62F-F9CF1474DF88}" type="presParOf" srcId="{CB3C8CFE-BB9E-46EF-B330-F40722CF5024}" destId="{91CB90C2-126A-4498-BEEC-6988471585F0}" srcOrd="2" destOrd="0" presId="urn:microsoft.com/office/officeart/2018/2/layout/IconLabelList"/>
    <dgm:cxn modelId="{A6D4EDB0-867A-486F-B74C-19552D202D64}" type="presParOf" srcId="{B8477CF6-C08F-4DF0-80CC-E42817EB4AD2}" destId="{0525B644-8683-4498-A082-895C501A9F5A}" srcOrd="3" destOrd="0" presId="urn:microsoft.com/office/officeart/2018/2/layout/IconLabelList"/>
    <dgm:cxn modelId="{67C67D83-9C24-463B-A9FA-A8EE9ABA3D90}" type="presParOf" srcId="{B8477CF6-C08F-4DF0-80CC-E42817EB4AD2}" destId="{9C8D5E03-B0A3-40E4-B7F2-3111DEC1D5AF}" srcOrd="4" destOrd="0" presId="urn:microsoft.com/office/officeart/2018/2/layout/IconLabelList"/>
    <dgm:cxn modelId="{2B348E29-866F-4858-AC09-FA917B178F35}" type="presParOf" srcId="{9C8D5E03-B0A3-40E4-B7F2-3111DEC1D5AF}" destId="{346D363D-C922-4DB5-A6A2-4396028A81AE}" srcOrd="0" destOrd="0" presId="urn:microsoft.com/office/officeart/2018/2/layout/IconLabelList"/>
    <dgm:cxn modelId="{95AC845D-B7F6-434F-A05C-E81408588289}" type="presParOf" srcId="{9C8D5E03-B0A3-40E4-B7F2-3111DEC1D5AF}" destId="{E5444C96-12C2-4BCE-9E72-B7B02A7C9F8F}" srcOrd="1" destOrd="0" presId="urn:microsoft.com/office/officeart/2018/2/layout/IconLabelList"/>
    <dgm:cxn modelId="{37550755-1289-48EF-AEFB-0220CAFC0C33}" type="presParOf" srcId="{9C8D5E03-B0A3-40E4-B7F2-3111DEC1D5AF}" destId="{75A9DAA3-663F-4D9D-96F8-8C7551F686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9FBA8B-CD5C-4364-8F61-8AA3A66E3C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15F018-0ED4-4B9C-8B9C-2CDDD4CBFAAF}">
      <dgm:prSet/>
      <dgm:spPr/>
      <dgm:t>
        <a:bodyPr/>
        <a:lstStyle/>
        <a:p>
          <a:pPr>
            <a:defRPr cap="all"/>
          </a:pPr>
          <a:r>
            <a:rPr lang="en-US" b="1"/>
            <a:t>Personalized Interaction:</a:t>
          </a:r>
          <a:r>
            <a:rPr lang="en-US"/>
            <a:t> Uses the user’s name.</a:t>
          </a:r>
        </a:p>
      </dgm:t>
    </dgm:pt>
    <dgm:pt modelId="{B500CEC3-E74B-43DC-819A-FD2AFB097A81}" type="parTrans" cxnId="{E51514F3-61C7-4F6F-A287-52818A937E6E}">
      <dgm:prSet/>
      <dgm:spPr/>
      <dgm:t>
        <a:bodyPr/>
        <a:lstStyle/>
        <a:p>
          <a:endParaRPr lang="en-US"/>
        </a:p>
      </dgm:t>
    </dgm:pt>
    <dgm:pt modelId="{4DB22B89-7801-4074-88F4-31C688F024AA}" type="sibTrans" cxnId="{E51514F3-61C7-4F6F-A287-52818A937E6E}">
      <dgm:prSet/>
      <dgm:spPr/>
      <dgm:t>
        <a:bodyPr/>
        <a:lstStyle/>
        <a:p>
          <a:endParaRPr lang="en-US"/>
        </a:p>
      </dgm:t>
    </dgm:pt>
    <dgm:pt modelId="{593C6ABF-996A-4E12-9829-1D24DDB3D217}">
      <dgm:prSet/>
      <dgm:spPr/>
      <dgm:t>
        <a:bodyPr/>
        <a:lstStyle/>
        <a:p>
          <a:pPr>
            <a:defRPr cap="all"/>
          </a:pPr>
          <a:r>
            <a:rPr lang="en-US" b="1"/>
            <a:t>Predefined Responses:</a:t>
          </a:r>
          <a:r>
            <a:rPr lang="en-US"/>
            <a:t> Answers common cybersecurity questions.</a:t>
          </a:r>
        </a:p>
      </dgm:t>
    </dgm:pt>
    <dgm:pt modelId="{6052AF6D-4284-41EE-997F-D6662D8687E4}" type="parTrans" cxnId="{5C76FA90-91FF-4903-B21C-CE660FE082DD}">
      <dgm:prSet/>
      <dgm:spPr/>
      <dgm:t>
        <a:bodyPr/>
        <a:lstStyle/>
        <a:p>
          <a:endParaRPr lang="en-US"/>
        </a:p>
      </dgm:t>
    </dgm:pt>
    <dgm:pt modelId="{A5FF90A3-94E6-4FD7-968C-DF6BAF73691D}" type="sibTrans" cxnId="{5C76FA90-91FF-4903-B21C-CE660FE082DD}">
      <dgm:prSet/>
      <dgm:spPr/>
      <dgm:t>
        <a:bodyPr/>
        <a:lstStyle/>
        <a:p>
          <a:endParaRPr lang="en-US"/>
        </a:p>
      </dgm:t>
    </dgm:pt>
    <dgm:pt modelId="{9139197F-0551-47A6-9521-F5F6280DD68A}">
      <dgm:prSet/>
      <dgm:spPr/>
      <dgm:t>
        <a:bodyPr/>
        <a:lstStyle/>
        <a:p>
          <a:pPr>
            <a:defRPr cap="all"/>
          </a:pPr>
          <a:r>
            <a:rPr lang="en-US" b="1"/>
            <a:t>Audio Greeting:</a:t>
          </a:r>
          <a:r>
            <a:rPr lang="en-US"/>
            <a:t> Enhances the chatbot experience.</a:t>
          </a:r>
        </a:p>
      </dgm:t>
    </dgm:pt>
    <dgm:pt modelId="{3AA4988A-4159-4529-8AEE-CE7D7460F984}" type="parTrans" cxnId="{B8BF591D-9C46-412B-8AB0-049409E3AB73}">
      <dgm:prSet/>
      <dgm:spPr/>
      <dgm:t>
        <a:bodyPr/>
        <a:lstStyle/>
        <a:p>
          <a:endParaRPr lang="en-US"/>
        </a:p>
      </dgm:t>
    </dgm:pt>
    <dgm:pt modelId="{861320BF-F56E-4F59-91DB-6678F796969B}" type="sibTrans" cxnId="{B8BF591D-9C46-412B-8AB0-049409E3AB73}">
      <dgm:prSet/>
      <dgm:spPr/>
      <dgm:t>
        <a:bodyPr/>
        <a:lstStyle/>
        <a:p>
          <a:endParaRPr lang="en-US"/>
        </a:p>
      </dgm:t>
    </dgm:pt>
    <dgm:pt modelId="{DD5470C1-A320-4FCF-A184-AC7ACEFC9FFE}">
      <dgm:prSet/>
      <dgm:spPr/>
      <dgm:t>
        <a:bodyPr/>
        <a:lstStyle/>
        <a:p>
          <a:pPr>
            <a:defRPr cap="all"/>
          </a:pPr>
          <a:r>
            <a:rPr lang="en-US" b="1"/>
            <a:t>User-friendly Console UI:</a:t>
          </a:r>
          <a:r>
            <a:rPr lang="en-US"/>
            <a:t> Colored text, borders, dividers.</a:t>
          </a:r>
        </a:p>
      </dgm:t>
    </dgm:pt>
    <dgm:pt modelId="{21C46441-3489-477F-BEBC-1014FC921C30}" type="parTrans" cxnId="{CDD36642-5847-48BD-819A-26446FE50E67}">
      <dgm:prSet/>
      <dgm:spPr/>
      <dgm:t>
        <a:bodyPr/>
        <a:lstStyle/>
        <a:p>
          <a:endParaRPr lang="en-US"/>
        </a:p>
      </dgm:t>
    </dgm:pt>
    <dgm:pt modelId="{D8525E53-CAAB-4F4D-9547-48AEC9E622C1}" type="sibTrans" cxnId="{CDD36642-5847-48BD-819A-26446FE50E67}">
      <dgm:prSet/>
      <dgm:spPr/>
      <dgm:t>
        <a:bodyPr/>
        <a:lstStyle/>
        <a:p>
          <a:endParaRPr lang="en-US"/>
        </a:p>
      </dgm:t>
    </dgm:pt>
    <dgm:pt modelId="{E11B84FE-E074-4637-AB69-5C9D60FEE28D}" type="pres">
      <dgm:prSet presAssocID="{5D9FBA8B-CD5C-4364-8F61-8AA3A66E3C86}" presName="root" presStyleCnt="0">
        <dgm:presLayoutVars>
          <dgm:dir/>
          <dgm:resizeHandles val="exact"/>
        </dgm:presLayoutVars>
      </dgm:prSet>
      <dgm:spPr/>
    </dgm:pt>
    <dgm:pt modelId="{8BA85C63-0209-42F4-9FBE-E2A87100652C}" type="pres">
      <dgm:prSet presAssocID="{1115F018-0ED4-4B9C-8B9C-2CDDD4CBFAAF}" presName="compNode" presStyleCnt="0"/>
      <dgm:spPr/>
    </dgm:pt>
    <dgm:pt modelId="{C00D927D-F827-4B7B-A311-22FF29F10007}" type="pres">
      <dgm:prSet presAssocID="{1115F018-0ED4-4B9C-8B9C-2CDDD4CBFAA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7CB282-72B8-44E8-AB33-BDFA24160EC3}" type="pres">
      <dgm:prSet presAssocID="{1115F018-0ED4-4B9C-8B9C-2CDDD4CBF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70B40C9-E495-4855-AF0B-F40AE94D1F8A}" type="pres">
      <dgm:prSet presAssocID="{1115F018-0ED4-4B9C-8B9C-2CDDD4CBFAAF}" presName="spaceRect" presStyleCnt="0"/>
      <dgm:spPr/>
    </dgm:pt>
    <dgm:pt modelId="{72F8B6A8-5FDF-49B1-B35C-BD86AC1BBF5C}" type="pres">
      <dgm:prSet presAssocID="{1115F018-0ED4-4B9C-8B9C-2CDDD4CBFAAF}" presName="textRect" presStyleLbl="revTx" presStyleIdx="0" presStyleCnt="4">
        <dgm:presLayoutVars>
          <dgm:chMax val="1"/>
          <dgm:chPref val="1"/>
        </dgm:presLayoutVars>
      </dgm:prSet>
      <dgm:spPr/>
    </dgm:pt>
    <dgm:pt modelId="{404A0CB9-983A-479A-B51B-3B35511B0D10}" type="pres">
      <dgm:prSet presAssocID="{4DB22B89-7801-4074-88F4-31C688F024AA}" presName="sibTrans" presStyleCnt="0"/>
      <dgm:spPr/>
    </dgm:pt>
    <dgm:pt modelId="{1CF4E5F7-5614-47AF-A40B-A40D0B800C2D}" type="pres">
      <dgm:prSet presAssocID="{593C6ABF-996A-4E12-9829-1D24DDB3D217}" presName="compNode" presStyleCnt="0"/>
      <dgm:spPr/>
    </dgm:pt>
    <dgm:pt modelId="{1B58AF0C-13B6-4369-861E-FF4BA2036663}" type="pres">
      <dgm:prSet presAssocID="{593C6ABF-996A-4E12-9829-1D24DDB3D21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64EF68-AEA8-48BA-88A5-53EAE16A3B1B}" type="pres">
      <dgm:prSet presAssocID="{593C6ABF-996A-4E12-9829-1D24DDB3D2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63CF281-1AD9-4674-B869-F9981C3F2F8A}" type="pres">
      <dgm:prSet presAssocID="{593C6ABF-996A-4E12-9829-1D24DDB3D217}" presName="spaceRect" presStyleCnt="0"/>
      <dgm:spPr/>
    </dgm:pt>
    <dgm:pt modelId="{5415CEA5-C3EF-48E9-BEC4-69D5A8363C76}" type="pres">
      <dgm:prSet presAssocID="{593C6ABF-996A-4E12-9829-1D24DDB3D217}" presName="textRect" presStyleLbl="revTx" presStyleIdx="1" presStyleCnt="4">
        <dgm:presLayoutVars>
          <dgm:chMax val="1"/>
          <dgm:chPref val="1"/>
        </dgm:presLayoutVars>
      </dgm:prSet>
      <dgm:spPr/>
    </dgm:pt>
    <dgm:pt modelId="{C63505DC-2A6F-47E8-AD46-2FD87FE7066B}" type="pres">
      <dgm:prSet presAssocID="{A5FF90A3-94E6-4FD7-968C-DF6BAF73691D}" presName="sibTrans" presStyleCnt="0"/>
      <dgm:spPr/>
    </dgm:pt>
    <dgm:pt modelId="{C94F5D3D-6A8A-4EEC-BFC7-4AAE793A9569}" type="pres">
      <dgm:prSet presAssocID="{9139197F-0551-47A6-9521-F5F6280DD68A}" presName="compNode" presStyleCnt="0"/>
      <dgm:spPr/>
    </dgm:pt>
    <dgm:pt modelId="{38670EF6-34A1-4DE8-B454-4EE7D351567B}" type="pres">
      <dgm:prSet presAssocID="{9139197F-0551-47A6-9521-F5F6280DD68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6DEF74-0F69-47C2-AABA-17398A30A4BB}" type="pres">
      <dgm:prSet presAssocID="{9139197F-0551-47A6-9521-F5F6280DD6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8584BD62-E9EF-4A82-A210-69D9DD828D83}" type="pres">
      <dgm:prSet presAssocID="{9139197F-0551-47A6-9521-F5F6280DD68A}" presName="spaceRect" presStyleCnt="0"/>
      <dgm:spPr/>
    </dgm:pt>
    <dgm:pt modelId="{A7991796-6537-4288-BB18-4F0F6BF415F7}" type="pres">
      <dgm:prSet presAssocID="{9139197F-0551-47A6-9521-F5F6280DD68A}" presName="textRect" presStyleLbl="revTx" presStyleIdx="2" presStyleCnt="4">
        <dgm:presLayoutVars>
          <dgm:chMax val="1"/>
          <dgm:chPref val="1"/>
        </dgm:presLayoutVars>
      </dgm:prSet>
      <dgm:spPr/>
    </dgm:pt>
    <dgm:pt modelId="{B922D2AA-CDA0-47DC-8A5D-AE08C9EB735A}" type="pres">
      <dgm:prSet presAssocID="{861320BF-F56E-4F59-91DB-6678F796969B}" presName="sibTrans" presStyleCnt="0"/>
      <dgm:spPr/>
    </dgm:pt>
    <dgm:pt modelId="{527B7FA5-1AB0-4BF8-9B4B-B64596A647DB}" type="pres">
      <dgm:prSet presAssocID="{DD5470C1-A320-4FCF-A184-AC7ACEFC9FFE}" presName="compNode" presStyleCnt="0"/>
      <dgm:spPr/>
    </dgm:pt>
    <dgm:pt modelId="{55D56B85-50D5-497A-AEBF-EE258A5AE283}" type="pres">
      <dgm:prSet presAssocID="{DD5470C1-A320-4FCF-A184-AC7ACEFC9FF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563560-03FB-4265-8F72-185B193EE44A}" type="pres">
      <dgm:prSet presAssocID="{DD5470C1-A320-4FCF-A184-AC7ACEFC9F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5FFFF8C-5775-4AB2-99BF-5E2EC207FA2A}" type="pres">
      <dgm:prSet presAssocID="{DD5470C1-A320-4FCF-A184-AC7ACEFC9FFE}" presName="spaceRect" presStyleCnt="0"/>
      <dgm:spPr/>
    </dgm:pt>
    <dgm:pt modelId="{5E62F621-9191-4233-B80E-B8B9CF3BEC27}" type="pres">
      <dgm:prSet presAssocID="{DD5470C1-A320-4FCF-A184-AC7ACEFC9F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280C0F-0762-4F4A-A1CB-BF84C9A0BF56}" type="presOf" srcId="{5D9FBA8B-CD5C-4364-8F61-8AA3A66E3C86}" destId="{E11B84FE-E074-4637-AB69-5C9D60FEE28D}" srcOrd="0" destOrd="0" presId="urn:microsoft.com/office/officeart/2018/5/layout/IconLeafLabelList"/>
    <dgm:cxn modelId="{B8BF591D-9C46-412B-8AB0-049409E3AB73}" srcId="{5D9FBA8B-CD5C-4364-8F61-8AA3A66E3C86}" destId="{9139197F-0551-47A6-9521-F5F6280DD68A}" srcOrd="2" destOrd="0" parTransId="{3AA4988A-4159-4529-8AEE-CE7D7460F984}" sibTransId="{861320BF-F56E-4F59-91DB-6678F796969B}"/>
    <dgm:cxn modelId="{CDD36642-5847-48BD-819A-26446FE50E67}" srcId="{5D9FBA8B-CD5C-4364-8F61-8AA3A66E3C86}" destId="{DD5470C1-A320-4FCF-A184-AC7ACEFC9FFE}" srcOrd="3" destOrd="0" parTransId="{21C46441-3489-477F-BEBC-1014FC921C30}" sibTransId="{D8525E53-CAAB-4F4D-9547-48AEC9E622C1}"/>
    <dgm:cxn modelId="{1ED95146-10FA-42D8-AB26-E37F7E72B3B7}" type="presOf" srcId="{1115F018-0ED4-4B9C-8B9C-2CDDD4CBFAAF}" destId="{72F8B6A8-5FDF-49B1-B35C-BD86AC1BBF5C}" srcOrd="0" destOrd="0" presId="urn:microsoft.com/office/officeart/2018/5/layout/IconLeafLabelList"/>
    <dgm:cxn modelId="{5C76FA90-91FF-4903-B21C-CE660FE082DD}" srcId="{5D9FBA8B-CD5C-4364-8F61-8AA3A66E3C86}" destId="{593C6ABF-996A-4E12-9829-1D24DDB3D217}" srcOrd="1" destOrd="0" parTransId="{6052AF6D-4284-41EE-997F-D6662D8687E4}" sibTransId="{A5FF90A3-94E6-4FD7-968C-DF6BAF73691D}"/>
    <dgm:cxn modelId="{DAE36BAD-311E-4CE9-9194-899F925E359E}" type="presOf" srcId="{DD5470C1-A320-4FCF-A184-AC7ACEFC9FFE}" destId="{5E62F621-9191-4233-B80E-B8B9CF3BEC27}" srcOrd="0" destOrd="0" presId="urn:microsoft.com/office/officeart/2018/5/layout/IconLeafLabelList"/>
    <dgm:cxn modelId="{8002EABF-3229-4155-9411-7B3A41A8BDC2}" type="presOf" srcId="{9139197F-0551-47A6-9521-F5F6280DD68A}" destId="{A7991796-6537-4288-BB18-4F0F6BF415F7}" srcOrd="0" destOrd="0" presId="urn:microsoft.com/office/officeart/2018/5/layout/IconLeafLabelList"/>
    <dgm:cxn modelId="{E51514F3-61C7-4F6F-A287-52818A937E6E}" srcId="{5D9FBA8B-CD5C-4364-8F61-8AA3A66E3C86}" destId="{1115F018-0ED4-4B9C-8B9C-2CDDD4CBFAAF}" srcOrd="0" destOrd="0" parTransId="{B500CEC3-E74B-43DC-819A-FD2AFB097A81}" sibTransId="{4DB22B89-7801-4074-88F4-31C688F024AA}"/>
    <dgm:cxn modelId="{74E3CCF7-6D8B-4DF1-9407-9DFA995294BD}" type="presOf" srcId="{593C6ABF-996A-4E12-9829-1D24DDB3D217}" destId="{5415CEA5-C3EF-48E9-BEC4-69D5A8363C76}" srcOrd="0" destOrd="0" presId="urn:microsoft.com/office/officeart/2018/5/layout/IconLeafLabelList"/>
    <dgm:cxn modelId="{37E843DA-D99B-4C96-9CA8-D76398D3B41D}" type="presParOf" srcId="{E11B84FE-E074-4637-AB69-5C9D60FEE28D}" destId="{8BA85C63-0209-42F4-9FBE-E2A87100652C}" srcOrd="0" destOrd="0" presId="urn:microsoft.com/office/officeart/2018/5/layout/IconLeafLabelList"/>
    <dgm:cxn modelId="{96B85922-689F-4656-9684-74B2DCE70370}" type="presParOf" srcId="{8BA85C63-0209-42F4-9FBE-E2A87100652C}" destId="{C00D927D-F827-4B7B-A311-22FF29F10007}" srcOrd="0" destOrd="0" presId="urn:microsoft.com/office/officeart/2018/5/layout/IconLeafLabelList"/>
    <dgm:cxn modelId="{8D60066D-6576-4279-ABE3-B151E2FCA7FC}" type="presParOf" srcId="{8BA85C63-0209-42F4-9FBE-E2A87100652C}" destId="{917CB282-72B8-44E8-AB33-BDFA24160EC3}" srcOrd="1" destOrd="0" presId="urn:microsoft.com/office/officeart/2018/5/layout/IconLeafLabelList"/>
    <dgm:cxn modelId="{02776425-C0E5-43D9-A2C2-3CBB7A8F0B18}" type="presParOf" srcId="{8BA85C63-0209-42F4-9FBE-E2A87100652C}" destId="{B70B40C9-E495-4855-AF0B-F40AE94D1F8A}" srcOrd="2" destOrd="0" presId="urn:microsoft.com/office/officeart/2018/5/layout/IconLeafLabelList"/>
    <dgm:cxn modelId="{2F76F429-B85F-4212-BA5C-1A24E0798549}" type="presParOf" srcId="{8BA85C63-0209-42F4-9FBE-E2A87100652C}" destId="{72F8B6A8-5FDF-49B1-B35C-BD86AC1BBF5C}" srcOrd="3" destOrd="0" presId="urn:microsoft.com/office/officeart/2018/5/layout/IconLeafLabelList"/>
    <dgm:cxn modelId="{C4CB647A-1FFB-41DA-890B-66AD61AE26CA}" type="presParOf" srcId="{E11B84FE-E074-4637-AB69-5C9D60FEE28D}" destId="{404A0CB9-983A-479A-B51B-3B35511B0D10}" srcOrd="1" destOrd="0" presId="urn:microsoft.com/office/officeart/2018/5/layout/IconLeafLabelList"/>
    <dgm:cxn modelId="{E9FB93C0-64F1-432B-A005-4AB8EA0EECC0}" type="presParOf" srcId="{E11B84FE-E074-4637-AB69-5C9D60FEE28D}" destId="{1CF4E5F7-5614-47AF-A40B-A40D0B800C2D}" srcOrd="2" destOrd="0" presId="urn:microsoft.com/office/officeart/2018/5/layout/IconLeafLabelList"/>
    <dgm:cxn modelId="{2D7680D2-E219-4D00-9442-1B8262C71398}" type="presParOf" srcId="{1CF4E5F7-5614-47AF-A40B-A40D0B800C2D}" destId="{1B58AF0C-13B6-4369-861E-FF4BA2036663}" srcOrd="0" destOrd="0" presId="urn:microsoft.com/office/officeart/2018/5/layout/IconLeafLabelList"/>
    <dgm:cxn modelId="{9B361D81-A93C-43A0-99F7-5862A973C509}" type="presParOf" srcId="{1CF4E5F7-5614-47AF-A40B-A40D0B800C2D}" destId="{F864EF68-AEA8-48BA-88A5-53EAE16A3B1B}" srcOrd="1" destOrd="0" presId="urn:microsoft.com/office/officeart/2018/5/layout/IconLeafLabelList"/>
    <dgm:cxn modelId="{F7F57376-14D2-4608-83C6-9FB0C31592E7}" type="presParOf" srcId="{1CF4E5F7-5614-47AF-A40B-A40D0B800C2D}" destId="{A63CF281-1AD9-4674-B869-F9981C3F2F8A}" srcOrd="2" destOrd="0" presId="urn:microsoft.com/office/officeart/2018/5/layout/IconLeafLabelList"/>
    <dgm:cxn modelId="{044CA086-5140-42FD-9013-9741BA1DF09A}" type="presParOf" srcId="{1CF4E5F7-5614-47AF-A40B-A40D0B800C2D}" destId="{5415CEA5-C3EF-48E9-BEC4-69D5A8363C76}" srcOrd="3" destOrd="0" presId="urn:microsoft.com/office/officeart/2018/5/layout/IconLeafLabelList"/>
    <dgm:cxn modelId="{7713C086-BE60-4EC0-B280-13434AE4163D}" type="presParOf" srcId="{E11B84FE-E074-4637-AB69-5C9D60FEE28D}" destId="{C63505DC-2A6F-47E8-AD46-2FD87FE7066B}" srcOrd="3" destOrd="0" presId="urn:microsoft.com/office/officeart/2018/5/layout/IconLeafLabelList"/>
    <dgm:cxn modelId="{E2C42395-135D-4B3E-AD83-1BD69D1C5DB9}" type="presParOf" srcId="{E11B84FE-E074-4637-AB69-5C9D60FEE28D}" destId="{C94F5D3D-6A8A-4EEC-BFC7-4AAE793A9569}" srcOrd="4" destOrd="0" presId="urn:microsoft.com/office/officeart/2018/5/layout/IconLeafLabelList"/>
    <dgm:cxn modelId="{0B0ED2CF-4F61-40CF-867F-583602E296B7}" type="presParOf" srcId="{C94F5D3D-6A8A-4EEC-BFC7-4AAE793A9569}" destId="{38670EF6-34A1-4DE8-B454-4EE7D351567B}" srcOrd="0" destOrd="0" presId="urn:microsoft.com/office/officeart/2018/5/layout/IconLeafLabelList"/>
    <dgm:cxn modelId="{9D9F0675-5146-447C-89CA-83B8FBDE81C5}" type="presParOf" srcId="{C94F5D3D-6A8A-4EEC-BFC7-4AAE793A9569}" destId="{126DEF74-0F69-47C2-AABA-17398A30A4BB}" srcOrd="1" destOrd="0" presId="urn:microsoft.com/office/officeart/2018/5/layout/IconLeafLabelList"/>
    <dgm:cxn modelId="{327A64A4-ECE1-48F2-82A8-DCBAEC6E03E5}" type="presParOf" srcId="{C94F5D3D-6A8A-4EEC-BFC7-4AAE793A9569}" destId="{8584BD62-E9EF-4A82-A210-69D9DD828D83}" srcOrd="2" destOrd="0" presId="urn:microsoft.com/office/officeart/2018/5/layout/IconLeafLabelList"/>
    <dgm:cxn modelId="{BBDA578B-7FD1-43BF-A848-348E74E3F8CA}" type="presParOf" srcId="{C94F5D3D-6A8A-4EEC-BFC7-4AAE793A9569}" destId="{A7991796-6537-4288-BB18-4F0F6BF415F7}" srcOrd="3" destOrd="0" presId="urn:microsoft.com/office/officeart/2018/5/layout/IconLeafLabelList"/>
    <dgm:cxn modelId="{22A5C0B0-6631-4E8E-9B76-4790D0338AFF}" type="presParOf" srcId="{E11B84FE-E074-4637-AB69-5C9D60FEE28D}" destId="{B922D2AA-CDA0-47DC-8A5D-AE08C9EB735A}" srcOrd="5" destOrd="0" presId="urn:microsoft.com/office/officeart/2018/5/layout/IconLeafLabelList"/>
    <dgm:cxn modelId="{D63DDCF2-7220-4D38-AF56-CFBC278EEE42}" type="presParOf" srcId="{E11B84FE-E074-4637-AB69-5C9D60FEE28D}" destId="{527B7FA5-1AB0-4BF8-9B4B-B64596A647DB}" srcOrd="6" destOrd="0" presId="urn:microsoft.com/office/officeart/2018/5/layout/IconLeafLabelList"/>
    <dgm:cxn modelId="{8FE8EA47-52C9-4B54-BBB8-F11FBCB8AFB9}" type="presParOf" srcId="{527B7FA5-1AB0-4BF8-9B4B-B64596A647DB}" destId="{55D56B85-50D5-497A-AEBF-EE258A5AE283}" srcOrd="0" destOrd="0" presId="urn:microsoft.com/office/officeart/2018/5/layout/IconLeafLabelList"/>
    <dgm:cxn modelId="{A3870AC7-3A4D-4D1C-9C2A-66D661C914FE}" type="presParOf" srcId="{527B7FA5-1AB0-4BF8-9B4B-B64596A647DB}" destId="{DD563560-03FB-4265-8F72-185B193EE44A}" srcOrd="1" destOrd="0" presId="urn:microsoft.com/office/officeart/2018/5/layout/IconLeafLabelList"/>
    <dgm:cxn modelId="{D5AB5EBD-D1B7-44E0-999D-8F1BB7ACA519}" type="presParOf" srcId="{527B7FA5-1AB0-4BF8-9B4B-B64596A647DB}" destId="{95FFFF8C-5775-4AB2-99BF-5E2EC207FA2A}" srcOrd="2" destOrd="0" presId="urn:microsoft.com/office/officeart/2018/5/layout/IconLeafLabelList"/>
    <dgm:cxn modelId="{1AAAC37E-CEF4-4F0B-8723-7B6A06FE97E4}" type="presParOf" srcId="{527B7FA5-1AB0-4BF8-9B4B-B64596A647DB}" destId="{5E62F621-9191-4233-B80E-B8B9CF3BEC2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D3C2-629E-4363-B8F6-F0265463C03B}">
      <dsp:nvSpPr>
        <dsp:cNvPr id="0" name=""/>
        <dsp:cNvSpPr/>
      </dsp:nvSpPr>
      <dsp:spPr>
        <a:xfrm>
          <a:off x="1582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9E6DB-4E96-4681-B232-FD23737CF7B1}">
      <dsp:nvSpPr>
        <dsp:cNvPr id="0" name=""/>
        <dsp:cNvSpPr/>
      </dsp:nvSpPr>
      <dsp:spPr>
        <a:xfrm>
          <a:off x="1582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The chatbot is implemented in a single class: </a:t>
          </a:r>
          <a:r>
            <a:rPr lang="en-US" sz="1500" b="1" kern="1200"/>
            <a:t>Program</a:t>
          </a:r>
          <a:r>
            <a:rPr lang="en-US" sz="1500" kern="1200"/>
            <a:t>.</a:t>
          </a:r>
        </a:p>
      </dsp:txBody>
      <dsp:txXfrm>
        <a:off x="1582" y="1767152"/>
        <a:ext cx="3261093" cy="489164"/>
      </dsp:txXfrm>
    </dsp:sp>
    <dsp:sp modelId="{2ADE7EE3-29B5-492E-9934-D58DA8CA5633}">
      <dsp:nvSpPr>
        <dsp:cNvPr id="0" name=""/>
        <dsp:cNvSpPr/>
      </dsp:nvSpPr>
      <dsp:spPr>
        <a:xfrm>
          <a:off x="1582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B91DE-E9BD-43CE-A90B-17024A89EAF7}">
      <dsp:nvSpPr>
        <dsp:cNvPr id="0" name=""/>
        <dsp:cNvSpPr/>
      </dsp:nvSpPr>
      <dsp:spPr>
        <a:xfrm>
          <a:off x="3833367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AC636-73BF-4818-A654-B71BB7DE259A}">
      <dsp:nvSpPr>
        <dsp:cNvPr id="0" name=""/>
        <dsp:cNvSpPr/>
      </dsp:nvSpPr>
      <dsp:spPr>
        <a:xfrm>
          <a:off x="3833367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Uses various methods for modular functionality.</a:t>
          </a:r>
        </a:p>
      </dsp:txBody>
      <dsp:txXfrm>
        <a:off x="3833367" y="1767152"/>
        <a:ext cx="3261093" cy="489164"/>
      </dsp:txXfrm>
    </dsp:sp>
    <dsp:sp modelId="{CB70DB9D-2674-481A-9AA5-8761F204F358}">
      <dsp:nvSpPr>
        <dsp:cNvPr id="0" name=""/>
        <dsp:cNvSpPr/>
      </dsp:nvSpPr>
      <dsp:spPr>
        <a:xfrm>
          <a:off x="3833367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6021-191D-4784-8172-48DDA6E57B2A}">
      <dsp:nvSpPr>
        <dsp:cNvPr id="0" name=""/>
        <dsp:cNvSpPr/>
      </dsp:nvSpPr>
      <dsp:spPr>
        <a:xfrm>
          <a:off x="7665152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2A42-B4B4-4B9A-ACBD-2EFB51ED4B55}">
      <dsp:nvSpPr>
        <dsp:cNvPr id="0" name=""/>
        <dsp:cNvSpPr/>
      </dsp:nvSpPr>
      <dsp:spPr>
        <a:xfrm>
          <a:off x="7665152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Key functionalities include:</a:t>
          </a:r>
        </a:p>
      </dsp:txBody>
      <dsp:txXfrm>
        <a:off x="7665152" y="1767152"/>
        <a:ext cx="3261093" cy="489164"/>
      </dsp:txXfrm>
    </dsp:sp>
    <dsp:sp modelId="{E5CCE549-95E4-43B0-B8FB-5045F2D7EDB0}">
      <dsp:nvSpPr>
        <dsp:cNvPr id="0" name=""/>
        <dsp:cNvSpPr/>
      </dsp:nvSpPr>
      <dsp:spPr>
        <a:xfrm>
          <a:off x="7665152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Displaying ASCII logo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Playing an audio greeting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Interacting with the user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Responding to cybersecurity-related queries</a:t>
          </a:r>
        </a:p>
      </dsp:txBody>
      <dsp:txXfrm>
        <a:off x="7665152" y="2309661"/>
        <a:ext cx="3261093" cy="868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1D516-2343-4A02-8535-A20B22334B1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72800-8190-4A05-BF37-E29E20BC8249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A29A-176E-45B6-81A3-78C5BDB54B8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latin typeface="Univers Condensed"/>
            </a:rPr>
            <a:t>Displays a</a:t>
          </a:r>
          <a:r>
            <a:rPr lang="en-US" sz="1800" kern="1200">
              <a:latin typeface="Univers Condensed"/>
            </a:rPr>
            <a:t>n ASCII art logo with a border.</a:t>
          </a:r>
        </a:p>
      </dsp:txBody>
      <dsp:txXfrm>
        <a:off x="93445" y="2767202"/>
        <a:ext cx="3206250" cy="720000"/>
      </dsp:txXfrm>
    </dsp:sp>
    <dsp:sp modelId="{2CBE5532-0E9C-4365-A859-37951AB8545E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8737-443E-4B81-B6E0-A9B9DF120689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24C24-A635-4797-A3A6-BEC0899FC5CE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Univers Condensed"/>
            </a:rPr>
            <a:t>Enhances UI with colors and structured formatting.</a:t>
          </a:r>
        </a:p>
      </dsp:txBody>
      <dsp:txXfrm>
        <a:off x="3860789" y="2767202"/>
        <a:ext cx="3206250" cy="720000"/>
      </dsp:txXfrm>
    </dsp:sp>
    <dsp:sp modelId="{4B60FDAC-3AE0-4ED2-8741-5A52BB21B912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CDA61-B6AD-41BE-9CF5-6174B591A892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9EE26-73DB-4A62-A3C1-10D0AFC8CF34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Univers Condensed"/>
            </a:rPr>
            <a:t>Highlights branding: </a:t>
          </a:r>
          <a:r>
            <a:rPr lang="en-US" sz="1800" b="1" kern="1200">
              <a:latin typeface="Univers Condensed"/>
            </a:rPr>
            <a:t>"🔒 SECURE BOT 🔒"</a:t>
          </a:r>
          <a:endParaRPr lang="en-US" sz="1800" kern="1200">
            <a:latin typeface="Univers Condensed"/>
          </a:endParaRPr>
        </a:p>
      </dsp:txBody>
      <dsp:txXfrm>
        <a:off x="7628133" y="27672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013C-AD12-4B7F-8B95-2FAFD57721F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E1278-91CE-4465-9DD3-B8A2C580F947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CACD-37E6-4D9E-8782-D3D9B53C5BAE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Attempts to play a greeting audio file.</a:t>
          </a:r>
        </a:p>
      </dsp:txBody>
      <dsp:txXfrm>
        <a:off x="93445" y="2767202"/>
        <a:ext cx="3206250" cy="720000"/>
      </dsp:txXfrm>
    </dsp:sp>
    <dsp:sp modelId="{A0C544E8-E69A-4E3E-A842-EA9EBEF4E9BF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60D9D-A88C-4893-97A5-FAF3011A2D6E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E3B8E-62AA-4F81-BFA3-D049BDE53818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Uses </a:t>
          </a:r>
          <a:r>
            <a:rPr lang="en-US" sz="1700" b="1" kern="1200"/>
            <a:t>SoundPlayer</a:t>
          </a:r>
          <a:r>
            <a:rPr lang="en-US" sz="1700" kern="1200"/>
            <a:t> class to play a WAV file.</a:t>
          </a:r>
        </a:p>
      </dsp:txBody>
      <dsp:txXfrm>
        <a:off x="3860789" y="2767202"/>
        <a:ext cx="3206250" cy="720000"/>
      </dsp:txXfrm>
    </dsp:sp>
    <dsp:sp modelId="{2ED68DC4-1FCF-421D-B313-3F286E63F4EA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5E7C-573A-431A-9C62-B40CF3FE77BE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A20C5-AEF8-469F-9CF8-FB21C51A2FE6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Implements error handling for missing or unreadable files.</a:t>
          </a:r>
        </a:p>
      </dsp:txBody>
      <dsp:txXfrm>
        <a:off x="7628133" y="27672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203DF-19AB-417E-9370-DC8DF00B3B5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38A3D-907A-4AF1-B99E-F5D0344F1A05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A6E80-B376-4F07-86AF-F52B1615DF4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Guides the conversation with cybersecurity-related topics.</a:t>
          </a:r>
        </a:p>
      </dsp:txBody>
      <dsp:txXfrm>
        <a:off x="93445" y="3018902"/>
        <a:ext cx="3206250" cy="720000"/>
      </dsp:txXfrm>
    </dsp:sp>
    <dsp:sp modelId="{DE9B8E79-6416-41F8-991C-50A7D594480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54581-3E0B-4CEB-818A-160727929D1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236E-4A18-4404-8C08-5F0354DFD24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Allows users to input questions.</a:t>
          </a:r>
        </a:p>
      </dsp:txBody>
      <dsp:txXfrm>
        <a:off x="3860789" y="3018902"/>
        <a:ext cx="3206250" cy="720000"/>
      </dsp:txXfrm>
    </dsp:sp>
    <dsp:sp modelId="{FCCF0005-E842-428C-AADE-72DC3B12C33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BF214-85C6-447B-9AD6-DA22225E454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9C76E-E6E5-4591-8DE8-1EF8F7091D4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Checks for empty input and provides helpful responses.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4D17D-375B-4B5E-9C2A-12C41818044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1B36-964C-4FFE-8943-620CA28DCB6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Simulates a typing effect for responses.</a:t>
          </a:r>
        </a:p>
      </dsp:txBody>
      <dsp:txXfrm>
        <a:off x="59990" y="2654049"/>
        <a:ext cx="3226223" cy="720000"/>
      </dsp:txXfrm>
    </dsp:sp>
    <dsp:sp modelId="{A1A2F014-0BAD-441D-B1C3-73F78E52B3F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90C2-126A-4498-BEEC-6988471585F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</a:t>
          </a:r>
          <a:r>
            <a:rPr lang="en-US" sz="1900" b="1" kern="1200"/>
            <a:t>Thread.Sleep(50)</a:t>
          </a:r>
          <a:r>
            <a:rPr lang="en-US" sz="1900" kern="1200"/>
            <a:t> to create a realistic chatbot feel.</a:t>
          </a:r>
        </a:p>
      </dsp:txBody>
      <dsp:txXfrm>
        <a:off x="3850802" y="2654049"/>
        <a:ext cx="3226223" cy="720000"/>
      </dsp:txXfrm>
    </dsp:sp>
    <dsp:sp modelId="{346D363D-C922-4DB5-A6A2-4396028A81A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DAA3-663F-4D9D-96F8-8C7551F686C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user engagement.</a:t>
          </a:r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D927D-F827-4B7B-A311-22FF29F10007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CB282-72B8-44E8-AB33-BDFA24160EC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8B6A8-5FDF-49B1-B35C-BD86AC1BBF5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Personalized Interaction:</a:t>
          </a:r>
          <a:r>
            <a:rPr lang="en-US" sz="1400" kern="1200"/>
            <a:t> Uses the user’s name.</a:t>
          </a:r>
        </a:p>
      </dsp:txBody>
      <dsp:txXfrm>
        <a:off x="100682" y="2684598"/>
        <a:ext cx="2370489" cy="720000"/>
      </dsp:txXfrm>
    </dsp:sp>
    <dsp:sp modelId="{1B58AF0C-13B6-4369-861E-FF4BA2036663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4EF68-AEA8-48BA-88A5-53EAE16A3B1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CEA5-C3EF-48E9-BEC4-69D5A8363C7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Predefined Responses:</a:t>
          </a:r>
          <a:r>
            <a:rPr lang="en-US" sz="1400" kern="1200"/>
            <a:t> Answers common cybersecurity questions.</a:t>
          </a:r>
        </a:p>
      </dsp:txBody>
      <dsp:txXfrm>
        <a:off x="2886007" y="2684598"/>
        <a:ext cx="2370489" cy="720000"/>
      </dsp:txXfrm>
    </dsp:sp>
    <dsp:sp modelId="{38670EF6-34A1-4DE8-B454-4EE7D351567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F74-0F69-47C2-AABA-17398A30A4B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91796-6537-4288-BB18-4F0F6BF415F7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Audio Greeting:</a:t>
          </a:r>
          <a:r>
            <a:rPr lang="en-US" sz="1400" kern="1200"/>
            <a:t> Enhances the chatbot experience.</a:t>
          </a:r>
        </a:p>
      </dsp:txBody>
      <dsp:txXfrm>
        <a:off x="5671332" y="2684598"/>
        <a:ext cx="2370489" cy="720000"/>
      </dsp:txXfrm>
    </dsp:sp>
    <dsp:sp modelId="{55D56B85-50D5-497A-AEBF-EE258A5AE283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63560-03FB-4265-8F72-185B193EE44A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F621-9191-4233-B80E-B8B9CF3BEC2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User-friendly Console UI:</a:t>
          </a:r>
          <a:r>
            <a:rPr lang="en-US" sz="1400" kern="1200"/>
            <a:t> Colored text, borders, dividers.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EEC5884A-3951-2694-EB5B-EC6D35CC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0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ea typeface="+mj-lt"/>
                <a:cs typeface="+mj-lt"/>
              </a:rPr>
              <a:t>Cybersecurity Awareness Chatbot</a:t>
            </a:r>
            <a:endParaRPr lang="en-US" sz="4400"/>
          </a:p>
          <a:p>
            <a:pPr marL="285750" indent="-285750" algn="l">
              <a:buFont typeface="Arial"/>
              <a:buChar char="•"/>
            </a:pPr>
            <a:endParaRPr lang="en-US" sz="4400"/>
          </a:p>
          <a:p>
            <a:pPr algn="l"/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A Console-based Cybersecurity Assistant</a:t>
            </a:r>
          </a:p>
          <a:p>
            <a:pPr algn="l"/>
            <a:r>
              <a:rPr lang="en-US" sz="2000" dirty="0"/>
              <a:t>Mudau </a:t>
            </a:r>
            <a:r>
              <a:rPr lang="en-US" sz="2000" dirty="0" err="1"/>
              <a:t>Khorommbi</a:t>
            </a:r>
          </a:p>
          <a:p>
            <a:pPr algn="l"/>
            <a:r>
              <a:rPr lang="en-US" sz="2000" dirty="0"/>
              <a:t>04 April 2025</a:t>
            </a:r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455912-2DA1-4521-CF9E-5738DF8A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2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837F-6648-DDFE-3B13-E54B5218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DisplayWelcomeMessage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2DDD-3810-C174-A911-4DCA6265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Greets the user with a personalized message.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Dynamically adjusts greeting based on time of day.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Morning: "Good morning, [User]!"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Evening: "Good evening, [User]!"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74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24D3F-298C-9BA5-2886-D89C88E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StartResponseSystem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57D2680-C9FF-5054-9C1A-9F09A892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551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4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779F1-05B6-AFAC-8B0D-DF3CE8F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RespondToUser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0DE3-EDAF-8EA1-A524-F785593D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Uses a </a:t>
            </a:r>
            <a:r>
              <a:rPr lang="en-US" sz="2000" b="1">
                <a:ea typeface="+mn-lt"/>
                <a:cs typeface="+mn-lt"/>
              </a:rPr>
              <a:t>switch-case</a:t>
            </a:r>
            <a:r>
              <a:rPr lang="en-US" sz="2000">
                <a:ea typeface="+mn-lt"/>
                <a:cs typeface="+mn-lt"/>
              </a:rPr>
              <a:t> structure for predefined responses.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Topics covered: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Password Safety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Phishing Awareness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Safe Browsing Practices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Provides cybersecurity tips in a user-friendly manner.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76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0D0DC4E-941C-2B87-75C3-0FDC1C4D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9" b="211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B935-E96E-201B-81E8-B7D41E9F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ea typeface="+mj-lt"/>
                <a:cs typeface="+mj-lt"/>
              </a:rPr>
              <a:t>TypingEffect</a:t>
            </a:r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 Method</a:t>
            </a:r>
            <a:endParaRPr lang="en-US" sz="4000" dirty="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658EC-D4DC-5BB3-CC3F-3F8BBBF2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2531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68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7FDE-5F7F-DEB8-5B4F-3F7AC99D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Key Features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D8F4E-3B43-A165-43AB-4D96C0FA3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769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49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5E1292C-8126-AF1E-2DF8-7B7D6756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8" y="457200"/>
            <a:ext cx="109559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C6432-0CF3-ED10-36F1-BDA0FCE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8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55F2B0-092A-6003-CF89-1AF26739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8" y="457200"/>
            <a:ext cx="998924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5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obot operating a machine">
            <a:extLst>
              <a:ext uri="{FF2B5EF4-FFF2-40B4-BE49-F238E27FC236}">
                <a16:creationId xmlns:a16="http://schemas.microsoft.com/office/drawing/2014/main" id="{9AC35FC0-67FA-0648-CB7E-CAFA40D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3D95-09E9-CC66-BB0E-CABDF96A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DF20-B31C-03BE-5D12-E336D25E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Cybersecurity Awareness Chatbot is a console application built in C#.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helps users learn about cybersecurity best practices.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Features include ASCII art, personalized greetings, predefined responses, and user-friendly interactions.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434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24C99B5-3702-6291-0F04-38403A1A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" b="767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5522C-0500-0E30-C3C6-50BAB274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Conclusion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495F-5381-FF9D-11EF-DA9A8253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chatbot is a simple yet effective tool for raising cybersecurity awareness.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Uses fundamental C# programming concepts like: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String manipulation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Conditional statements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Error handling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495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hacker stealing data from a computer&#10;&#10;AI-generated content may be incorrect.">
            <a:extLst>
              <a:ext uri="{FF2B5EF4-FFF2-40B4-BE49-F238E27FC236}">
                <a16:creationId xmlns:a16="http://schemas.microsoft.com/office/drawing/2014/main" id="{3E82F0D5-DB8F-C3D9-EFCF-129A6210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7" b="4149"/>
          <a:stretch/>
        </p:blipFill>
        <p:spPr>
          <a:xfrm>
            <a:off x="457200" y="542830"/>
            <a:ext cx="11277600" cy="57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69D95-F5F4-9B92-E17F-660158B3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Program Structure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F23F91C-ED09-AEF5-C72D-1C9E0898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288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1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40D32-2061-024E-3D34-58AC6C8C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ea typeface="+mj-lt"/>
                <a:cs typeface="+mj-lt"/>
              </a:rPr>
              <a:t>DisplayLogo</a:t>
            </a:r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 Method</a:t>
            </a:r>
            <a:endParaRPr lang="en-US" sz="40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72373F2-AFBA-9FE5-6BE7-8E17A79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588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07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936960E-CE62-C84C-BF38-96DD2BFF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1407"/>
            <a:ext cx="11277600" cy="56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F1693-C4E2-9CA1-9260-C8056525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06813-4662-E8BA-0231-AB4AF5D6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PlayGreeting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1934546-BC9E-8E0C-BB42-49781BE25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447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A549-F503-A01E-F581-93F5466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GetUserName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8AF3-67C7-4041-66C9-810A607A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Prompts the user to enter their name.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Uses a </a:t>
            </a:r>
            <a:r>
              <a:rPr lang="en-US" sz="2000" b="1">
                <a:ea typeface="+mn-lt"/>
                <a:cs typeface="+mn-lt"/>
              </a:rPr>
              <a:t>do-while loop</a:t>
            </a:r>
            <a:r>
              <a:rPr lang="en-US" sz="2000">
                <a:ea typeface="+mn-lt"/>
                <a:cs typeface="+mn-lt"/>
              </a:rPr>
              <a:t> to ensure valid input.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Trims unnecessary spaces and prevents empty entries.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8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Cybersecurity Awareness Chatbot  </vt:lpstr>
      <vt:lpstr>Introduction </vt:lpstr>
      <vt:lpstr>PowerPoint Presentation</vt:lpstr>
      <vt:lpstr>Program Structure </vt:lpstr>
      <vt:lpstr>DisplayLogo Method  </vt:lpstr>
      <vt:lpstr>PowerPoint Presentation</vt:lpstr>
      <vt:lpstr>PowerPoint Presentation</vt:lpstr>
      <vt:lpstr>PlayGreeting Method </vt:lpstr>
      <vt:lpstr>GetUserName Method </vt:lpstr>
      <vt:lpstr>PowerPoint Presentation</vt:lpstr>
      <vt:lpstr>DisplayWelcomeMessage Method </vt:lpstr>
      <vt:lpstr>StartResponseSystem Method </vt:lpstr>
      <vt:lpstr>RespondToUser Method </vt:lpstr>
      <vt:lpstr>PowerPoint Presentation</vt:lpstr>
      <vt:lpstr>TypingEffect Method </vt:lpstr>
      <vt:lpstr>Key Features 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265</cp:revision>
  <dcterms:created xsi:type="dcterms:W3CDTF">2025-04-03T16:47:50Z</dcterms:created>
  <dcterms:modified xsi:type="dcterms:W3CDTF">2025-04-04T12:31:59Z</dcterms:modified>
</cp:coreProperties>
</file>