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75" r:id="rId6"/>
    <p:sldId id="285" r:id="rId7"/>
    <p:sldId id="287" r:id="rId8"/>
    <p:sldId id="288" r:id="rId9"/>
    <p:sldId id="289" r:id="rId10"/>
    <p:sldId id="292" r:id="rId11"/>
    <p:sldId id="291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5AA1D-DB28-474C-8102-5E994ED562C9}" v="267" dt="2024-06-10T13:37:47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6/10/2024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6/10/2024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1044339/weather-s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>
            <a:normAutofit/>
          </a:bodyPr>
          <a:lstStyle/>
          <a:p>
            <a:r>
              <a:rPr lang="en-US"/>
              <a:t>IMAD5111</a:t>
            </a:r>
            <a:br>
              <a:rPr lang="en-US"/>
            </a:br>
            <a:r>
              <a:rPr lang="en-US"/>
              <a:t>PRACTICUM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BD626-2F8F-317B-4ADA-94AC5D3DD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1" r="1315" b="-13"/>
          <a:stretch/>
        </p:blipFill>
        <p:spPr>
          <a:xfrm>
            <a:off x="217729" y="1082351"/>
            <a:ext cx="6408948" cy="4899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Kamogelo</a:t>
            </a:r>
            <a:r>
              <a:rPr lang="en-US"/>
              <a:t> </a:t>
            </a:r>
            <a:r>
              <a:rPr lang="en-US" err="1"/>
              <a:t>Mayisela</a:t>
            </a:r>
          </a:p>
          <a:p>
            <a:r>
              <a:rPr lang="en-US"/>
              <a:t>ST10443396</a:t>
            </a:r>
          </a:p>
          <a:p>
            <a:r>
              <a:rPr lang="en-US"/>
              <a:t>Group 3</a:t>
            </a:r>
          </a:p>
          <a:p>
            <a:r>
              <a:rPr lang="en-US"/>
              <a:t>HAW1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E0A-F1E8-93ED-9206-3D55A26A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680" y="919616"/>
            <a:ext cx="5564800" cy="2522450"/>
          </a:xfrm>
        </p:spPr>
        <p:txBody>
          <a:bodyPr/>
          <a:lstStyle/>
          <a:p>
            <a:r>
              <a:rPr lang="en-US"/>
              <a:t>Problem Statement and Objectives</a:t>
            </a:r>
            <a:br>
              <a:rPr lang="en-US"/>
            </a:b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C8ADF-8BB7-D5D3-EE92-3AEDC40AE23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2041-AE02-F6D4-A932-B621B731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6680" y="3425521"/>
            <a:ext cx="5564800" cy="2556180"/>
          </a:xfrm>
        </p:spPr>
        <p:txBody>
          <a:bodyPr/>
          <a:lstStyle/>
          <a:p>
            <a:r>
              <a:rPr lang="en-US"/>
              <a:t>	weather station.</a:t>
            </a:r>
          </a:p>
          <a:p>
            <a:r>
              <a:rPr lang="en-US"/>
              <a:t>A team of developers are working  on creating a weather app, and they are working in </a:t>
            </a:r>
          </a:p>
        </p:txBody>
      </p:sp>
    </p:spTree>
    <p:extLst>
      <p:ext uri="{BB962C8B-B14F-4D97-AF65-F5344CB8AC3E}">
        <p14:creationId xmlns:p14="http://schemas.microsoft.com/office/powerpoint/2010/main" val="38073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CC04-7BA5-7AD6-2819-CBE95ED5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-State the objectives of your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F7DC-EB81-7902-2137-C9D00A87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Solving a Problem: Many apps are created to address specific issues or needs that users face. Whether it's simplifying a task, providing entertainment, or facilitating communication, solving a problem is often a primary </a:t>
            </a:r>
            <a:r>
              <a:rPr lang="en-ZA" dirty="0" err="1"/>
              <a:t>objective.Generating</a:t>
            </a:r>
            <a:r>
              <a:rPr lang="en-ZA" dirty="0"/>
              <a:t> Revenue: Apps can be created as a source of income through various monetization strategies such as in-app purchases, subscriptions, advertising, or selling the app </a:t>
            </a:r>
            <a:r>
              <a:rPr lang="en-ZA" dirty="0" err="1"/>
              <a:t>itself.Building</a:t>
            </a:r>
            <a:r>
              <a:rPr lang="en-ZA" dirty="0"/>
              <a:t> Brand Presence: For businesses, creating an app can be a way to strengthen their brand presence, engage with customers, and enhance loyalty. It can serve as a direct channel for communication and interaction with </a:t>
            </a:r>
            <a:r>
              <a:rPr lang="en-ZA" dirty="0" err="1"/>
              <a:t>users.Expanding</a:t>
            </a:r>
            <a:r>
              <a:rPr lang="en-ZA" dirty="0"/>
              <a:t> Reach: Apps can help businesses expand their reach to new markets or demographics, especially if they provide services or content that appeal to a global </a:t>
            </a:r>
            <a:r>
              <a:rPr lang="en-ZA" dirty="0" err="1"/>
              <a:t>audience.Improving</a:t>
            </a:r>
            <a:r>
              <a:rPr lang="en-ZA" dirty="0"/>
              <a:t> Efficiency: In the workplace, apps can be developed to streamline processes, enhance productivity, and improve communication among </a:t>
            </a:r>
            <a:r>
              <a:rPr lang="en-ZA" dirty="0" err="1"/>
              <a:t>employees.Collecting</a:t>
            </a:r>
            <a:r>
              <a:rPr lang="en-ZA" dirty="0"/>
              <a:t> Data and Analytics: Apps can serve as a valuable source of data and insights into user </a:t>
            </a:r>
            <a:r>
              <a:rPr lang="en-ZA" dirty="0" err="1"/>
              <a:t>behavior</a:t>
            </a:r>
            <a:r>
              <a:rPr lang="en-ZA" dirty="0"/>
              <a:t>, preferences, and trends, which can inform business decisions and </a:t>
            </a:r>
            <a:r>
              <a:rPr lang="en-ZA" dirty="0" err="1"/>
              <a:t>strategy.Offering</a:t>
            </a:r>
            <a:r>
              <a:rPr lang="en-ZA" dirty="0"/>
              <a:t> a Competitive Edge: In crowded markets, having a well-designed and functional app can differentiate a business from its competitors and attract more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2745-D4F4-A7F3-AC5B-B460677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-Briefly describe the app functionality and feature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8FDC-9BA4-3290-02AB-80CFFE38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Current Weather Conditions: Display real-time information about the current weather, including temperature, humidity, wind speed and direction, visibility, and atmospheric </a:t>
            </a:r>
            <a:r>
              <a:rPr lang="en-ZA" dirty="0" err="1"/>
              <a:t>pressure.Weather</a:t>
            </a:r>
            <a:r>
              <a:rPr lang="en-ZA" dirty="0"/>
              <a:t> Forecasts: Provide forecasts for upcoming hours, days, or weeks, indicating expected changes in weather conditions such as temperature fluctuations, precipitation, and wind </a:t>
            </a:r>
            <a:r>
              <a:rPr lang="en-ZA" dirty="0" err="1"/>
              <a:t>patterns.Location</a:t>
            </a:r>
            <a:r>
              <a:rPr lang="en-ZA" dirty="0"/>
              <a:t>-Based Services: Use GPS or user-input location data to deliver weather information specific to the user's current location or any location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FD85-B638-590F-CB82-E167D5C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-Mention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A15E-4C88-02DE-0816-C880BF1A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Screen </a:t>
            </a:r>
          </a:p>
          <a:p>
            <a:pPr marL="0" indent="0">
              <a:buNone/>
            </a:pPr>
            <a:r>
              <a:rPr lang="en-US" dirty="0"/>
              <a:t>This screen is the first screen of the application. It consist of the name and surname of the  student, the student number, the t logo for the application. </a:t>
            </a:r>
          </a:p>
          <a:p>
            <a:pPr marL="0" indent="0">
              <a:buNone/>
            </a:pPr>
            <a:r>
              <a:rPr lang="en-US" dirty="0"/>
              <a:t>It also consist an option to navigate to the main screen or exit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Main Screen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235-27FF-0BBD-0DC2-9F720F6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-Declarations &amp;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5626-1AD5-8928-8388-6520ED8F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stuff I had to start over</a:t>
            </a:r>
          </a:p>
          <a:p>
            <a:r>
              <a:rPr lang="en-US" dirty="0"/>
              <a:t>I Started over a 5 times and I still did not figure out the problem so what I now is all I had to f </a:t>
            </a:r>
          </a:p>
        </p:txBody>
      </p:sp>
    </p:spTree>
    <p:extLst>
      <p:ext uri="{BB962C8B-B14F-4D97-AF65-F5344CB8AC3E}">
        <p14:creationId xmlns:p14="http://schemas.microsoft.com/office/powerpoint/2010/main" val="7589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7D1F3C0-8E8C-39F9-6D19-B45845A5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0" y="68263"/>
            <a:ext cx="10687860" cy="6492875"/>
          </a:xfrm>
          <a:noFill/>
        </p:spPr>
      </p:pic>
    </p:spTree>
    <p:extLst>
      <p:ext uri="{BB962C8B-B14F-4D97-AF65-F5344CB8AC3E}">
        <p14:creationId xmlns:p14="http://schemas.microsoft.com/office/powerpoint/2010/main" val="270429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CEC-1651-AD1B-D194-700CBB56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of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E0C5-C62E-1D71-FDA5-8F7E2702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https://github.com/st1044339/weather-station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6911-9D6F-B725-8EC0-2C1A531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conlcusion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CAEF-DC59-BC5F-C769-F1D23089916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600D8-1697-F654-3F75-2EE1EE61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was very hard for me and </a:t>
            </a:r>
          </a:p>
        </p:txBody>
      </p:sp>
    </p:spTree>
    <p:extLst>
      <p:ext uri="{BB962C8B-B14F-4D97-AF65-F5344CB8AC3E}">
        <p14:creationId xmlns:p14="http://schemas.microsoft.com/office/powerpoint/2010/main" val="34951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EC9E49B7-4EF5-484D-A5C3-E44E8A0091E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F2847D-96C7-4634-93AB-D232DDB6E5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18307F-863E-465D-9426-B14DA0CBD25E}">
  <ds:schemaRefs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4F6EFD-5A76-4C77-A0A3-4BA9EAEE14E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Custom</vt:lpstr>
      <vt:lpstr>IMAD5111 PRACTICUM</vt:lpstr>
      <vt:lpstr>Problem Statement and Objectives </vt:lpstr>
      <vt:lpstr>-State the objectives of your app</vt:lpstr>
      <vt:lpstr>-Briefly describe the app functionality and feature </vt:lpstr>
      <vt:lpstr>-Mention the screen</vt:lpstr>
      <vt:lpstr>-Declarations &amp; Initialization</vt:lpstr>
      <vt:lpstr>PowerPoint Presentation</vt:lpstr>
      <vt:lpstr>Link of the repo</vt:lpstr>
      <vt:lpstr>conlcusion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Kamogelo Mayisela</cp:lastModifiedBy>
  <cp:revision>1</cp:revision>
  <dcterms:created xsi:type="dcterms:W3CDTF">2024-05-20T13:51:10Z</dcterms:created>
  <dcterms:modified xsi:type="dcterms:W3CDTF">2024-06-10T13:37:47Z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