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18" autoAdjust="0"/>
    <p:restoredTop sz="86410"/>
  </p:normalViewPr>
  <p:slideViewPr>
    <p:cSldViewPr snapToGrid="0">
      <p:cViewPr varScale="1">
        <p:scale>
          <a:sx n="62" d="100"/>
          <a:sy n="62" d="100"/>
        </p:scale>
        <p:origin x="-66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5D65-A921-BD45-A74E-FDD6A94C782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7C62-858D-9C4B-9AE8-88FCCBB4338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0">
            <a:extLst>
              <a:ext uri="{FF2B5EF4-FFF2-40B4-BE49-F238E27FC236}">
                <a16:creationId xmlns:a16="http://schemas.microsoft.com/office/drawing/2014/main" xmlns="" id="{494D4018-CB7A-BC6F-8B7A-6DFDD431BEE4}"/>
              </a:ext>
            </a:extLst>
          </p:cNvPr>
          <p:cNvSpPr/>
          <p:nvPr userDrawn="1"/>
        </p:nvSpPr>
        <p:spPr>
          <a:xfrm>
            <a:off x="0" y="2752222"/>
            <a:ext cx="2181495" cy="4105778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Freeform: Shape 41">
            <a:extLst>
              <a:ext uri="{FF2B5EF4-FFF2-40B4-BE49-F238E27FC236}">
                <a16:creationId xmlns:a16="http://schemas.microsoft.com/office/drawing/2014/main" xmlns="" id="{F27FB64C-6D27-E6CD-FE9F-57A4C5B87414}"/>
              </a:ext>
            </a:extLst>
          </p:cNvPr>
          <p:cNvSpPr/>
          <p:nvPr userDrawn="1"/>
        </p:nvSpPr>
        <p:spPr>
          <a:xfrm>
            <a:off x="1287" y="945359"/>
            <a:ext cx="1188467" cy="2521384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48000"/>
                </a:schemeClr>
              </a:gs>
              <a:gs pos="100000">
                <a:schemeClr val="accent2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oogle Shape;155;p38">
            <a:extLst>
              <a:ext uri="{FF2B5EF4-FFF2-40B4-BE49-F238E27FC236}">
                <a16:creationId xmlns:a16="http://schemas.microsoft.com/office/drawing/2014/main" xmlns="" id="{25E2EE34-DDE4-C692-BBFF-4FFC0C0ECAF4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56;p38">
              <a:extLst>
                <a:ext uri="{FF2B5EF4-FFF2-40B4-BE49-F238E27FC236}">
                  <a16:creationId xmlns:a16="http://schemas.microsoft.com/office/drawing/2014/main" xmlns="" id="{1A82DBAA-0D7C-8F1A-BD66-0560D5EF160F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7;p38">
              <a:extLst>
                <a:ext uri="{FF2B5EF4-FFF2-40B4-BE49-F238E27FC236}">
                  <a16:creationId xmlns:a16="http://schemas.microsoft.com/office/drawing/2014/main" xmlns="" id="{C6E94213-DAB5-E791-6250-AE6DFAC6585B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8;p38">
              <a:extLst>
                <a:ext uri="{FF2B5EF4-FFF2-40B4-BE49-F238E27FC236}">
                  <a16:creationId xmlns:a16="http://schemas.microsoft.com/office/drawing/2014/main" xmlns="" id="{41CAF41F-1F33-7BDF-713B-C09437E68DBB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9;p38">
              <a:extLst>
                <a:ext uri="{FF2B5EF4-FFF2-40B4-BE49-F238E27FC236}">
                  <a16:creationId xmlns:a16="http://schemas.microsoft.com/office/drawing/2014/main" xmlns="" id="{0AB5853C-CA7B-639A-5BD0-558D60BBDA76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0;p38">
              <a:extLst>
                <a:ext uri="{FF2B5EF4-FFF2-40B4-BE49-F238E27FC236}">
                  <a16:creationId xmlns:a16="http://schemas.microsoft.com/office/drawing/2014/main" xmlns="" id="{2A1CC5C5-B516-BEF5-F35B-E66A5AE591B6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1;p38">
              <a:extLst>
                <a:ext uri="{FF2B5EF4-FFF2-40B4-BE49-F238E27FC236}">
                  <a16:creationId xmlns:a16="http://schemas.microsoft.com/office/drawing/2014/main" xmlns="" id="{BAA50333-E6B2-5311-AEDC-FF464CE79418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2;p38">
              <a:extLst>
                <a:ext uri="{FF2B5EF4-FFF2-40B4-BE49-F238E27FC236}">
                  <a16:creationId xmlns:a16="http://schemas.microsoft.com/office/drawing/2014/main" xmlns="" id="{37D88709-3645-F7F6-9611-DF0A73EB71E5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3;p38">
              <a:extLst>
                <a:ext uri="{FF2B5EF4-FFF2-40B4-BE49-F238E27FC236}">
                  <a16:creationId xmlns:a16="http://schemas.microsoft.com/office/drawing/2014/main" xmlns="" id="{DB68F341-2057-5CEF-AD80-BF54C827BBBD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4;p38">
              <a:extLst>
                <a:ext uri="{FF2B5EF4-FFF2-40B4-BE49-F238E27FC236}">
                  <a16:creationId xmlns:a16="http://schemas.microsoft.com/office/drawing/2014/main" xmlns="" id="{BFDB01D8-37E2-1E60-4F81-C44337C2FAB7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5;p38">
              <a:extLst>
                <a:ext uri="{FF2B5EF4-FFF2-40B4-BE49-F238E27FC236}">
                  <a16:creationId xmlns:a16="http://schemas.microsoft.com/office/drawing/2014/main" xmlns="" id="{C0501E51-C849-CE3B-3F81-A9DDA48289A5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6;p38">
              <a:extLst>
                <a:ext uri="{FF2B5EF4-FFF2-40B4-BE49-F238E27FC236}">
                  <a16:creationId xmlns:a16="http://schemas.microsoft.com/office/drawing/2014/main" xmlns="" id="{DF5B8EC5-79BF-B06D-58FA-E0DB39FC14FE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7;p38">
              <a:extLst>
                <a:ext uri="{FF2B5EF4-FFF2-40B4-BE49-F238E27FC236}">
                  <a16:creationId xmlns:a16="http://schemas.microsoft.com/office/drawing/2014/main" xmlns="" id="{67371BCF-1428-28B6-989A-7CED22F2C593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8;p38">
              <a:extLst>
                <a:ext uri="{FF2B5EF4-FFF2-40B4-BE49-F238E27FC236}">
                  <a16:creationId xmlns:a16="http://schemas.microsoft.com/office/drawing/2014/main" xmlns="" id="{7B7833DA-AEE2-A807-F490-61EFBA0E88FA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9;p38">
              <a:extLst>
                <a:ext uri="{FF2B5EF4-FFF2-40B4-BE49-F238E27FC236}">
                  <a16:creationId xmlns:a16="http://schemas.microsoft.com/office/drawing/2014/main" xmlns="" id="{6BAC26F2-926C-FC8A-89D1-088511303120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0;p38">
              <a:extLst>
                <a:ext uri="{FF2B5EF4-FFF2-40B4-BE49-F238E27FC236}">
                  <a16:creationId xmlns:a16="http://schemas.microsoft.com/office/drawing/2014/main" xmlns="" id="{77738DD3-72C2-29AF-F76D-1D7BD02A18BC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1;p38">
              <a:extLst>
                <a:ext uri="{FF2B5EF4-FFF2-40B4-BE49-F238E27FC236}">
                  <a16:creationId xmlns:a16="http://schemas.microsoft.com/office/drawing/2014/main" xmlns="" id="{F734AA52-37A6-C4DE-D0E8-FDACA3B20E51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2;p38">
              <a:extLst>
                <a:ext uri="{FF2B5EF4-FFF2-40B4-BE49-F238E27FC236}">
                  <a16:creationId xmlns:a16="http://schemas.microsoft.com/office/drawing/2014/main" xmlns="" id="{DD38378A-73CC-36E9-CF50-AD871D2D9FBE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3;p38">
              <a:extLst>
                <a:ext uri="{FF2B5EF4-FFF2-40B4-BE49-F238E27FC236}">
                  <a16:creationId xmlns:a16="http://schemas.microsoft.com/office/drawing/2014/main" xmlns="" id="{16366186-FFAD-BC94-8F23-B7AF6EE51ACA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4;p38">
              <a:extLst>
                <a:ext uri="{FF2B5EF4-FFF2-40B4-BE49-F238E27FC236}">
                  <a16:creationId xmlns:a16="http://schemas.microsoft.com/office/drawing/2014/main" xmlns="" id="{7CB190BD-7F11-7D9A-3886-EBF448E46BB2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5;p38">
              <a:extLst>
                <a:ext uri="{FF2B5EF4-FFF2-40B4-BE49-F238E27FC236}">
                  <a16:creationId xmlns:a16="http://schemas.microsoft.com/office/drawing/2014/main" xmlns="" id="{CFE83DE4-C72D-B653-D853-257F6B7AEE6B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6;p38">
              <a:extLst>
                <a:ext uri="{FF2B5EF4-FFF2-40B4-BE49-F238E27FC236}">
                  <a16:creationId xmlns:a16="http://schemas.microsoft.com/office/drawing/2014/main" xmlns="" id="{76A3978B-D753-9B10-8128-9382B96B081E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7;p38">
              <a:extLst>
                <a:ext uri="{FF2B5EF4-FFF2-40B4-BE49-F238E27FC236}">
                  <a16:creationId xmlns:a16="http://schemas.microsoft.com/office/drawing/2014/main" xmlns="" id="{3EA7C8F2-3E15-D1A4-D7ED-8BB2015A1801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8;p38">
              <a:extLst>
                <a:ext uri="{FF2B5EF4-FFF2-40B4-BE49-F238E27FC236}">
                  <a16:creationId xmlns:a16="http://schemas.microsoft.com/office/drawing/2014/main" xmlns="" id="{1071133E-31D2-BE65-BA6B-2FEC465AF262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9;p38">
              <a:extLst>
                <a:ext uri="{FF2B5EF4-FFF2-40B4-BE49-F238E27FC236}">
                  <a16:creationId xmlns:a16="http://schemas.microsoft.com/office/drawing/2014/main" xmlns="" id="{B75E3777-272F-97CD-A4FE-D23307C2D102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0;p38">
              <a:extLst>
                <a:ext uri="{FF2B5EF4-FFF2-40B4-BE49-F238E27FC236}">
                  <a16:creationId xmlns:a16="http://schemas.microsoft.com/office/drawing/2014/main" xmlns="" id="{BC8D8FF6-B397-9C18-5971-DBF8B142DE25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1;p38">
              <a:extLst>
                <a:ext uri="{FF2B5EF4-FFF2-40B4-BE49-F238E27FC236}">
                  <a16:creationId xmlns:a16="http://schemas.microsoft.com/office/drawing/2014/main" xmlns="" id="{F86826D9-80E2-BF5B-7FBB-76FC1EBF64D9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2;p38">
              <a:extLst>
                <a:ext uri="{FF2B5EF4-FFF2-40B4-BE49-F238E27FC236}">
                  <a16:creationId xmlns:a16="http://schemas.microsoft.com/office/drawing/2014/main" xmlns="" id="{9DA51BE1-396C-A793-1CF0-4C84E7876F8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3;p38">
              <a:extLst>
                <a:ext uri="{FF2B5EF4-FFF2-40B4-BE49-F238E27FC236}">
                  <a16:creationId xmlns:a16="http://schemas.microsoft.com/office/drawing/2014/main" xmlns="" id="{EA427999-0870-BBBE-59A8-BBD96202EFE7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4;p38">
              <a:extLst>
                <a:ext uri="{FF2B5EF4-FFF2-40B4-BE49-F238E27FC236}">
                  <a16:creationId xmlns:a16="http://schemas.microsoft.com/office/drawing/2014/main" xmlns="" id="{2DA002F9-FA34-17CE-AFC0-B2B47773950C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5;p38">
              <a:extLst>
                <a:ext uri="{FF2B5EF4-FFF2-40B4-BE49-F238E27FC236}">
                  <a16:creationId xmlns:a16="http://schemas.microsoft.com/office/drawing/2014/main" xmlns="" id="{7030769E-0A96-8E27-FA16-C2939C5F60D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6;p38">
              <a:extLst>
                <a:ext uri="{FF2B5EF4-FFF2-40B4-BE49-F238E27FC236}">
                  <a16:creationId xmlns:a16="http://schemas.microsoft.com/office/drawing/2014/main" xmlns="" id="{D57D3A40-EA1B-0899-33EE-0030868E34BA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7;p38">
              <a:extLst>
                <a:ext uri="{FF2B5EF4-FFF2-40B4-BE49-F238E27FC236}">
                  <a16:creationId xmlns:a16="http://schemas.microsoft.com/office/drawing/2014/main" xmlns="" id="{35270F0A-6C31-1CA4-B28D-EA5E57F7217F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8;p38">
              <a:extLst>
                <a:ext uri="{FF2B5EF4-FFF2-40B4-BE49-F238E27FC236}">
                  <a16:creationId xmlns:a16="http://schemas.microsoft.com/office/drawing/2014/main" xmlns="" id="{ACF656BF-4299-4E31-9CCC-3EA33C2895C6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9;p38">
              <a:extLst>
                <a:ext uri="{FF2B5EF4-FFF2-40B4-BE49-F238E27FC236}">
                  <a16:creationId xmlns:a16="http://schemas.microsoft.com/office/drawing/2014/main" xmlns="" id="{1507DEFA-8BF3-A19B-C82A-312C6E1F4E25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0;p38">
              <a:extLst>
                <a:ext uri="{FF2B5EF4-FFF2-40B4-BE49-F238E27FC236}">
                  <a16:creationId xmlns:a16="http://schemas.microsoft.com/office/drawing/2014/main" xmlns="" id="{0AD93173-2F0B-FEB7-F331-4FAB5642976D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1;p38">
              <a:extLst>
                <a:ext uri="{FF2B5EF4-FFF2-40B4-BE49-F238E27FC236}">
                  <a16:creationId xmlns:a16="http://schemas.microsoft.com/office/drawing/2014/main" xmlns="" id="{3B2F3986-A8E4-143C-6D1D-EA08B928CBCD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2;p38">
              <a:extLst>
                <a:ext uri="{FF2B5EF4-FFF2-40B4-BE49-F238E27FC236}">
                  <a16:creationId xmlns:a16="http://schemas.microsoft.com/office/drawing/2014/main" xmlns="" id="{056C9974-E40F-5386-7E3D-B9535993E4BB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3;p38">
              <a:extLst>
                <a:ext uri="{FF2B5EF4-FFF2-40B4-BE49-F238E27FC236}">
                  <a16:creationId xmlns:a16="http://schemas.microsoft.com/office/drawing/2014/main" xmlns="" id="{203F717D-231C-D414-F616-BF8FD32E5A5E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4;p38">
              <a:extLst>
                <a:ext uri="{FF2B5EF4-FFF2-40B4-BE49-F238E27FC236}">
                  <a16:creationId xmlns:a16="http://schemas.microsoft.com/office/drawing/2014/main" xmlns="" id="{0489B3E9-1F46-907C-4AE0-0DD5C94CD819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5;p38">
              <a:extLst>
                <a:ext uri="{FF2B5EF4-FFF2-40B4-BE49-F238E27FC236}">
                  <a16:creationId xmlns:a16="http://schemas.microsoft.com/office/drawing/2014/main" xmlns="" id="{5D8B819D-A1B6-2F40-C53A-E13E17BB330A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6;p38">
              <a:extLst>
                <a:ext uri="{FF2B5EF4-FFF2-40B4-BE49-F238E27FC236}">
                  <a16:creationId xmlns:a16="http://schemas.microsoft.com/office/drawing/2014/main" xmlns="" id="{19567955-BE9B-D0D4-7456-647998773D47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7;p38">
              <a:extLst>
                <a:ext uri="{FF2B5EF4-FFF2-40B4-BE49-F238E27FC236}">
                  <a16:creationId xmlns:a16="http://schemas.microsoft.com/office/drawing/2014/main" xmlns="" id="{8DB30EF8-8BBC-0A9F-88E4-68C3E1247B33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8;p38">
              <a:extLst>
                <a:ext uri="{FF2B5EF4-FFF2-40B4-BE49-F238E27FC236}">
                  <a16:creationId xmlns:a16="http://schemas.microsoft.com/office/drawing/2014/main" xmlns="" id="{370D9B1E-C416-9824-0C94-A8F7B118879E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9;p38">
              <a:extLst>
                <a:ext uri="{FF2B5EF4-FFF2-40B4-BE49-F238E27FC236}">
                  <a16:creationId xmlns:a16="http://schemas.microsoft.com/office/drawing/2014/main" xmlns="" id="{D7E6C5C6-5403-CE25-27E4-F415C1240D6A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0;p38">
              <a:extLst>
                <a:ext uri="{FF2B5EF4-FFF2-40B4-BE49-F238E27FC236}">
                  <a16:creationId xmlns:a16="http://schemas.microsoft.com/office/drawing/2014/main" xmlns="" id="{4108CE26-3E9D-6985-4F65-66A95894657B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1;p38">
              <a:extLst>
                <a:ext uri="{FF2B5EF4-FFF2-40B4-BE49-F238E27FC236}">
                  <a16:creationId xmlns:a16="http://schemas.microsoft.com/office/drawing/2014/main" xmlns="" id="{775A5D48-24A7-A4B0-B0ED-03D0DFEE1833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2;p38">
              <a:extLst>
                <a:ext uri="{FF2B5EF4-FFF2-40B4-BE49-F238E27FC236}">
                  <a16:creationId xmlns:a16="http://schemas.microsoft.com/office/drawing/2014/main" xmlns="" id="{2CCA4219-6FD6-79E4-E2A8-A725D9E21E41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3;p38">
              <a:extLst>
                <a:ext uri="{FF2B5EF4-FFF2-40B4-BE49-F238E27FC236}">
                  <a16:creationId xmlns:a16="http://schemas.microsoft.com/office/drawing/2014/main" xmlns="" id="{F5A5E6F9-6F06-5AF3-C8B7-06869BBE9DC1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4;p38">
              <a:extLst>
                <a:ext uri="{FF2B5EF4-FFF2-40B4-BE49-F238E27FC236}">
                  <a16:creationId xmlns:a16="http://schemas.microsoft.com/office/drawing/2014/main" xmlns="" id="{9084CB15-2EF4-4F1D-6AB1-A6880AEA36EF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5;p38">
              <a:extLst>
                <a:ext uri="{FF2B5EF4-FFF2-40B4-BE49-F238E27FC236}">
                  <a16:creationId xmlns:a16="http://schemas.microsoft.com/office/drawing/2014/main" xmlns="" id="{0E30B49A-381A-7E9E-BDAB-C255D4250C5E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6;p38">
              <a:extLst>
                <a:ext uri="{FF2B5EF4-FFF2-40B4-BE49-F238E27FC236}">
                  <a16:creationId xmlns:a16="http://schemas.microsoft.com/office/drawing/2014/main" xmlns="" id="{1DD58447-2754-B1FF-42D9-58EDB7328639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7;p38">
              <a:extLst>
                <a:ext uri="{FF2B5EF4-FFF2-40B4-BE49-F238E27FC236}">
                  <a16:creationId xmlns:a16="http://schemas.microsoft.com/office/drawing/2014/main" xmlns="" id="{F504EB9B-1800-7973-617F-A37617AE5EE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8;p38">
              <a:extLst>
                <a:ext uri="{FF2B5EF4-FFF2-40B4-BE49-F238E27FC236}">
                  <a16:creationId xmlns:a16="http://schemas.microsoft.com/office/drawing/2014/main" xmlns="" id="{F1C2AF3C-D26F-F737-B7E7-D96C11FD4930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9;p38">
              <a:extLst>
                <a:ext uri="{FF2B5EF4-FFF2-40B4-BE49-F238E27FC236}">
                  <a16:creationId xmlns:a16="http://schemas.microsoft.com/office/drawing/2014/main" xmlns="" id="{16C5E338-4DDD-A1D3-FB7E-779C7BB91609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0;p38">
              <a:extLst>
                <a:ext uri="{FF2B5EF4-FFF2-40B4-BE49-F238E27FC236}">
                  <a16:creationId xmlns:a16="http://schemas.microsoft.com/office/drawing/2014/main" xmlns="" id="{825246F6-31A6-FA00-B359-50DAEEB9E6AC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1;p38">
              <a:extLst>
                <a:ext uri="{FF2B5EF4-FFF2-40B4-BE49-F238E27FC236}">
                  <a16:creationId xmlns:a16="http://schemas.microsoft.com/office/drawing/2014/main" xmlns="" id="{12C4F80E-7C55-3128-8422-FEC7A1C13A51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2;p38">
              <a:extLst>
                <a:ext uri="{FF2B5EF4-FFF2-40B4-BE49-F238E27FC236}">
                  <a16:creationId xmlns:a16="http://schemas.microsoft.com/office/drawing/2014/main" xmlns="" id="{68A23A29-8DB3-6F10-5FBA-D4321037CBE4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3;p38">
              <a:extLst>
                <a:ext uri="{FF2B5EF4-FFF2-40B4-BE49-F238E27FC236}">
                  <a16:creationId xmlns:a16="http://schemas.microsoft.com/office/drawing/2014/main" xmlns="" id="{68C8D244-7AE4-EBBE-8F61-B43A985175E8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4;p38">
              <a:extLst>
                <a:ext uri="{FF2B5EF4-FFF2-40B4-BE49-F238E27FC236}">
                  <a16:creationId xmlns:a16="http://schemas.microsoft.com/office/drawing/2014/main" xmlns="" id="{AF3FCE86-9B92-E1D0-9E76-5A74028EB470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5;p38">
              <a:extLst>
                <a:ext uri="{FF2B5EF4-FFF2-40B4-BE49-F238E27FC236}">
                  <a16:creationId xmlns:a16="http://schemas.microsoft.com/office/drawing/2014/main" xmlns="" id="{1B334669-74AA-6870-A1A3-ADAA7E93C560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6;p38">
              <a:extLst>
                <a:ext uri="{FF2B5EF4-FFF2-40B4-BE49-F238E27FC236}">
                  <a16:creationId xmlns:a16="http://schemas.microsoft.com/office/drawing/2014/main" xmlns="" id="{2E6AF90F-95F2-12E0-6561-5C1844D16E52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7;p38">
              <a:extLst>
                <a:ext uri="{FF2B5EF4-FFF2-40B4-BE49-F238E27FC236}">
                  <a16:creationId xmlns:a16="http://schemas.microsoft.com/office/drawing/2014/main" xmlns="" id="{33FD7126-B39D-4BB8-A1E7-0C6CC54BF749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8;p38">
              <a:extLst>
                <a:ext uri="{FF2B5EF4-FFF2-40B4-BE49-F238E27FC236}">
                  <a16:creationId xmlns:a16="http://schemas.microsoft.com/office/drawing/2014/main" xmlns="" id="{9CDB15BC-35F6-CE46-5B31-44116B2E953A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9;p38">
              <a:extLst>
                <a:ext uri="{FF2B5EF4-FFF2-40B4-BE49-F238E27FC236}">
                  <a16:creationId xmlns:a16="http://schemas.microsoft.com/office/drawing/2014/main" xmlns="" id="{6644D547-4C83-3CDF-C6F9-F9921A410731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0;p38">
              <a:extLst>
                <a:ext uri="{FF2B5EF4-FFF2-40B4-BE49-F238E27FC236}">
                  <a16:creationId xmlns:a16="http://schemas.microsoft.com/office/drawing/2014/main" xmlns="" id="{314E31A0-B7A3-F092-0D6A-E2F06050B512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1;p38">
              <a:extLst>
                <a:ext uri="{FF2B5EF4-FFF2-40B4-BE49-F238E27FC236}">
                  <a16:creationId xmlns:a16="http://schemas.microsoft.com/office/drawing/2014/main" xmlns="" id="{C36A87EC-8B9A-FE10-AE86-1BDFBA6BDBE6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2;p38">
              <a:extLst>
                <a:ext uri="{FF2B5EF4-FFF2-40B4-BE49-F238E27FC236}">
                  <a16:creationId xmlns:a16="http://schemas.microsoft.com/office/drawing/2014/main" xmlns="" id="{59D5FA99-F7EF-56EA-822B-EF456A9C5449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3;p38">
              <a:extLst>
                <a:ext uri="{FF2B5EF4-FFF2-40B4-BE49-F238E27FC236}">
                  <a16:creationId xmlns:a16="http://schemas.microsoft.com/office/drawing/2014/main" xmlns="" id="{6EB58E20-481E-F092-A377-0B90D9FCEC1F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4;p38">
              <a:extLst>
                <a:ext uri="{FF2B5EF4-FFF2-40B4-BE49-F238E27FC236}">
                  <a16:creationId xmlns:a16="http://schemas.microsoft.com/office/drawing/2014/main" xmlns="" id="{56356688-9C80-9C59-2A51-479D9446FB4B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5;p38">
              <a:extLst>
                <a:ext uri="{FF2B5EF4-FFF2-40B4-BE49-F238E27FC236}">
                  <a16:creationId xmlns:a16="http://schemas.microsoft.com/office/drawing/2014/main" xmlns="" id="{E9E101BF-5A1D-4837-6830-9D5D51266FDC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6;p38">
              <a:extLst>
                <a:ext uri="{FF2B5EF4-FFF2-40B4-BE49-F238E27FC236}">
                  <a16:creationId xmlns:a16="http://schemas.microsoft.com/office/drawing/2014/main" xmlns="" id="{A265782A-A368-2D13-782F-430A655E6E44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7;p38">
              <a:extLst>
                <a:ext uri="{FF2B5EF4-FFF2-40B4-BE49-F238E27FC236}">
                  <a16:creationId xmlns:a16="http://schemas.microsoft.com/office/drawing/2014/main" xmlns="" id="{DF56AB0E-54F5-8332-5D3C-0A4B2959CDF5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8;p38">
              <a:extLst>
                <a:ext uri="{FF2B5EF4-FFF2-40B4-BE49-F238E27FC236}">
                  <a16:creationId xmlns:a16="http://schemas.microsoft.com/office/drawing/2014/main" xmlns="" id="{558B8830-B720-BCD2-3EED-B854A7D6F195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9;p38">
              <a:extLst>
                <a:ext uri="{FF2B5EF4-FFF2-40B4-BE49-F238E27FC236}">
                  <a16:creationId xmlns:a16="http://schemas.microsoft.com/office/drawing/2014/main" xmlns="" id="{C6219F47-47D6-62FC-7D4A-1538E2D70663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0;p38">
              <a:extLst>
                <a:ext uri="{FF2B5EF4-FFF2-40B4-BE49-F238E27FC236}">
                  <a16:creationId xmlns:a16="http://schemas.microsoft.com/office/drawing/2014/main" xmlns="" id="{BDA056FC-BFBC-F81B-0AB7-06127D6593DA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1;p38">
              <a:extLst>
                <a:ext uri="{FF2B5EF4-FFF2-40B4-BE49-F238E27FC236}">
                  <a16:creationId xmlns:a16="http://schemas.microsoft.com/office/drawing/2014/main" xmlns="" id="{C2B355B8-C7E0-CF9A-3E1B-7294AA1A66F3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2;p38">
              <a:extLst>
                <a:ext uri="{FF2B5EF4-FFF2-40B4-BE49-F238E27FC236}">
                  <a16:creationId xmlns:a16="http://schemas.microsoft.com/office/drawing/2014/main" xmlns="" id="{93D70CAB-146B-E9CE-AAF7-39FFB9E108E9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3;p38">
              <a:extLst>
                <a:ext uri="{FF2B5EF4-FFF2-40B4-BE49-F238E27FC236}">
                  <a16:creationId xmlns:a16="http://schemas.microsoft.com/office/drawing/2014/main" xmlns="" id="{07875C22-7580-91AC-AE51-36D435EA4E09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4;p38">
              <a:extLst>
                <a:ext uri="{FF2B5EF4-FFF2-40B4-BE49-F238E27FC236}">
                  <a16:creationId xmlns:a16="http://schemas.microsoft.com/office/drawing/2014/main" xmlns="" id="{9046752A-C863-D647-C9DE-5E6CB68EC043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5;p38">
              <a:extLst>
                <a:ext uri="{FF2B5EF4-FFF2-40B4-BE49-F238E27FC236}">
                  <a16:creationId xmlns:a16="http://schemas.microsoft.com/office/drawing/2014/main" xmlns="" id="{E6755202-C057-9EE3-B22D-9FB7115055E7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6;p38">
              <a:extLst>
                <a:ext uri="{FF2B5EF4-FFF2-40B4-BE49-F238E27FC236}">
                  <a16:creationId xmlns:a16="http://schemas.microsoft.com/office/drawing/2014/main" xmlns="" id="{E07FEDA0-6E0C-354D-9B8C-B08D9E7F53B9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7;p38">
              <a:extLst>
                <a:ext uri="{FF2B5EF4-FFF2-40B4-BE49-F238E27FC236}">
                  <a16:creationId xmlns:a16="http://schemas.microsoft.com/office/drawing/2014/main" xmlns="" id="{D5D54304-7BF4-0ED6-684E-4B2618CADFE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8;p38">
              <a:extLst>
                <a:ext uri="{FF2B5EF4-FFF2-40B4-BE49-F238E27FC236}">
                  <a16:creationId xmlns:a16="http://schemas.microsoft.com/office/drawing/2014/main" xmlns="" id="{511802AB-A6B1-5D7E-C0C3-0032936146E9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9;p38">
              <a:extLst>
                <a:ext uri="{FF2B5EF4-FFF2-40B4-BE49-F238E27FC236}">
                  <a16:creationId xmlns:a16="http://schemas.microsoft.com/office/drawing/2014/main" xmlns="" id="{BF716B38-29D9-6688-7B13-136D7DAD8B2F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0;p38">
              <a:extLst>
                <a:ext uri="{FF2B5EF4-FFF2-40B4-BE49-F238E27FC236}">
                  <a16:creationId xmlns:a16="http://schemas.microsoft.com/office/drawing/2014/main" xmlns="" id="{C6F1A364-B66C-23F6-F697-9784D5EAED7D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1;p38">
              <a:extLst>
                <a:ext uri="{FF2B5EF4-FFF2-40B4-BE49-F238E27FC236}">
                  <a16:creationId xmlns:a16="http://schemas.microsoft.com/office/drawing/2014/main" xmlns="" id="{AF5E069E-D401-E102-1A6D-5732626DB22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2;p38">
              <a:extLst>
                <a:ext uri="{FF2B5EF4-FFF2-40B4-BE49-F238E27FC236}">
                  <a16:creationId xmlns:a16="http://schemas.microsoft.com/office/drawing/2014/main" xmlns="" id="{8C870726-F8E5-0AEB-3995-D3825F04590A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3;p38">
              <a:extLst>
                <a:ext uri="{FF2B5EF4-FFF2-40B4-BE49-F238E27FC236}">
                  <a16:creationId xmlns:a16="http://schemas.microsoft.com/office/drawing/2014/main" xmlns="" id="{DD9D7850-D0C0-C40D-D2A1-4B084B341B49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4;p38">
              <a:extLst>
                <a:ext uri="{FF2B5EF4-FFF2-40B4-BE49-F238E27FC236}">
                  <a16:creationId xmlns:a16="http://schemas.microsoft.com/office/drawing/2014/main" xmlns="" id="{C49D6882-21F9-A291-44FB-EDD2FCDF52B4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5;p38">
              <a:extLst>
                <a:ext uri="{FF2B5EF4-FFF2-40B4-BE49-F238E27FC236}">
                  <a16:creationId xmlns:a16="http://schemas.microsoft.com/office/drawing/2014/main" xmlns="" id="{753D7FF6-E42F-E400-9FB9-5D77B873332F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6;p38">
              <a:extLst>
                <a:ext uri="{FF2B5EF4-FFF2-40B4-BE49-F238E27FC236}">
                  <a16:creationId xmlns:a16="http://schemas.microsoft.com/office/drawing/2014/main" xmlns="" id="{398BDE08-8145-3A61-CE58-11EF4837D371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7;p38">
              <a:extLst>
                <a:ext uri="{FF2B5EF4-FFF2-40B4-BE49-F238E27FC236}">
                  <a16:creationId xmlns:a16="http://schemas.microsoft.com/office/drawing/2014/main" xmlns="" id="{5AF53D55-1135-0B73-6D96-61E4C76E2654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8;p38">
              <a:extLst>
                <a:ext uri="{FF2B5EF4-FFF2-40B4-BE49-F238E27FC236}">
                  <a16:creationId xmlns:a16="http://schemas.microsoft.com/office/drawing/2014/main" xmlns="" id="{C2F048D6-99C0-7A85-B07B-1D0ED7FDDD94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9;p38">
              <a:extLst>
                <a:ext uri="{FF2B5EF4-FFF2-40B4-BE49-F238E27FC236}">
                  <a16:creationId xmlns:a16="http://schemas.microsoft.com/office/drawing/2014/main" xmlns="" id="{AF46C4CB-491A-27A0-4BEE-E0118A8A6626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0;p38">
              <a:extLst>
                <a:ext uri="{FF2B5EF4-FFF2-40B4-BE49-F238E27FC236}">
                  <a16:creationId xmlns:a16="http://schemas.microsoft.com/office/drawing/2014/main" xmlns="" id="{02AF7AD0-F6DF-A73B-EC4C-2AFB3DC624E1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1;p38">
              <a:extLst>
                <a:ext uri="{FF2B5EF4-FFF2-40B4-BE49-F238E27FC236}">
                  <a16:creationId xmlns:a16="http://schemas.microsoft.com/office/drawing/2014/main" xmlns="" id="{2167855B-3DB6-AB59-A2F4-1FD89929225A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2;p38">
              <a:extLst>
                <a:ext uri="{FF2B5EF4-FFF2-40B4-BE49-F238E27FC236}">
                  <a16:creationId xmlns:a16="http://schemas.microsoft.com/office/drawing/2014/main" xmlns="" id="{506405E3-55DB-7912-7D35-569AF03547FE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3;p38">
              <a:extLst>
                <a:ext uri="{FF2B5EF4-FFF2-40B4-BE49-F238E27FC236}">
                  <a16:creationId xmlns:a16="http://schemas.microsoft.com/office/drawing/2014/main" xmlns="" id="{F93A186C-06F8-E759-4BB6-3CF31829CB02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4;p38">
              <a:extLst>
                <a:ext uri="{FF2B5EF4-FFF2-40B4-BE49-F238E27FC236}">
                  <a16:creationId xmlns:a16="http://schemas.microsoft.com/office/drawing/2014/main" xmlns="" id="{06BB4A5D-0C63-3C6D-EC11-A0345A6FE327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5;p38">
              <a:extLst>
                <a:ext uri="{FF2B5EF4-FFF2-40B4-BE49-F238E27FC236}">
                  <a16:creationId xmlns:a16="http://schemas.microsoft.com/office/drawing/2014/main" xmlns="" id="{2BA141D5-16A9-D9FB-B9CD-F91D721D2E1C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6;p38">
              <a:extLst>
                <a:ext uri="{FF2B5EF4-FFF2-40B4-BE49-F238E27FC236}">
                  <a16:creationId xmlns:a16="http://schemas.microsoft.com/office/drawing/2014/main" xmlns="" id="{6D47EA08-45AA-7E4A-3B48-0DEB203E224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7;p38">
              <a:extLst>
                <a:ext uri="{FF2B5EF4-FFF2-40B4-BE49-F238E27FC236}">
                  <a16:creationId xmlns:a16="http://schemas.microsoft.com/office/drawing/2014/main" xmlns="" id="{780B6CAA-4AD3-83DB-AD3C-694F16990769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8;p38">
              <a:extLst>
                <a:ext uri="{FF2B5EF4-FFF2-40B4-BE49-F238E27FC236}">
                  <a16:creationId xmlns:a16="http://schemas.microsoft.com/office/drawing/2014/main" xmlns="" id="{F1DBDCF8-07F6-AA85-361D-3C5BE94DEEA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9;p38">
              <a:extLst>
                <a:ext uri="{FF2B5EF4-FFF2-40B4-BE49-F238E27FC236}">
                  <a16:creationId xmlns:a16="http://schemas.microsoft.com/office/drawing/2014/main" xmlns="" id="{3FF571CD-BD5B-103C-0A4C-BA57A7FF205B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0;p38">
              <a:extLst>
                <a:ext uri="{FF2B5EF4-FFF2-40B4-BE49-F238E27FC236}">
                  <a16:creationId xmlns:a16="http://schemas.microsoft.com/office/drawing/2014/main" xmlns="" id="{2AB15455-879B-A7E2-36DF-6CB9CC0D9650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1;p38">
              <a:extLst>
                <a:ext uri="{FF2B5EF4-FFF2-40B4-BE49-F238E27FC236}">
                  <a16:creationId xmlns:a16="http://schemas.microsoft.com/office/drawing/2014/main" xmlns="" id="{7FF61BC1-A98A-91E0-FA77-7C4F59A134E5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2;p38">
              <a:extLst>
                <a:ext uri="{FF2B5EF4-FFF2-40B4-BE49-F238E27FC236}">
                  <a16:creationId xmlns:a16="http://schemas.microsoft.com/office/drawing/2014/main" xmlns="" id="{9A5F6DD5-FFDF-9C97-6E7E-C59D17CB2544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3;p38">
              <a:extLst>
                <a:ext uri="{FF2B5EF4-FFF2-40B4-BE49-F238E27FC236}">
                  <a16:creationId xmlns:a16="http://schemas.microsoft.com/office/drawing/2014/main" xmlns="" id="{BA6A36D3-6063-AC77-788B-E76EC168F96A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4;p38">
              <a:extLst>
                <a:ext uri="{FF2B5EF4-FFF2-40B4-BE49-F238E27FC236}">
                  <a16:creationId xmlns:a16="http://schemas.microsoft.com/office/drawing/2014/main" xmlns="" id="{158D0124-1022-32D7-9DEC-B9C763AA02BF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5;p38">
              <a:extLst>
                <a:ext uri="{FF2B5EF4-FFF2-40B4-BE49-F238E27FC236}">
                  <a16:creationId xmlns:a16="http://schemas.microsoft.com/office/drawing/2014/main" xmlns="" id="{17FD53EE-597C-5A5D-9704-BFAC7AE92BE3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6;p38">
              <a:extLst>
                <a:ext uri="{FF2B5EF4-FFF2-40B4-BE49-F238E27FC236}">
                  <a16:creationId xmlns:a16="http://schemas.microsoft.com/office/drawing/2014/main" xmlns="" id="{5ED20F26-2E23-EEAA-AE96-6B544FD15CED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7;p38">
              <a:extLst>
                <a:ext uri="{FF2B5EF4-FFF2-40B4-BE49-F238E27FC236}">
                  <a16:creationId xmlns:a16="http://schemas.microsoft.com/office/drawing/2014/main" xmlns="" id="{918D0324-1075-9139-66FB-81EEC4F3C7E4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8;p38">
              <a:extLst>
                <a:ext uri="{FF2B5EF4-FFF2-40B4-BE49-F238E27FC236}">
                  <a16:creationId xmlns:a16="http://schemas.microsoft.com/office/drawing/2014/main" xmlns="" id="{813F4607-526B-1831-D1DC-5EDDC1EC1FCC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9;p38">
              <a:extLst>
                <a:ext uri="{FF2B5EF4-FFF2-40B4-BE49-F238E27FC236}">
                  <a16:creationId xmlns:a16="http://schemas.microsoft.com/office/drawing/2014/main" xmlns="" id="{9333001D-5455-236B-F6CC-234753CB9DE8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0;p38">
              <a:extLst>
                <a:ext uri="{FF2B5EF4-FFF2-40B4-BE49-F238E27FC236}">
                  <a16:creationId xmlns:a16="http://schemas.microsoft.com/office/drawing/2014/main" xmlns="" id="{43DA9998-1476-CEA5-0FE6-7577C0DBC00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1;p38">
              <a:extLst>
                <a:ext uri="{FF2B5EF4-FFF2-40B4-BE49-F238E27FC236}">
                  <a16:creationId xmlns:a16="http://schemas.microsoft.com/office/drawing/2014/main" xmlns="" id="{C9499B66-1E4D-E073-6559-64124F56D892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2;p38">
              <a:extLst>
                <a:ext uri="{FF2B5EF4-FFF2-40B4-BE49-F238E27FC236}">
                  <a16:creationId xmlns:a16="http://schemas.microsoft.com/office/drawing/2014/main" xmlns="" id="{941435B5-6F65-73B5-395B-786635AB6CCB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3;p38">
              <a:extLst>
                <a:ext uri="{FF2B5EF4-FFF2-40B4-BE49-F238E27FC236}">
                  <a16:creationId xmlns:a16="http://schemas.microsoft.com/office/drawing/2014/main" xmlns="" id="{088EA13D-6E82-14A8-E03D-FB6C8D1F6C51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4;p38">
              <a:extLst>
                <a:ext uri="{FF2B5EF4-FFF2-40B4-BE49-F238E27FC236}">
                  <a16:creationId xmlns:a16="http://schemas.microsoft.com/office/drawing/2014/main" xmlns="" id="{07889FA3-B1C1-E8BC-296E-D43F77FA7AC2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5;p38">
              <a:extLst>
                <a:ext uri="{FF2B5EF4-FFF2-40B4-BE49-F238E27FC236}">
                  <a16:creationId xmlns:a16="http://schemas.microsoft.com/office/drawing/2014/main" xmlns="" id="{5114BE25-73EA-0A8E-7D56-B7061E9A2863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6;p38">
              <a:extLst>
                <a:ext uri="{FF2B5EF4-FFF2-40B4-BE49-F238E27FC236}">
                  <a16:creationId xmlns:a16="http://schemas.microsoft.com/office/drawing/2014/main" xmlns="" id="{4BDC3922-299F-316D-30D5-2F9F053C9095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7;p38">
              <a:extLst>
                <a:ext uri="{FF2B5EF4-FFF2-40B4-BE49-F238E27FC236}">
                  <a16:creationId xmlns:a16="http://schemas.microsoft.com/office/drawing/2014/main" xmlns="" id="{992602AA-B647-427A-A8CC-8D226A1D923F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8;p38">
              <a:extLst>
                <a:ext uri="{FF2B5EF4-FFF2-40B4-BE49-F238E27FC236}">
                  <a16:creationId xmlns:a16="http://schemas.microsoft.com/office/drawing/2014/main" xmlns="" id="{27D665B6-D43D-FEEB-BD72-AD8EADA3DBF2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9;p38">
              <a:extLst>
                <a:ext uri="{FF2B5EF4-FFF2-40B4-BE49-F238E27FC236}">
                  <a16:creationId xmlns:a16="http://schemas.microsoft.com/office/drawing/2014/main" xmlns="" id="{E6ED86E0-F329-94BD-8A20-CE9B35B6BF04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0;p38">
              <a:extLst>
                <a:ext uri="{FF2B5EF4-FFF2-40B4-BE49-F238E27FC236}">
                  <a16:creationId xmlns:a16="http://schemas.microsoft.com/office/drawing/2014/main" xmlns="" id="{BAFED2AC-B9B5-4451-EB4A-C6D719289BF1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1;p38">
              <a:extLst>
                <a:ext uri="{FF2B5EF4-FFF2-40B4-BE49-F238E27FC236}">
                  <a16:creationId xmlns:a16="http://schemas.microsoft.com/office/drawing/2014/main" xmlns="" id="{58F77A39-C880-C2A0-9F91-65EB4D3BA4E4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2;p38">
              <a:extLst>
                <a:ext uri="{FF2B5EF4-FFF2-40B4-BE49-F238E27FC236}">
                  <a16:creationId xmlns:a16="http://schemas.microsoft.com/office/drawing/2014/main" xmlns="" id="{C463D3A5-EA1E-5F72-27DF-8E6ECB457D80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3;p38">
              <a:extLst>
                <a:ext uri="{FF2B5EF4-FFF2-40B4-BE49-F238E27FC236}">
                  <a16:creationId xmlns:a16="http://schemas.microsoft.com/office/drawing/2014/main" xmlns="" id="{39C78CA3-99F0-0752-E01A-63411B082441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4;p38">
              <a:extLst>
                <a:ext uri="{FF2B5EF4-FFF2-40B4-BE49-F238E27FC236}">
                  <a16:creationId xmlns:a16="http://schemas.microsoft.com/office/drawing/2014/main" xmlns="" id="{2EB5547A-1C7F-67F1-2B45-E4C2FE91DC68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5;p38">
              <a:extLst>
                <a:ext uri="{FF2B5EF4-FFF2-40B4-BE49-F238E27FC236}">
                  <a16:creationId xmlns:a16="http://schemas.microsoft.com/office/drawing/2014/main" xmlns="" id="{E4CB7510-AA92-CBE1-CDEA-6DC6DC1BD530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6;p38">
              <a:extLst>
                <a:ext uri="{FF2B5EF4-FFF2-40B4-BE49-F238E27FC236}">
                  <a16:creationId xmlns:a16="http://schemas.microsoft.com/office/drawing/2014/main" xmlns="" id="{2C271263-BB73-10EE-3828-42F070DE2863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7;p38">
              <a:extLst>
                <a:ext uri="{FF2B5EF4-FFF2-40B4-BE49-F238E27FC236}">
                  <a16:creationId xmlns:a16="http://schemas.microsoft.com/office/drawing/2014/main" xmlns="" id="{298A3C51-F461-1BC4-7B6C-B76F3832F83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8;p38">
              <a:extLst>
                <a:ext uri="{FF2B5EF4-FFF2-40B4-BE49-F238E27FC236}">
                  <a16:creationId xmlns:a16="http://schemas.microsoft.com/office/drawing/2014/main" xmlns="" id="{6CD0C78D-88D9-E319-D1A5-EC824947F1B9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9;p38">
              <a:extLst>
                <a:ext uri="{FF2B5EF4-FFF2-40B4-BE49-F238E27FC236}">
                  <a16:creationId xmlns:a16="http://schemas.microsoft.com/office/drawing/2014/main" xmlns="" id="{EC91511B-D503-FFB7-9998-03CD016D24B5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0;p38">
              <a:extLst>
                <a:ext uri="{FF2B5EF4-FFF2-40B4-BE49-F238E27FC236}">
                  <a16:creationId xmlns:a16="http://schemas.microsoft.com/office/drawing/2014/main" xmlns="" id="{B8D121D5-5FFA-662B-9AD1-E49470327AE4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1;p38">
              <a:extLst>
                <a:ext uri="{FF2B5EF4-FFF2-40B4-BE49-F238E27FC236}">
                  <a16:creationId xmlns:a16="http://schemas.microsoft.com/office/drawing/2014/main" xmlns="" id="{5E4FD45E-121E-D5E0-6E60-77747670E4C3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2;p38">
              <a:extLst>
                <a:ext uri="{FF2B5EF4-FFF2-40B4-BE49-F238E27FC236}">
                  <a16:creationId xmlns:a16="http://schemas.microsoft.com/office/drawing/2014/main" xmlns="" id="{3DDF1D6C-C0D4-838B-FCFA-F8BBB1FEF778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3;p38">
              <a:extLst>
                <a:ext uri="{FF2B5EF4-FFF2-40B4-BE49-F238E27FC236}">
                  <a16:creationId xmlns:a16="http://schemas.microsoft.com/office/drawing/2014/main" xmlns="" id="{DD288A9C-D496-7402-EAFE-D6C95DE8E1F7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4;p38">
              <a:extLst>
                <a:ext uri="{FF2B5EF4-FFF2-40B4-BE49-F238E27FC236}">
                  <a16:creationId xmlns:a16="http://schemas.microsoft.com/office/drawing/2014/main" xmlns="" id="{939C4FD6-BFFD-FBA3-6278-6FC23AEF8056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5;p38">
              <a:extLst>
                <a:ext uri="{FF2B5EF4-FFF2-40B4-BE49-F238E27FC236}">
                  <a16:creationId xmlns:a16="http://schemas.microsoft.com/office/drawing/2014/main" xmlns="" id="{8B883963-A0EC-98F9-28C8-B5BD0CFED0A2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6;p38">
              <a:extLst>
                <a:ext uri="{FF2B5EF4-FFF2-40B4-BE49-F238E27FC236}">
                  <a16:creationId xmlns:a16="http://schemas.microsoft.com/office/drawing/2014/main" xmlns="" id="{8A90E31C-B7FE-D9D9-5354-FF09B72BFDE7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7;p38">
              <a:extLst>
                <a:ext uri="{FF2B5EF4-FFF2-40B4-BE49-F238E27FC236}">
                  <a16:creationId xmlns:a16="http://schemas.microsoft.com/office/drawing/2014/main" xmlns="" id="{301E6DBE-F146-5A2F-E985-E0CA76C1CB59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8;p38">
              <a:extLst>
                <a:ext uri="{FF2B5EF4-FFF2-40B4-BE49-F238E27FC236}">
                  <a16:creationId xmlns:a16="http://schemas.microsoft.com/office/drawing/2014/main" xmlns="" id="{7C561954-7F7B-D20F-33C6-0E59781CA58C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9;p38">
              <a:extLst>
                <a:ext uri="{FF2B5EF4-FFF2-40B4-BE49-F238E27FC236}">
                  <a16:creationId xmlns:a16="http://schemas.microsoft.com/office/drawing/2014/main" xmlns="" id="{D8F96DAE-D03C-0D68-2109-171A0DDAA009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0;p38">
              <a:extLst>
                <a:ext uri="{FF2B5EF4-FFF2-40B4-BE49-F238E27FC236}">
                  <a16:creationId xmlns:a16="http://schemas.microsoft.com/office/drawing/2014/main" xmlns="" id="{132EDE23-A82E-2698-73C3-C56FB36461F3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1;p38">
              <a:extLst>
                <a:ext uri="{FF2B5EF4-FFF2-40B4-BE49-F238E27FC236}">
                  <a16:creationId xmlns:a16="http://schemas.microsoft.com/office/drawing/2014/main" xmlns="" id="{53F17823-716B-6E8B-D8CA-C690B699C5F6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2;p38">
              <a:extLst>
                <a:ext uri="{FF2B5EF4-FFF2-40B4-BE49-F238E27FC236}">
                  <a16:creationId xmlns:a16="http://schemas.microsoft.com/office/drawing/2014/main" xmlns="" id="{BAA76DB9-F45D-B4E0-0AA1-9B9C8E187464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3;p38">
              <a:extLst>
                <a:ext uri="{FF2B5EF4-FFF2-40B4-BE49-F238E27FC236}">
                  <a16:creationId xmlns:a16="http://schemas.microsoft.com/office/drawing/2014/main" xmlns="" id="{0120A55E-51CC-DC8A-3941-691AF8C47BCE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4;p38">
              <a:extLst>
                <a:ext uri="{FF2B5EF4-FFF2-40B4-BE49-F238E27FC236}">
                  <a16:creationId xmlns:a16="http://schemas.microsoft.com/office/drawing/2014/main" xmlns="" id="{A6AA191F-AA15-3E64-4BD8-D5B53AC51EFD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5;p38">
              <a:extLst>
                <a:ext uri="{FF2B5EF4-FFF2-40B4-BE49-F238E27FC236}">
                  <a16:creationId xmlns:a16="http://schemas.microsoft.com/office/drawing/2014/main" xmlns="" id="{68A8BBF2-C917-D4F0-CE1E-E2DAE8B8F678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6;p38">
              <a:extLst>
                <a:ext uri="{FF2B5EF4-FFF2-40B4-BE49-F238E27FC236}">
                  <a16:creationId xmlns:a16="http://schemas.microsoft.com/office/drawing/2014/main" xmlns="" id="{210C5FE3-7F6B-A332-0FDF-A47CBD264590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7;p38">
              <a:extLst>
                <a:ext uri="{FF2B5EF4-FFF2-40B4-BE49-F238E27FC236}">
                  <a16:creationId xmlns:a16="http://schemas.microsoft.com/office/drawing/2014/main" xmlns="" id="{8136B983-F257-668F-9B6D-E1F2AE2C7555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8;p38">
              <a:extLst>
                <a:ext uri="{FF2B5EF4-FFF2-40B4-BE49-F238E27FC236}">
                  <a16:creationId xmlns:a16="http://schemas.microsoft.com/office/drawing/2014/main" xmlns="" id="{88EA2EC0-2FA5-1040-D352-DB1770263C5E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9;p38">
              <a:extLst>
                <a:ext uri="{FF2B5EF4-FFF2-40B4-BE49-F238E27FC236}">
                  <a16:creationId xmlns:a16="http://schemas.microsoft.com/office/drawing/2014/main" xmlns="" id="{A8326673-B6E0-E844-032D-1E043851FADC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0;p38">
              <a:extLst>
                <a:ext uri="{FF2B5EF4-FFF2-40B4-BE49-F238E27FC236}">
                  <a16:creationId xmlns:a16="http://schemas.microsoft.com/office/drawing/2014/main" xmlns="" id="{80BE2D6D-A8AB-41E7-F9E9-717CB5C16CD1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1;p38">
              <a:extLst>
                <a:ext uri="{FF2B5EF4-FFF2-40B4-BE49-F238E27FC236}">
                  <a16:creationId xmlns:a16="http://schemas.microsoft.com/office/drawing/2014/main" xmlns="" id="{EF1D36E1-D4C7-7D8E-474C-990B28A9C553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2;p38">
              <a:extLst>
                <a:ext uri="{FF2B5EF4-FFF2-40B4-BE49-F238E27FC236}">
                  <a16:creationId xmlns:a16="http://schemas.microsoft.com/office/drawing/2014/main" xmlns="" id="{1F1F687D-E972-78DC-85AA-E57AA062E1D1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3;p38">
              <a:extLst>
                <a:ext uri="{FF2B5EF4-FFF2-40B4-BE49-F238E27FC236}">
                  <a16:creationId xmlns:a16="http://schemas.microsoft.com/office/drawing/2014/main" xmlns="" id="{B87D4CDA-C5DB-CA14-235A-F05F71293F6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4;p38">
              <a:extLst>
                <a:ext uri="{FF2B5EF4-FFF2-40B4-BE49-F238E27FC236}">
                  <a16:creationId xmlns:a16="http://schemas.microsoft.com/office/drawing/2014/main" xmlns="" id="{037DD4DB-4C35-277B-47AF-346F89AAE641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5;p38">
              <a:extLst>
                <a:ext uri="{FF2B5EF4-FFF2-40B4-BE49-F238E27FC236}">
                  <a16:creationId xmlns:a16="http://schemas.microsoft.com/office/drawing/2014/main" xmlns="" id="{FDC8296C-271A-1154-790A-88AB83137A1B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6;p38">
              <a:extLst>
                <a:ext uri="{FF2B5EF4-FFF2-40B4-BE49-F238E27FC236}">
                  <a16:creationId xmlns:a16="http://schemas.microsoft.com/office/drawing/2014/main" xmlns="" id="{5DA4888E-7939-7612-A00C-7D960F36267D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7;p38">
              <a:extLst>
                <a:ext uri="{FF2B5EF4-FFF2-40B4-BE49-F238E27FC236}">
                  <a16:creationId xmlns:a16="http://schemas.microsoft.com/office/drawing/2014/main" xmlns="" id="{250032E3-9535-77D2-4B5A-F5E37F06D059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8;p38">
              <a:extLst>
                <a:ext uri="{FF2B5EF4-FFF2-40B4-BE49-F238E27FC236}">
                  <a16:creationId xmlns:a16="http://schemas.microsoft.com/office/drawing/2014/main" xmlns="" id="{055B24A7-84DD-D02B-D3D7-651ADCD6304D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9;p38">
              <a:extLst>
                <a:ext uri="{FF2B5EF4-FFF2-40B4-BE49-F238E27FC236}">
                  <a16:creationId xmlns:a16="http://schemas.microsoft.com/office/drawing/2014/main" xmlns="" id="{64F1F57C-0E11-F65E-A488-F91F61121383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0;p38">
              <a:extLst>
                <a:ext uri="{FF2B5EF4-FFF2-40B4-BE49-F238E27FC236}">
                  <a16:creationId xmlns:a16="http://schemas.microsoft.com/office/drawing/2014/main" xmlns="" id="{2D01E476-0676-04BD-A01E-6798D10992E0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1;p38">
              <a:extLst>
                <a:ext uri="{FF2B5EF4-FFF2-40B4-BE49-F238E27FC236}">
                  <a16:creationId xmlns:a16="http://schemas.microsoft.com/office/drawing/2014/main" xmlns="" id="{3CAC0CB3-8D94-1A50-3206-90FD44FEF9FC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2;p38">
              <a:extLst>
                <a:ext uri="{FF2B5EF4-FFF2-40B4-BE49-F238E27FC236}">
                  <a16:creationId xmlns:a16="http://schemas.microsoft.com/office/drawing/2014/main" xmlns="" id="{B7E96F23-7128-0E2D-7CE7-C56393F5EAC7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3;p38">
              <a:extLst>
                <a:ext uri="{FF2B5EF4-FFF2-40B4-BE49-F238E27FC236}">
                  <a16:creationId xmlns:a16="http://schemas.microsoft.com/office/drawing/2014/main" xmlns="" id="{4505F25F-3760-0EB3-1324-A9E155F720D9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4;p38">
              <a:extLst>
                <a:ext uri="{FF2B5EF4-FFF2-40B4-BE49-F238E27FC236}">
                  <a16:creationId xmlns:a16="http://schemas.microsoft.com/office/drawing/2014/main" xmlns="" id="{CA3D380E-2B21-CE83-D472-9968A7C2347C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5;p38">
              <a:extLst>
                <a:ext uri="{FF2B5EF4-FFF2-40B4-BE49-F238E27FC236}">
                  <a16:creationId xmlns:a16="http://schemas.microsoft.com/office/drawing/2014/main" xmlns="" id="{348ED9A3-C2B3-0044-F055-DC4E17A67B49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6;p38">
              <a:extLst>
                <a:ext uri="{FF2B5EF4-FFF2-40B4-BE49-F238E27FC236}">
                  <a16:creationId xmlns:a16="http://schemas.microsoft.com/office/drawing/2014/main" xmlns="" id="{8BC55CB5-727F-C70E-B23B-D40BF4941F6C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7;p38">
              <a:extLst>
                <a:ext uri="{FF2B5EF4-FFF2-40B4-BE49-F238E27FC236}">
                  <a16:creationId xmlns:a16="http://schemas.microsoft.com/office/drawing/2014/main" xmlns="" id="{BD591F05-6259-081E-AA23-686EAE14993E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8;p38">
              <a:extLst>
                <a:ext uri="{FF2B5EF4-FFF2-40B4-BE49-F238E27FC236}">
                  <a16:creationId xmlns:a16="http://schemas.microsoft.com/office/drawing/2014/main" xmlns="" id="{A5E9030D-85F8-CAD8-C452-8FA2272E2644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9;p38">
              <a:extLst>
                <a:ext uri="{FF2B5EF4-FFF2-40B4-BE49-F238E27FC236}">
                  <a16:creationId xmlns:a16="http://schemas.microsoft.com/office/drawing/2014/main" xmlns="" id="{FEE41A4B-4101-D121-2F1D-7B8709FF9561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0;p38">
              <a:extLst>
                <a:ext uri="{FF2B5EF4-FFF2-40B4-BE49-F238E27FC236}">
                  <a16:creationId xmlns:a16="http://schemas.microsoft.com/office/drawing/2014/main" xmlns="" id="{8EF1CF8D-761E-5CCC-BF4B-1A56C9420712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1;p38">
              <a:extLst>
                <a:ext uri="{FF2B5EF4-FFF2-40B4-BE49-F238E27FC236}">
                  <a16:creationId xmlns:a16="http://schemas.microsoft.com/office/drawing/2014/main" xmlns="" id="{C96A4CF0-F211-B073-D982-FB8AEE1780B1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2;p38">
              <a:extLst>
                <a:ext uri="{FF2B5EF4-FFF2-40B4-BE49-F238E27FC236}">
                  <a16:creationId xmlns:a16="http://schemas.microsoft.com/office/drawing/2014/main" xmlns="" id="{FC006981-FC7C-3996-3F30-8DAA655E89F4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3;p38">
              <a:extLst>
                <a:ext uri="{FF2B5EF4-FFF2-40B4-BE49-F238E27FC236}">
                  <a16:creationId xmlns:a16="http://schemas.microsoft.com/office/drawing/2014/main" xmlns="" id="{89965FAC-6665-4D3A-A6C2-EA7796E88656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4;p38">
              <a:extLst>
                <a:ext uri="{FF2B5EF4-FFF2-40B4-BE49-F238E27FC236}">
                  <a16:creationId xmlns:a16="http://schemas.microsoft.com/office/drawing/2014/main" xmlns="" id="{C2AC21C8-70CC-4846-1B89-4860B04C688B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5;p38">
              <a:extLst>
                <a:ext uri="{FF2B5EF4-FFF2-40B4-BE49-F238E27FC236}">
                  <a16:creationId xmlns:a16="http://schemas.microsoft.com/office/drawing/2014/main" xmlns="" id="{BF5D9F63-F2C7-28D2-581B-34B129C46529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6;p38">
              <a:extLst>
                <a:ext uri="{FF2B5EF4-FFF2-40B4-BE49-F238E27FC236}">
                  <a16:creationId xmlns:a16="http://schemas.microsoft.com/office/drawing/2014/main" xmlns="" id="{338A50B8-2EFA-E024-F471-BDFD8DC02F34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7;p38">
              <a:extLst>
                <a:ext uri="{FF2B5EF4-FFF2-40B4-BE49-F238E27FC236}">
                  <a16:creationId xmlns:a16="http://schemas.microsoft.com/office/drawing/2014/main" xmlns="" id="{3E7137E2-932D-0ED8-4588-D36F3159DBEC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8;p38">
              <a:extLst>
                <a:ext uri="{FF2B5EF4-FFF2-40B4-BE49-F238E27FC236}">
                  <a16:creationId xmlns:a16="http://schemas.microsoft.com/office/drawing/2014/main" xmlns="" id="{765704AC-1662-89EF-7A86-FA72BDC08CBB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9;p38">
              <a:extLst>
                <a:ext uri="{FF2B5EF4-FFF2-40B4-BE49-F238E27FC236}">
                  <a16:creationId xmlns:a16="http://schemas.microsoft.com/office/drawing/2014/main" xmlns="" id="{B2D5A2EC-B9DC-6370-EA2A-D4E9787993C4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0;p38">
              <a:extLst>
                <a:ext uri="{FF2B5EF4-FFF2-40B4-BE49-F238E27FC236}">
                  <a16:creationId xmlns:a16="http://schemas.microsoft.com/office/drawing/2014/main" xmlns="" id="{928F82F6-0357-2D68-7A51-13C2AF4C8A79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1;p38">
              <a:extLst>
                <a:ext uri="{FF2B5EF4-FFF2-40B4-BE49-F238E27FC236}">
                  <a16:creationId xmlns:a16="http://schemas.microsoft.com/office/drawing/2014/main" xmlns="" id="{19061BF6-F670-E731-9646-C0B1B4249474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2;p38">
              <a:extLst>
                <a:ext uri="{FF2B5EF4-FFF2-40B4-BE49-F238E27FC236}">
                  <a16:creationId xmlns:a16="http://schemas.microsoft.com/office/drawing/2014/main" xmlns="" id="{9F84DEBC-3C17-7613-A851-4079759B341F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3;p38">
              <a:extLst>
                <a:ext uri="{FF2B5EF4-FFF2-40B4-BE49-F238E27FC236}">
                  <a16:creationId xmlns:a16="http://schemas.microsoft.com/office/drawing/2014/main" xmlns="" id="{6133EF9F-97B6-CF88-DD86-3022FB916C05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4;p38">
              <a:extLst>
                <a:ext uri="{FF2B5EF4-FFF2-40B4-BE49-F238E27FC236}">
                  <a16:creationId xmlns:a16="http://schemas.microsoft.com/office/drawing/2014/main" xmlns="" id="{BE694E35-FD0E-2081-5C14-6819182D4990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5;p38">
              <a:extLst>
                <a:ext uri="{FF2B5EF4-FFF2-40B4-BE49-F238E27FC236}">
                  <a16:creationId xmlns:a16="http://schemas.microsoft.com/office/drawing/2014/main" xmlns="" id="{0510B346-B361-B240-2DA5-C98140F90265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6;p38">
              <a:extLst>
                <a:ext uri="{FF2B5EF4-FFF2-40B4-BE49-F238E27FC236}">
                  <a16:creationId xmlns:a16="http://schemas.microsoft.com/office/drawing/2014/main" xmlns="" id="{2A0E0419-4DDF-00A7-4241-7471B6B7F315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7;p38">
              <a:extLst>
                <a:ext uri="{FF2B5EF4-FFF2-40B4-BE49-F238E27FC236}">
                  <a16:creationId xmlns:a16="http://schemas.microsoft.com/office/drawing/2014/main" xmlns="" id="{3D431D7B-1A3F-E012-F1AD-7AC3ACA4042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8;p38">
              <a:extLst>
                <a:ext uri="{FF2B5EF4-FFF2-40B4-BE49-F238E27FC236}">
                  <a16:creationId xmlns:a16="http://schemas.microsoft.com/office/drawing/2014/main" xmlns="" id="{14506E5C-B608-6677-F74F-635EFA39A6FC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9;p38">
              <a:extLst>
                <a:ext uri="{FF2B5EF4-FFF2-40B4-BE49-F238E27FC236}">
                  <a16:creationId xmlns:a16="http://schemas.microsoft.com/office/drawing/2014/main" xmlns="" id="{9430D82A-096B-4991-3B34-6913475D2F69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0;p38">
              <a:extLst>
                <a:ext uri="{FF2B5EF4-FFF2-40B4-BE49-F238E27FC236}">
                  <a16:creationId xmlns:a16="http://schemas.microsoft.com/office/drawing/2014/main" xmlns="" id="{FDE28B1D-7FDD-C323-0A43-C38B576F67F0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1;p38">
              <a:extLst>
                <a:ext uri="{FF2B5EF4-FFF2-40B4-BE49-F238E27FC236}">
                  <a16:creationId xmlns:a16="http://schemas.microsoft.com/office/drawing/2014/main" xmlns="" id="{5253A2EA-8E05-DFF6-58C5-527F1ADF74C6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2;p38">
              <a:extLst>
                <a:ext uri="{FF2B5EF4-FFF2-40B4-BE49-F238E27FC236}">
                  <a16:creationId xmlns:a16="http://schemas.microsoft.com/office/drawing/2014/main" xmlns="" id="{01FCFFAA-73D5-33E8-1242-8D606ACA57DE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3;p38">
              <a:extLst>
                <a:ext uri="{FF2B5EF4-FFF2-40B4-BE49-F238E27FC236}">
                  <a16:creationId xmlns:a16="http://schemas.microsoft.com/office/drawing/2014/main" xmlns="" id="{90512A5D-7215-2104-3A1C-273CBDEECA7E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4;p38">
              <a:extLst>
                <a:ext uri="{FF2B5EF4-FFF2-40B4-BE49-F238E27FC236}">
                  <a16:creationId xmlns:a16="http://schemas.microsoft.com/office/drawing/2014/main" xmlns="" id="{3E98E073-FD97-DC3E-1168-F3DA94C1C717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5;p38">
              <a:extLst>
                <a:ext uri="{FF2B5EF4-FFF2-40B4-BE49-F238E27FC236}">
                  <a16:creationId xmlns:a16="http://schemas.microsoft.com/office/drawing/2014/main" xmlns="" id="{CF56125C-00A6-9359-6C4D-EE04A43E5080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6;p38">
              <a:extLst>
                <a:ext uri="{FF2B5EF4-FFF2-40B4-BE49-F238E27FC236}">
                  <a16:creationId xmlns:a16="http://schemas.microsoft.com/office/drawing/2014/main" xmlns="" id="{E6C886E4-B4CE-501C-A150-0713B30F6640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7;p38">
              <a:extLst>
                <a:ext uri="{FF2B5EF4-FFF2-40B4-BE49-F238E27FC236}">
                  <a16:creationId xmlns:a16="http://schemas.microsoft.com/office/drawing/2014/main" xmlns="" id="{3757030D-6D70-6548-7F8E-6138C854AA3A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8;p38">
              <a:extLst>
                <a:ext uri="{FF2B5EF4-FFF2-40B4-BE49-F238E27FC236}">
                  <a16:creationId xmlns:a16="http://schemas.microsoft.com/office/drawing/2014/main" xmlns="" id="{1E8541B5-C686-E883-8586-2B73F95A8193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9;p38">
              <a:extLst>
                <a:ext uri="{FF2B5EF4-FFF2-40B4-BE49-F238E27FC236}">
                  <a16:creationId xmlns:a16="http://schemas.microsoft.com/office/drawing/2014/main" xmlns="" id="{FB69A0A5-5C8F-6307-AB02-E49E351348D1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0;p38">
              <a:extLst>
                <a:ext uri="{FF2B5EF4-FFF2-40B4-BE49-F238E27FC236}">
                  <a16:creationId xmlns:a16="http://schemas.microsoft.com/office/drawing/2014/main" xmlns="" id="{8857CA85-F675-9A8D-C076-AF120E966A2E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1;p38">
              <a:extLst>
                <a:ext uri="{FF2B5EF4-FFF2-40B4-BE49-F238E27FC236}">
                  <a16:creationId xmlns:a16="http://schemas.microsoft.com/office/drawing/2014/main" xmlns="" id="{52EF9378-4040-56C9-E64D-020BAD41E3F7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2;p38">
              <a:extLst>
                <a:ext uri="{FF2B5EF4-FFF2-40B4-BE49-F238E27FC236}">
                  <a16:creationId xmlns:a16="http://schemas.microsoft.com/office/drawing/2014/main" xmlns="" id="{69A92804-9EC1-1DBD-D416-6C57A58AD3D5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3;p38">
              <a:extLst>
                <a:ext uri="{FF2B5EF4-FFF2-40B4-BE49-F238E27FC236}">
                  <a16:creationId xmlns:a16="http://schemas.microsoft.com/office/drawing/2014/main" xmlns="" id="{3658B488-8C64-9BD9-DC3C-9D14BD625541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4;p38">
              <a:extLst>
                <a:ext uri="{FF2B5EF4-FFF2-40B4-BE49-F238E27FC236}">
                  <a16:creationId xmlns:a16="http://schemas.microsoft.com/office/drawing/2014/main" xmlns="" id="{7F3F5188-7D79-35F2-DAA8-79BD27488617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5;p38">
              <a:extLst>
                <a:ext uri="{FF2B5EF4-FFF2-40B4-BE49-F238E27FC236}">
                  <a16:creationId xmlns:a16="http://schemas.microsoft.com/office/drawing/2014/main" xmlns="" id="{DE0F0E5A-1A73-3595-0C14-BA6976B6DA14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6;p38">
              <a:extLst>
                <a:ext uri="{FF2B5EF4-FFF2-40B4-BE49-F238E27FC236}">
                  <a16:creationId xmlns:a16="http://schemas.microsoft.com/office/drawing/2014/main" xmlns="" id="{100FEE31-3B6C-616F-F9A8-9E6910478282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7;p38">
              <a:extLst>
                <a:ext uri="{FF2B5EF4-FFF2-40B4-BE49-F238E27FC236}">
                  <a16:creationId xmlns:a16="http://schemas.microsoft.com/office/drawing/2014/main" xmlns="" id="{24352379-EE2A-54C4-A3E4-D6983A896038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8;p38">
              <a:extLst>
                <a:ext uri="{FF2B5EF4-FFF2-40B4-BE49-F238E27FC236}">
                  <a16:creationId xmlns:a16="http://schemas.microsoft.com/office/drawing/2014/main" xmlns="" id="{D01A8F09-69C5-210A-5614-6D35CD9AC40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9;p38">
              <a:extLst>
                <a:ext uri="{FF2B5EF4-FFF2-40B4-BE49-F238E27FC236}">
                  <a16:creationId xmlns:a16="http://schemas.microsoft.com/office/drawing/2014/main" xmlns="" id="{C64FBFD1-72C0-6DA3-A689-47BAF388344C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0;p38">
              <a:extLst>
                <a:ext uri="{FF2B5EF4-FFF2-40B4-BE49-F238E27FC236}">
                  <a16:creationId xmlns:a16="http://schemas.microsoft.com/office/drawing/2014/main" xmlns="" id="{BF04563C-FD5D-C6CD-C2F9-119926F523EA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1;p38">
              <a:extLst>
                <a:ext uri="{FF2B5EF4-FFF2-40B4-BE49-F238E27FC236}">
                  <a16:creationId xmlns:a16="http://schemas.microsoft.com/office/drawing/2014/main" xmlns="" id="{108501F1-5BD6-791E-CB08-566C19C8736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2;p38">
              <a:extLst>
                <a:ext uri="{FF2B5EF4-FFF2-40B4-BE49-F238E27FC236}">
                  <a16:creationId xmlns:a16="http://schemas.microsoft.com/office/drawing/2014/main" xmlns="" id="{CF69AB50-FC02-7F64-EAAC-13D19441BD54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3;p38">
              <a:extLst>
                <a:ext uri="{FF2B5EF4-FFF2-40B4-BE49-F238E27FC236}">
                  <a16:creationId xmlns:a16="http://schemas.microsoft.com/office/drawing/2014/main" xmlns="" id="{D08D18BC-C69E-CB7D-69C8-6861F5C6FE03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4;p38">
              <a:extLst>
                <a:ext uri="{FF2B5EF4-FFF2-40B4-BE49-F238E27FC236}">
                  <a16:creationId xmlns:a16="http://schemas.microsoft.com/office/drawing/2014/main" xmlns="" id="{32E7E7EB-328C-EB20-BE22-BF895477585C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5;p38">
              <a:extLst>
                <a:ext uri="{FF2B5EF4-FFF2-40B4-BE49-F238E27FC236}">
                  <a16:creationId xmlns:a16="http://schemas.microsoft.com/office/drawing/2014/main" xmlns="" id="{9A31F10D-AF15-8F9C-6DA3-EC50351B6FE4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6;p38">
              <a:extLst>
                <a:ext uri="{FF2B5EF4-FFF2-40B4-BE49-F238E27FC236}">
                  <a16:creationId xmlns:a16="http://schemas.microsoft.com/office/drawing/2014/main" xmlns="" id="{7E28DBAB-30B2-0305-CF01-9EBAD32B9B0A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7;p38">
              <a:extLst>
                <a:ext uri="{FF2B5EF4-FFF2-40B4-BE49-F238E27FC236}">
                  <a16:creationId xmlns:a16="http://schemas.microsoft.com/office/drawing/2014/main" xmlns="" id="{DB432BBB-7C0A-C096-DDC8-67195FB2A6FB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8;p38">
              <a:extLst>
                <a:ext uri="{FF2B5EF4-FFF2-40B4-BE49-F238E27FC236}">
                  <a16:creationId xmlns:a16="http://schemas.microsoft.com/office/drawing/2014/main" xmlns="" id="{A961FCFE-81F2-71A4-E438-2408BCEABBFE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9;p38">
              <a:extLst>
                <a:ext uri="{FF2B5EF4-FFF2-40B4-BE49-F238E27FC236}">
                  <a16:creationId xmlns:a16="http://schemas.microsoft.com/office/drawing/2014/main" xmlns="" id="{D1981F27-E980-61ED-96C7-D543E10383AE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0;p38">
              <a:extLst>
                <a:ext uri="{FF2B5EF4-FFF2-40B4-BE49-F238E27FC236}">
                  <a16:creationId xmlns:a16="http://schemas.microsoft.com/office/drawing/2014/main" xmlns="" id="{220D7DC4-4347-1EAD-CEF6-4EE840692714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1;p38">
              <a:extLst>
                <a:ext uri="{FF2B5EF4-FFF2-40B4-BE49-F238E27FC236}">
                  <a16:creationId xmlns:a16="http://schemas.microsoft.com/office/drawing/2014/main" xmlns="" id="{1714F194-6A41-F555-D251-E7FE7977C83A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2;p38">
              <a:extLst>
                <a:ext uri="{FF2B5EF4-FFF2-40B4-BE49-F238E27FC236}">
                  <a16:creationId xmlns:a16="http://schemas.microsoft.com/office/drawing/2014/main" xmlns="" id="{455E31B2-3E6F-5D3F-8BDA-46B87C6371A9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3;p38">
              <a:extLst>
                <a:ext uri="{FF2B5EF4-FFF2-40B4-BE49-F238E27FC236}">
                  <a16:creationId xmlns:a16="http://schemas.microsoft.com/office/drawing/2014/main" xmlns="" id="{FD4D1291-D968-3C0A-8088-DC960176F56C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4;p38">
              <a:extLst>
                <a:ext uri="{FF2B5EF4-FFF2-40B4-BE49-F238E27FC236}">
                  <a16:creationId xmlns:a16="http://schemas.microsoft.com/office/drawing/2014/main" xmlns="" id="{E5383E46-389F-9DB3-1F37-0F7BFFA23664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5;p38">
              <a:extLst>
                <a:ext uri="{FF2B5EF4-FFF2-40B4-BE49-F238E27FC236}">
                  <a16:creationId xmlns:a16="http://schemas.microsoft.com/office/drawing/2014/main" xmlns="" id="{D4B0EE28-4D1B-47FA-FBC8-32E3CCEAE0EE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6;p38">
              <a:extLst>
                <a:ext uri="{FF2B5EF4-FFF2-40B4-BE49-F238E27FC236}">
                  <a16:creationId xmlns:a16="http://schemas.microsoft.com/office/drawing/2014/main" xmlns="" id="{439C1727-E010-021B-AF4B-648C50E48F4A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7;p38">
              <a:extLst>
                <a:ext uri="{FF2B5EF4-FFF2-40B4-BE49-F238E27FC236}">
                  <a16:creationId xmlns:a16="http://schemas.microsoft.com/office/drawing/2014/main" xmlns="" id="{830BBEAF-B93B-519E-8487-8C935DF8FD1B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8;p38">
              <a:extLst>
                <a:ext uri="{FF2B5EF4-FFF2-40B4-BE49-F238E27FC236}">
                  <a16:creationId xmlns:a16="http://schemas.microsoft.com/office/drawing/2014/main" xmlns="" id="{5C656B8F-1CDD-6369-A2B9-1167E9405C0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9;p38">
              <a:extLst>
                <a:ext uri="{FF2B5EF4-FFF2-40B4-BE49-F238E27FC236}">
                  <a16:creationId xmlns:a16="http://schemas.microsoft.com/office/drawing/2014/main" xmlns="" id="{FD44F977-D0D9-B8C6-8565-5AC449B9695C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0;p38">
              <a:extLst>
                <a:ext uri="{FF2B5EF4-FFF2-40B4-BE49-F238E27FC236}">
                  <a16:creationId xmlns:a16="http://schemas.microsoft.com/office/drawing/2014/main" xmlns="" id="{08E581CB-B82D-2985-DB6F-423BF727D59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1;p38">
              <a:extLst>
                <a:ext uri="{FF2B5EF4-FFF2-40B4-BE49-F238E27FC236}">
                  <a16:creationId xmlns:a16="http://schemas.microsoft.com/office/drawing/2014/main" xmlns="" id="{952B462C-6B84-C281-8B7F-E4943645C4B5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2;p38">
              <a:extLst>
                <a:ext uri="{FF2B5EF4-FFF2-40B4-BE49-F238E27FC236}">
                  <a16:creationId xmlns:a16="http://schemas.microsoft.com/office/drawing/2014/main" xmlns="" id="{DDDD1CDE-C83C-915A-CE83-E5ADEEA406BB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3;p38">
              <a:extLst>
                <a:ext uri="{FF2B5EF4-FFF2-40B4-BE49-F238E27FC236}">
                  <a16:creationId xmlns:a16="http://schemas.microsoft.com/office/drawing/2014/main" xmlns="" id="{54C11194-A051-F1F2-F347-A43F7E0BEB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4;p38">
              <a:extLst>
                <a:ext uri="{FF2B5EF4-FFF2-40B4-BE49-F238E27FC236}">
                  <a16:creationId xmlns:a16="http://schemas.microsoft.com/office/drawing/2014/main" xmlns="" id="{26E98E28-5262-A830-11B8-C3246072D176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5;p38">
              <a:extLst>
                <a:ext uri="{FF2B5EF4-FFF2-40B4-BE49-F238E27FC236}">
                  <a16:creationId xmlns:a16="http://schemas.microsoft.com/office/drawing/2014/main" xmlns="" id="{606D4F39-97EF-480A-6FBC-47EECA15CEBF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6;p38">
              <a:extLst>
                <a:ext uri="{FF2B5EF4-FFF2-40B4-BE49-F238E27FC236}">
                  <a16:creationId xmlns:a16="http://schemas.microsoft.com/office/drawing/2014/main" xmlns="" id="{787DA400-4C79-4149-9707-7C8145109FFC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7;p38">
              <a:extLst>
                <a:ext uri="{FF2B5EF4-FFF2-40B4-BE49-F238E27FC236}">
                  <a16:creationId xmlns:a16="http://schemas.microsoft.com/office/drawing/2014/main" xmlns="" id="{BB4ECCAB-8467-D50A-3E31-62FC380EB378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8;p38">
              <a:extLst>
                <a:ext uri="{FF2B5EF4-FFF2-40B4-BE49-F238E27FC236}">
                  <a16:creationId xmlns:a16="http://schemas.microsoft.com/office/drawing/2014/main" xmlns="" id="{6B0D549B-DA92-0CF6-3A7A-D352E373DF64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9;p38">
              <a:extLst>
                <a:ext uri="{FF2B5EF4-FFF2-40B4-BE49-F238E27FC236}">
                  <a16:creationId xmlns:a16="http://schemas.microsoft.com/office/drawing/2014/main" xmlns="" id="{AB6859E1-915F-F0F2-E02F-121BCA33CEAB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0;p38">
              <a:extLst>
                <a:ext uri="{FF2B5EF4-FFF2-40B4-BE49-F238E27FC236}">
                  <a16:creationId xmlns:a16="http://schemas.microsoft.com/office/drawing/2014/main" xmlns="" id="{D294BFF2-555F-ABBD-6DB4-CCD52F7437E1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1;p38">
              <a:extLst>
                <a:ext uri="{FF2B5EF4-FFF2-40B4-BE49-F238E27FC236}">
                  <a16:creationId xmlns:a16="http://schemas.microsoft.com/office/drawing/2014/main" xmlns="" id="{47F10EEE-B1A2-B801-CE94-C66303550CCA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2;p38">
              <a:extLst>
                <a:ext uri="{FF2B5EF4-FFF2-40B4-BE49-F238E27FC236}">
                  <a16:creationId xmlns:a16="http://schemas.microsoft.com/office/drawing/2014/main" xmlns="" id="{35D6DD1E-A840-F6B5-A61A-CF3D05E5F613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3;p38">
              <a:extLst>
                <a:ext uri="{FF2B5EF4-FFF2-40B4-BE49-F238E27FC236}">
                  <a16:creationId xmlns:a16="http://schemas.microsoft.com/office/drawing/2014/main" xmlns="" id="{34890B9B-1522-C829-F8E0-534FCE45B68D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4;p38">
              <a:extLst>
                <a:ext uri="{FF2B5EF4-FFF2-40B4-BE49-F238E27FC236}">
                  <a16:creationId xmlns:a16="http://schemas.microsoft.com/office/drawing/2014/main" xmlns="" id="{A9FCBF30-0FB9-D7E0-2136-6CE4198BB341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5;p38">
              <a:extLst>
                <a:ext uri="{FF2B5EF4-FFF2-40B4-BE49-F238E27FC236}">
                  <a16:creationId xmlns:a16="http://schemas.microsoft.com/office/drawing/2014/main" xmlns="" id="{C25B862F-243B-A6F7-ED1D-59A107F86547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6;p38">
              <a:extLst>
                <a:ext uri="{FF2B5EF4-FFF2-40B4-BE49-F238E27FC236}">
                  <a16:creationId xmlns:a16="http://schemas.microsoft.com/office/drawing/2014/main" xmlns="" id="{F6C317E2-795A-1574-9F72-8066D788ED9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7;p38">
              <a:extLst>
                <a:ext uri="{FF2B5EF4-FFF2-40B4-BE49-F238E27FC236}">
                  <a16:creationId xmlns:a16="http://schemas.microsoft.com/office/drawing/2014/main" xmlns="" id="{B025313E-D8AF-1ADA-31C4-6EF9FEF00FE7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8;p38">
              <a:extLst>
                <a:ext uri="{FF2B5EF4-FFF2-40B4-BE49-F238E27FC236}">
                  <a16:creationId xmlns:a16="http://schemas.microsoft.com/office/drawing/2014/main" xmlns="" id="{56F5FD7D-B2AD-243C-81F5-96A373584A34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9;p38">
              <a:extLst>
                <a:ext uri="{FF2B5EF4-FFF2-40B4-BE49-F238E27FC236}">
                  <a16:creationId xmlns:a16="http://schemas.microsoft.com/office/drawing/2014/main" xmlns="" id="{4804EE85-EF26-1943-8FB4-3746018EEC63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0;p38">
              <a:extLst>
                <a:ext uri="{FF2B5EF4-FFF2-40B4-BE49-F238E27FC236}">
                  <a16:creationId xmlns:a16="http://schemas.microsoft.com/office/drawing/2014/main" xmlns="" id="{7A3A9F27-474A-5B0B-574B-E5DE1299A880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1;p38">
              <a:extLst>
                <a:ext uri="{FF2B5EF4-FFF2-40B4-BE49-F238E27FC236}">
                  <a16:creationId xmlns:a16="http://schemas.microsoft.com/office/drawing/2014/main" xmlns="" id="{D8283B84-013F-345B-1F51-8BBB8F3CB8B6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2;p38">
              <a:extLst>
                <a:ext uri="{FF2B5EF4-FFF2-40B4-BE49-F238E27FC236}">
                  <a16:creationId xmlns:a16="http://schemas.microsoft.com/office/drawing/2014/main" xmlns="" id="{7BBF48D0-FC54-E58A-AAFA-F71CA93BE6B3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3;p38">
              <a:extLst>
                <a:ext uri="{FF2B5EF4-FFF2-40B4-BE49-F238E27FC236}">
                  <a16:creationId xmlns:a16="http://schemas.microsoft.com/office/drawing/2014/main" xmlns="" id="{E7D25D08-1351-2885-B935-5DE42EE35E7E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4;p38">
              <a:extLst>
                <a:ext uri="{FF2B5EF4-FFF2-40B4-BE49-F238E27FC236}">
                  <a16:creationId xmlns:a16="http://schemas.microsoft.com/office/drawing/2014/main" xmlns="" id="{AE6E5A44-E053-B8BF-D35C-B2D950F731CC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5;p38">
              <a:extLst>
                <a:ext uri="{FF2B5EF4-FFF2-40B4-BE49-F238E27FC236}">
                  <a16:creationId xmlns:a16="http://schemas.microsoft.com/office/drawing/2014/main" xmlns="" id="{1B4E72C1-D4AA-EAB4-833B-BAF48DFCB6AB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6;p38">
              <a:extLst>
                <a:ext uri="{FF2B5EF4-FFF2-40B4-BE49-F238E27FC236}">
                  <a16:creationId xmlns:a16="http://schemas.microsoft.com/office/drawing/2014/main" xmlns="" id="{5857B42A-6E33-0CCB-77B5-08CBF52249C3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7;p38">
              <a:extLst>
                <a:ext uri="{FF2B5EF4-FFF2-40B4-BE49-F238E27FC236}">
                  <a16:creationId xmlns:a16="http://schemas.microsoft.com/office/drawing/2014/main" xmlns="" id="{C66686A7-5365-D5D3-DA12-CF9DB6505D5E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8;p38">
              <a:extLst>
                <a:ext uri="{FF2B5EF4-FFF2-40B4-BE49-F238E27FC236}">
                  <a16:creationId xmlns:a16="http://schemas.microsoft.com/office/drawing/2014/main" xmlns="" id="{74614577-F1E4-27DD-50CA-32C5A4F1F8ED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9;p38">
              <a:extLst>
                <a:ext uri="{FF2B5EF4-FFF2-40B4-BE49-F238E27FC236}">
                  <a16:creationId xmlns:a16="http://schemas.microsoft.com/office/drawing/2014/main" xmlns="" id="{04BAE8D8-F1F4-8E42-0AA4-A9C214561C13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0;p38">
              <a:extLst>
                <a:ext uri="{FF2B5EF4-FFF2-40B4-BE49-F238E27FC236}">
                  <a16:creationId xmlns:a16="http://schemas.microsoft.com/office/drawing/2014/main" xmlns="" id="{E09F4674-BA51-E5A9-80B6-63169F342AFD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1;p38">
              <a:extLst>
                <a:ext uri="{FF2B5EF4-FFF2-40B4-BE49-F238E27FC236}">
                  <a16:creationId xmlns:a16="http://schemas.microsoft.com/office/drawing/2014/main" xmlns="" id="{A4F28F1B-0468-5ACE-8673-C600970551E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2;p38">
              <a:extLst>
                <a:ext uri="{FF2B5EF4-FFF2-40B4-BE49-F238E27FC236}">
                  <a16:creationId xmlns:a16="http://schemas.microsoft.com/office/drawing/2014/main" xmlns="" id="{2299D5CF-C050-7D69-AFAF-CEEE512D5500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3;p38">
              <a:extLst>
                <a:ext uri="{FF2B5EF4-FFF2-40B4-BE49-F238E27FC236}">
                  <a16:creationId xmlns:a16="http://schemas.microsoft.com/office/drawing/2014/main" xmlns="" id="{46822EFF-CC38-1D49-7F13-8F44554CA36C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4;p38">
              <a:extLst>
                <a:ext uri="{FF2B5EF4-FFF2-40B4-BE49-F238E27FC236}">
                  <a16:creationId xmlns:a16="http://schemas.microsoft.com/office/drawing/2014/main" xmlns="" id="{B8E20848-1215-B38A-69EF-C30CC9526ACC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5;p38">
              <a:extLst>
                <a:ext uri="{FF2B5EF4-FFF2-40B4-BE49-F238E27FC236}">
                  <a16:creationId xmlns:a16="http://schemas.microsoft.com/office/drawing/2014/main" xmlns="" id="{A40A595D-43BA-D803-78B1-39B7AE703955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6;p38">
              <a:extLst>
                <a:ext uri="{FF2B5EF4-FFF2-40B4-BE49-F238E27FC236}">
                  <a16:creationId xmlns:a16="http://schemas.microsoft.com/office/drawing/2014/main" xmlns="" id="{0650F622-B320-E153-B40D-F9762FBF0A7C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7;p38">
              <a:extLst>
                <a:ext uri="{FF2B5EF4-FFF2-40B4-BE49-F238E27FC236}">
                  <a16:creationId xmlns:a16="http://schemas.microsoft.com/office/drawing/2014/main" xmlns="" id="{CAAD4478-08AE-6C32-8757-887682DA1487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8;p38">
              <a:extLst>
                <a:ext uri="{FF2B5EF4-FFF2-40B4-BE49-F238E27FC236}">
                  <a16:creationId xmlns:a16="http://schemas.microsoft.com/office/drawing/2014/main" xmlns="" id="{03055D93-D9A2-D3BC-88B7-71F1E9467C45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9;p38">
              <a:extLst>
                <a:ext uri="{FF2B5EF4-FFF2-40B4-BE49-F238E27FC236}">
                  <a16:creationId xmlns:a16="http://schemas.microsoft.com/office/drawing/2014/main" xmlns="" id="{884A343E-8C9D-4F70-7EBB-AB9CB3512E2B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0;p38">
              <a:extLst>
                <a:ext uri="{FF2B5EF4-FFF2-40B4-BE49-F238E27FC236}">
                  <a16:creationId xmlns:a16="http://schemas.microsoft.com/office/drawing/2014/main" xmlns="" id="{F3762E1A-F108-3CF5-389E-FE7D0F5D5779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1;p38">
              <a:extLst>
                <a:ext uri="{FF2B5EF4-FFF2-40B4-BE49-F238E27FC236}">
                  <a16:creationId xmlns:a16="http://schemas.microsoft.com/office/drawing/2014/main" xmlns="" id="{430A5F0B-03B3-B8D8-2101-872197139FC3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2;p38">
              <a:extLst>
                <a:ext uri="{FF2B5EF4-FFF2-40B4-BE49-F238E27FC236}">
                  <a16:creationId xmlns:a16="http://schemas.microsoft.com/office/drawing/2014/main" xmlns="" id="{EF1220E3-1276-A205-7384-7EA20D3A2182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3;p38">
              <a:extLst>
                <a:ext uri="{FF2B5EF4-FFF2-40B4-BE49-F238E27FC236}">
                  <a16:creationId xmlns:a16="http://schemas.microsoft.com/office/drawing/2014/main" xmlns="" id="{B60D17C8-746F-83CF-9D93-2A826F001CA6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4;p38">
              <a:extLst>
                <a:ext uri="{FF2B5EF4-FFF2-40B4-BE49-F238E27FC236}">
                  <a16:creationId xmlns:a16="http://schemas.microsoft.com/office/drawing/2014/main" xmlns="" id="{E922243E-7DC1-CF00-0DF2-F7797851CE56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5;p38">
              <a:extLst>
                <a:ext uri="{FF2B5EF4-FFF2-40B4-BE49-F238E27FC236}">
                  <a16:creationId xmlns:a16="http://schemas.microsoft.com/office/drawing/2014/main" xmlns="" id="{3B7A363A-E534-9579-2D38-A52CAC34168F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6;p38">
              <a:extLst>
                <a:ext uri="{FF2B5EF4-FFF2-40B4-BE49-F238E27FC236}">
                  <a16:creationId xmlns:a16="http://schemas.microsoft.com/office/drawing/2014/main" xmlns="" id="{BF56CC36-A94D-EC0A-26E0-91604C12DD68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7;p38">
              <a:extLst>
                <a:ext uri="{FF2B5EF4-FFF2-40B4-BE49-F238E27FC236}">
                  <a16:creationId xmlns:a16="http://schemas.microsoft.com/office/drawing/2014/main" xmlns="" id="{691AC22C-A041-0326-170F-696AF0EE5A85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8;p38">
              <a:extLst>
                <a:ext uri="{FF2B5EF4-FFF2-40B4-BE49-F238E27FC236}">
                  <a16:creationId xmlns:a16="http://schemas.microsoft.com/office/drawing/2014/main" xmlns="" id="{EB87F911-57DA-69B8-C8EF-259764FF6DDF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9;p38">
              <a:extLst>
                <a:ext uri="{FF2B5EF4-FFF2-40B4-BE49-F238E27FC236}">
                  <a16:creationId xmlns:a16="http://schemas.microsoft.com/office/drawing/2014/main" xmlns="" id="{26C30DAA-0152-3C3F-065A-0974EBA5F22B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0;p38">
              <a:extLst>
                <a:ext uri="{FF2B5EF4-FFF2-40B4-BE49-F238E27FC236}">
                  <a16:creationId xmlns:a16="http://schemas.microsoft.com/office/drawing/2014/main" xmlns="" id="{1D07A635-B586-62AC-EF36-A97EE2B376C3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1;p38">
              <a:extLst>
                <a:ext uri="{FF2B5EF4-FFF2-40B4-BE49-F238E27FC236}">
                  <a16:creationId xmlns:a16="http://schemas.microsoft.com/office/drawing/2014/main" xmlns="" id="{48CADC4C-C6B2-60EC-55FA-B504C92D5CC7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2;p38">
              <a:extLst>
                <a:ext uri="{FF2B5EF4-FFF2-40B4-BE49-F238E27FC236}">
                  <a16:creationId xmlns:a16="http://schemas.microsoft.com/office/drawing/2014/main" xmlns="" id="{867BF80B-2C64-7EB7-12BA-249F92BC9ECB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3;p38">
              <a:extLst>
                <a:ext uri="{FF2B5EF4-FFF2-40B4-BE49-F238E27FC236}">
                  <a16:creationId xmlns:a16="http://schemas.microsoft.com/office/drawing/2014/main" xmlns="" id="{C414C437-8776-79D2-6EF9-64C5D3596CCC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4;p38">
              <a:extLst>
                <a:ext uri="{FF2B5EF4-FFF2-40B4-BE49-F238E27FC236}">
                  <a16:creationId xmlns:a16="http://schemas.microsoft.com/office/drawing/2014/main" xmlns="" id="{0AACD33D-D111-A90E-F46E-2A17DF77AE3A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5;p38">
              <a:extLst>
                <a:ext uri="{FF2B5EF4-FFF2-40B4-BE49-F238E27FC236}">
                  <a16:creationId xmlns:a16="http://schemas.microsoft.com/office/drawing/2014/main" xmlns="" id="{3D039243-CFAC-5BC1-4B23-DD3FEE3201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6;p38">
              <a:extLst>
                <a:ext uri="{FF2B5EF4-FFF2-40B4-BE49-F238E27FC236}">
                  <a16:creationId xmlns:a16="http://schemas.microsoft.com/office/drawing/2014/main" xmlns="" id="{A4117F85-1BAD-2BE1-3F5A-761A64ABEEC2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7;p38">
              <a:extLst>
                <a:ext uri="{FF2B5EF4-FFF2-40B4-BE49-F238E27FC236}">
                  <a16:creationId xmlns:a16="http://schemas.microsoft.com/office/drawing/2014/main" xmlns="" id="{A87F5D27-C096-10BA-262B-78AEFD2276E1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8;p38">
              <a:extLst>
                <a:ext uri="{FF2B5EF4-FFF2-40B4-BE49-F238E27FC236}">
                  <a16:creationId xmlns:a16="http://schemas.microsoft.com/office/drawing/2014/main" xmlns="" id="{197A46D2-E955-9E56-A2CC-C2527078D3D0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9;p38">
              <a:extLst>
                <a:ext uri="{FF2B5EF4-FFF2-40B4-BE49-F238E27FC236}">
                  <a16:creationId xmlns:a16="http://schemas.microsoft.com/office/drawing/2014/main" xmlns="" id="{9E9C304A-2BB5-3F57-3AEB-7847F099EA9C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0;p38">
              <a:extLst>
                <a:ext uri="{FF2B5EF4-FFF2-40B4-BE49-F238E27FC236}">
                  <a16:creationId xmlns:a16="http://schemas.microsoft.com/office/drawing/2014/main" xmlns="" id="{D95ED652-C914-2CC3-298E-5EB6BF69C23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1;p38">
              <a:extLst>
                <a:ext uri="{FF2B5EF4-FFF2-40B4-BE49-F238E27FC236}">
                  <a16:creationId xmlns:a16="http://schemas.microsoft.com/office/drawing/2014/main" xmlns="" id="{E018D255-EF6F-3D74-6B53-D7D09DDAF6A9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2;p38">
              <a:extLst>
                <a:ext uri="{FF2B5EF4-FFF2-40B4-BE49-F238E27FC236}">
                  <a16:creationId xmlns:a16="http://schemas.microsoft.com/office/drawing/2014/main" xmlns="" id="{953B6A53-E66A-8001-61F7-84848F57DD49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3;p38">
              <a:extLst>
                <a:ext uri="{FF2B5EF4-FFF2-40B4-BE49-F238E27FC236}">
                  <a16:creationId xmlns:a16="http://schemas.microsoft.com/office/drawing/2014/main" xmlns="" id="{32A0D30B-D359-EE89-7B03-0E8AE917D883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4;p38">
              <a:extLst>
                <a:ext uri="{FF2B5EF4-FFF2-40B4-BE49-F238E27FC236}">
                  <a16:creationId xmlns:a16="http://schemas.microsoft.com/office/drawing/2014/main" xmlns="" id="{4B0DE8E2-A2DE-DF13-FBAD-B2D77065C13E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5;p38">
              <a:extLst>
                <a:ext uri="{FF2B5EF4-FFF2-40B4-BE49-F238E27FC236}">
                  <a16:creationId xmlns:a16="http://schemas.microsoft.com/office/drawing/2014/main" xmlns="" id="{273A47EC-9875-0C7C-501D-84501B116EEF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6;p38">
              <a:extLst>
                <a:ext uri="{FF2B5EF4-FFF2-40B4-BE49-F238E27FC236}">
                  <a16:creationId xmlns:a16="http://schemas.microsoft.com/office/drawing/2014/main" xmlns="" id="{D3AF24EF-2C17-03F7-0AE2-6F033D4F1451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7;p38">
              <a:extLst>
                <a:ext uri="{FF2B5EF4-FFF2-40B4-BE49-F238E27FC236}">
                  <a16:creationId xmlns:a16="http://schemas.microsoft.com/office/drawing/2014/main" xmlns="" id="{5B8B7A90-1508-C1B6-D864-1F4818F03DF3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8;p38">
              <a:extLst>
                <a:ext uri="{FF2B5EF4-FFF2-40B4-BE49-F238E27FC236}">
                  <a16:creationId xmlns:a16="http://schemas.microsoft.com/office/drawing/2014/main" xmlns="" id="{E70C4797-46AD-BEB9-8C0A-C162D1B2117E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9;p38">
              <a:extLst>
                <a:ext uri="{FF2B5EF4-FFF2-40B4-BE49-F238E27FC236}">
                  <a16:creationId xmlns:a16="http://schemas.microsoft.com/office/drawing/2014/main" xmlns="" id="{9B80BE2E-BC6A-1923-8839-3664BCEB4A28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0;p38">
              <a:extLst>
                <a:ext uri="{FF2B5EF4-FFF2-40B4-BE49-F238E27FC236}">
                  <a16:creationId xmlns:a16="http://schemas.microsoft.com/office/drawing/2014/main" xmlns="" id="{7B6D68B9-8AFE-2FE5-9775-0D602E9BA539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1;p38">
              <a:extLst>
                <a:ext uri="{FF2B5EF4-FFF2-40B4-BE49-F238E27FC236}">
                  <a16:creationId xmlns:a16="http://schemas.microsoft.com/office/drawing/2014/main" xmlns="" id="{43241946-F4FB-E4BB-4FF3-64D423A6CB6A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2;p38">
              <a:extLst>
                <a:ext uri="{FF2B5EF4-FFF2-40B4-BE49-F238E27FC236}">
                  <a16:creationId xmlns:a16="http://schemas.microsoft.com/office/drawing/2014/main" xmlns="" id="{9973C0AC-BE07-1709-AA8B-982DFF3D6888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3;p38">
              <a:extLst>
                <a:ext uri="{FF2B5EF4-FFF2-40B4-BE49-F238E27FC236}">
                  <a16:creationId xmlns:a16="http://schemas.microsoft.com/office/drawing/2014/main" xmlns="" id="{E60DB320-B7AC-4303-FFA6-A9A9F3D53197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4;p38">
              <a:extLst>
                <a:ext uri="{FF2B5EF4-FFF2-40B4-BE49-F238E27FC236}">
                  <a16:creationId xmlns:a16="http://schemas.microsoft.com/office/drawing/2014/main" xmlns="" id="{6680DA47-4B43-00C9-1142-7CBE0A0126F2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5;p38">
              <a:extLst>
                <a:ext uri="{FF2B5EF4-FFF2-40B4-BE49-F238E27FC236}">
                  <a16:creationId xmlns:a16="http://schemas.microsoft.com/office/drawing/2014/main" xmlns="" id="{863C1125-8E09-4FDA-434D-4C5D59AE2D24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6;p38">
              <a:extLst>
                <a:ext uri="{FF2B5EF4-FFF2-40B4-BE49-F238E27FC236}">
                  <a16:creationId xmlns:a16="http://schemas.microsoft.com/office/drawing/2014/main" xmlns="" id="{5E40914A-1162-93BE-38DC-0297EC1C752D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7;p38">
              <a:extLst>
                <a:ext uri="{FF2B5EF4-FFF2-40B4-BE49-F238E27FC236}">
                  <a16:creationId xmlns:a16="http://schemas.microsoft.com/office/drawing/2014/main" xmlns="" id="{5C431044-F049-2F24-B516-34CC1C0BFA49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8;p38">
              <a:extLst>
                <a:ext uri="{FF2B5EF4-FFF2-40B4-BE49-F238E27FC236}">
                  <a16:creationId xmlns:a16="http://schemas.microsoft.com/office/drawing/2014/main" xmlns="" id="{58BFB79B-EE4C-9374-7194-4409AEE23F46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9;p38">
              <a:extLst>
                <a:ext uri="{FF2B5EF4-FFF2-40B4-BE49-F238E27FC236}">
                  <a16:creationId xmlns:a16="http://schemas.microsoft.com/office/drawing/2014/main" xmlns="" id="{CE56ADBC-3C87-9373-6A06-660404349020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0;p38">
              <a:extLst>
                <a:ext uri="{FF2B5EF4-FFF2-40B4-BE49-F238E27FC236}">
                  <a16:creationId xmlns:a16="http://schemas.microsoft.com/office/drawing/2014/main" xmlns="" id="{A06E8DF5-7794-A7DC-3250-9854E1E0406F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1;p38">
              <a:extLst>
                <a:ext uri="{FF2B5EF4-FFF2-40B4-BE49-F238E27FC236}">
                  <a16:creationId xmlns:a16="http://schemas.microsoft.com/office/drawing/2014/main" xmlns="" id="{D1172094-0A6F-6DA3-D2C9-24AB04C5508B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2;p38">
              <a:extLst>
                <a:ext uri="{FF2B5EF4-FFF2-40B4-BE49-F238E27FC236}">
                  <a16:creationId xmlns:a16="http://schemas.microsoft.com/office/drawing/2014/main" xmlns="" id="{B9E106F9-1B72-0341-6684-6D18A355CF7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3;p38">
              <a:extLst>
                <a:ext uri="{FF2B5EF4-FFF2-40B4-BE49-F238E27FC236}">
                  <a16:creationId xmlns:a16="http://schemas.microsoft.com/office/drawing/2014/main" xmlns="" id="{687006CE-2ED1-4BD1-18D8-A80E974BA36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4;p38">
              <a:extLst>
                <a:ext uri="{FF2B5EF4-FFF2-40B4-BE49-F238E27FC236}">
                  <a16:creationId xmlns:a16="http://schemas.microsoft.com/office/drawing/2014/main" xmlns="" id="{F69DD4F9-DE39-F1E6-7D08-B50EE5AEEA49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5;p38">
              <a:extLst>
                <a:ext uri="{FF2B5EF4-FFF2-40B4-BE49-F238E27FC236}">
                  <a16:creationId xmlns:a16="http://schemas.microsoft.com/office/drawing/2014/main" xmlns="" id="{EEE94CF0-9519-9B69-B01C-725044391D8C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6;p38">
              <a:extLst>
                <a:ext uri="{FF2B5EF4-FFF2-40B4-BE49-F238E27FC236}">
                  <a16:creationId xmlns:a16="http://schemas.microsoft.com/office/drawing/2014/main" xmlns="" id="{0C7F3768-DF29-89CA-0611-87DC79DFFDEB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7;p38">
              <a:extLst>
                <a:ext uri="{FF2B5EF4-FFF2-40B4-BE49-F238E27FC236}">
                  <a16:creationId xmlns:a16="http://schemas.microsoft.com/office/drawing/2014/main" xmlns="" id="{75A673B6-0C1A-5678-72B8-0428D4D7C5C9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8;p38">
              <a:extLst>
                <a:ext uri="{FF2B5EF4-FFF2-40B4-BE49-F238E27FC236}">
                  <a16:creationId xmlns:a16="http://schemas.microsoft.com/office/drawing/2014/main" xmlns="" id="{4262B6FA-9949-17BE-02DC-17B8BFBF82FD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9;p38">
              <a:extLst>
                <a:ext uri="{FF2B5EF4-FFF2-40B4-BE49-F238E27FC236}">
                  <a16:creationId xmlns:a16="http://schemas.microsoft.com/office/drawing/2014/main" xmlns="" id="{FCFB2A1D-3B08-8564-0D98-E44E96C1069F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0;p38">
              <a:extLst>
                <a:ext uri="{FF2B5EF4-FFF2-40B4-BE49-F238E27FC236}">
                  <a16:creationId xmlns:a16="http://schemas.microsoft.com/office/drawing/2014/main" xmlns="" id="{6E2C6788-8715-205C-47B5-A00A5C764FC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1;p38">
              <a:extLst>
                <a:ext uri="{FF2B5EF4-FFF2-40B4-BE49-F238E27FC236}">
                  <a16:creationId xmlns:a16="http://schemas.microsoft.com/office/drawing/2014/main" xmlns="" id="{5DB576C4-D2A9-6F5F-7BA7-D8905D88B0A9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2;p38">
              <a:extLst>
                <a:ext uri="{FF2B5EF4-FFF2-40B4-BE49-F238E27FC236}">
                  <a16:creationId xmlns:a16="http://schemas.microsoft.com/office/drawing/2014/main" xmlns="" id="{33D4EEC3-C552-AAD1-0110-F288E3988A6D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3;p38">
              <a:extLst>
                <a:ext uri="{FF2B5EF4-FFF2-40B4-BE49-F238E27FC236}">
                  <a16:creationId xmlns:a16="http://schemas.microsoft.com/office/drawing/2014/main" xmlns="" id="{B6E4D4B9-15FC-6FEB-9D9C-DDA4337C6AD1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4;p38">
              <a:extLst>
                <a:ext uri="{FF2B5EF4-FFF2-40B4-BE49-F238E27FC236}">
                  <a16:creationId xmlns:a16="http://schemas.microsoft.com/office/drawing/2014/main" xmlns="" id="{E96B1053-8B4C-2288-7669-A0893A9C7B0F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5;p38">
              <a:extLst>
                <a:ext uri="{FF2B5EF4-FFF2-40B4-BE49-F238E27FC236}">
                  <a16:creationId xmlns:a16="http://schemas.microsoft.com/office/drawing/2014/main" xmlns="" id="{A33941FC-10DC-C25E-C5C4-AE6575F9043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6;p38">
              <a:extLst>
                <a:ext uri="{FF2B5EF4-FFF2-40B4-BE49-F238E27FC236}">
                  <a16:creationId xmlns:a16="http://schemas.microsoft.com/office/drawing/2014/main" xmlns="" id="{57BDAB65-44A1-DC89-5589-334AA7B258B2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7;p38">
              <a:extLst>
                <a:ext uri="{FF2B5EF4-FFF2-40B4-BE49-F238E27FC236}">
                  <a16:creationId xmlns:a16="http://schemas.microsoft.com/office/drawing/2014/main" xmlns="" id="{FC868B0B-D621-493F-BF5F-CF58E7428D5A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8;p38">
              <a:extLst>
                <a:ext uri="{FF2B5EF4-FFF2-40B4-BE49-F238E27FC236}">
                  <a16:creationId xmlns:a16="http://schemas.microsoft.com/office/drawing/2014/main" xmlns="" id="{694D3DA2-FFAB-57BC-357A-355C6B176A2E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9;p38">
              <a:extLst>
                <a:ext uri="{FF2B5EF4-FFF2-40B4-BE49-F238E27FC236}">
                  <a16:creationId xmlns:a16="http://schemas.microsoft.com/office/drawing/2014/main" xmlns="" id="{B26325E4-77B4-E1D5-7A0D-74EEB54EC37E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0;p38">
              <a:extLst>
                <a:ext uri="{FF2B5EF4-FFF2-40B4-BE49-F238E27FC236}">
                  <a16:creationId xmlns:a16="http://schemas.microsoft.com/office/drawing/2014/main" xmlns="" id="{38470ACA-9EC5-CC89-5515-6AB5BDB23254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1;p38">
              <a:extLst>
                <a:ext uri="{FF2B5EF4-FFF2-40B4-BE49-F238E27FC236}">
                  <a16:creationId xmlns:a16="http://schemas.microsoft.com/office/drawing/2014/main" xmlns="" id="{AB81CA39-4AF6-1211-D262-F73C0630205F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2;p38">
              <a:extLst>
                <a:ext uri="{FF2B5EF4-FFF2-40B4-BE49-F238E27FC236}">
                  <a16:creationId xmlns:a16="http://schemas.microsoft.com/office/drawing/2014/main" xmlns="" id="{B60F5801-136A-D2DB-A7AC-902FA2633139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3;p38">
              <a:extLst>
                <a:ext uri="{FF2B5EF4-FFF2-40B4-BE49-F238E27FC236}">
                  <a16:creationId xmlns:a16="http://schemas.microsoft.com/office/drawing/2014/main" xmlns="" id="{0F4C6D1A-4BE5-CCD5-B06C-87A9C066693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4;p38">
              <a:extLst>
                <a:ext uri="{FF2B5EF4-FFF2-40B4-BE49-F238E27FC236}">
                  <a16:creationId xmlns:a16="http://schemas.microsoft.com/office/drawing/2014/main" xmlns="" id="{D3063823-C28F-016E-3662-DF0192C7929A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5;p38">
              <a:extLst>
                <a:ext uri="{FF2B5EF4-FFF2-40B4-BE49-F238E27FC236}">
                  <a16:creationId xmlns:a16="http://schemas.microsoft.com/office/drawing/2014/main" xmlns="" id="{416D5301-AD05-32D9-D5B5-B52013918077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6;p38">
              <a:extLst>
                <a:ext uri="{FF2B5EF4-FFF2-40B4-BE49-F238E27FC236}">
                  <a16:creationId xmlns:a16="http://schemas.microsoft.com/office/drawing/2014/main" xmlns="" id="{B101E473-87D3-483D-C87E-7A6BA881314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7;p38">
              <a:extLst>
                <a:ext uri="{FF2B5EF4-FFF2-40B4-BE49-F238E27FC236}">
                  <a16:creationId xmlns:a16="http://schemas.microsoft.com/office/drawing/2014/main" xmlns="" id="{A59844CF-DD37-DBE4-9ADE-48402B1D2F43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8;p38">
              <a:extLst>
                <a:ext uri="{FF2B5EF4-FFF2-40B4-BE49-F238E27FC236}">
                  <a16:creationId xmlns:a16="http://schemas.microsoft.com/office/drawing/2014/main" xmlns="" id="{1EB08F42-BE9C-B113-DA9A-782018141829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9;p38">
              <a:extLst>
                <a:ext uri="{FF2B5EF4-FFF2-40B4-BE49-F238E27FC236}">
                  <a16:creationId xmlns:a16="http://schemas.microsoft.com/office/drawing/2014/main" xmlns="" id="{6161CBAE-E0F0-568E-6ADA-2A05B28887C3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0;p38">
              <a:extLst>
                <a:ext uri="{FF2B5EF4-FFF2-40B4-BE49-F238E27FC236}">
                  <a16:creationId xmlns:a16="http://schemas.microsoft.com/office/drawing/2014/main" xmlns="" id="{8ED99826-21F4-EF02-6CAA-ECF23A40166E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1;p38">
              <a:extLst>
                <a:ext uri="{FF2B5EF4-FFF2-40B4-BE49-F238E27FC236}">
                  <a16:creationId xmlns:a16="http://schemas.microsoft.com/office/drawing/2014/main" xmlns="" id="{68025013-A672-5A00-E57E-F6454002E172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2;p38">
              <a:extLst>
                <a:ext uri="{FF2B5EF4-FFF2-40B4-BE49-F238E27FC236}">
                  <a16:creationId xmlns:a16="http://schemas.microsoft.com/office/drawing/2014/main" xmlns="" id="{7F21B2D6-F77F-9CD2-B2F6-4100FCC3318D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3;p38">
              <a:extLst>
                <a:ext uri="{FF2B5EF4-FFF2-40B4-BE49-F238E27FC236}">
                  <a16:creationId xmlns:a16="http://schemas.microsoft.com/office/drawing/2014/main" xmlns="" id="{FF7D6512-DDF7-88A5-0846-A12C67E5374A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4;p38">
              <a:extLst>
                <a:ext uri="{FF2B5EF4-FFF2-40B4-BE49-F238E27FC236}">
                  <a16:creationId xmlns:a16="http://schemas.microsoft.com/office/drawing/2014/main" xmlns="" id="{339E6F91-3CE5-7143-5CB2-AE0B9A9AB9B7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5;p38">
              <a:extLst>
                <a:ext uri="{FF2B5EF4-FFF2-40B4-BE49-F238E27FC236}">
                  <a16:creationId xmlns:a16="http://schemas.microsoft.com/office/drawing/2014/main" xmlns="" id="{A92E2920-A16C-B3FD-3216-D0B6DDC072F6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6;p38">
              <a:extLst>
                <a:ext uri="{FF2B5EF4-FFF2-40B4-BE49-F238E27FC236}">
                  <a16:creationId xmlns:a16="http://schemas.microsoft.com/office/drawing/2014/main" xmlns="" id="{9D7DBDAA-8CEA-6C81-C6BE-C0004419F124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7;p38">
              <a:extLst>
                <a:ext uri="{FF2B5EF4-FFF2-40B4-BE49-F238E27FC236}">
                  <a16:creationId xmlns:a16="http://schemas.microsoft.com/office/drawing/2014/main" xmlns="" id="{6B5E054E-05E1-555D-4BC3-CB9F8F5CDB91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8;p38">
              <a:extLst>
                <a:ext uri="{FF2B5EF4-FFF2-40B4-BE49-F238E27FC236}">
                  <a16:creationId xmlns:a16="http://schemas.microsoft.com/office/drawing/2014/main" xmlns="" id="{810E3908-322E-99C0-B19C-466F6545844E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9;p38">
              <a:extLst>
                <a:ext uri="{FF2B5EF4-FFF2-40B4-BE49-F238E27FC236}">
                  <a16:creationId xmlns:a16="http://schemas.microsoft.com/office/drawing/2014/main" xmlns="" id="{12BEF004-E925-FC44-EF21-FD1557EC525D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0;p38">
              <a:extLst>
                <a:ext uri="{FF2B5EF4-FFF2-40B4-BE49-F238E27FC236}">
                  <a16:creationId xmlns:a16="http://schemas.microsoft.com/office/drawing/2014/main" xmlns="" id="{6508BB0F-A6FE-32E2-3A1F-8ECBB6ECA153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1;p38">
              <a:extLst>
                <a:ext uri="{FF2B5EF4-FFF2-40B4-BE49-F238E27FC236}">
                  <a16:creationId xmlns:a16="http://schemas.microsoft.com/office/drawing/2014/main" xmlns="" id="{7684A35E-FD8C-1466-F534-09B3C4C692CC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2;p38">
              <a:extLst>
                <a:ext uri="{FF2B5EF4-FFF2-40B4-BE49-F238E27FC236}">
                  <a16:creationId xmlns:a16="http://schemas.microsoft.com/office/drawing/2014/main" xmlns="" id="{2A724B45-0A85-803E-E659-D36928DE4006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3;p38">
              <a:extLst>
                <a:ext uri="{FF2B5EF4-FFF2-40B4-BE49-F238E27FC236}">
                  <a16:creationId xmlns:a16="http://schemas.microsoft.com/office/drawing/2014/main" xmlns="" id="{BC160CB1-69E4-C7EF-8863-02E1EE254B18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4;p38">
              <a:extLst>
                <a:ext uri="{FF2B5EF4-FFF2-40B4-BE49-F238E27FC236}">
                  <a16:creationId xmlns:a16="http://schemas.microsoft.com/office/drawing/2014/main" xmlns="" id="{0AF6EDF7-B5F7-B1E7-D8BC-C6B47C9C92D1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5;p38">
              <a:extLst>
                <a:ext uri="{FF2B5EF4-FFF2-40B4-BE49-F238E27FC236}">
                  <a16:creationId xmlns:a16="http://schemas.microsoft.com/office/drawing/2014/main" xmlns="" id="{1EA4E0C9-CE1F-9652-3580-03F9177B8000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Google Shape;12;p2">
            <a:extLst>
              <a:ext uri="{FF2B5EF4-FFF2-40B4-BE49-F238E27FC236}">
                <a16:creationId xmlns:a16="http://schemas.microsoft.com/office/drawing/2014/main" xmlns="" id="{7F7F727B-ED84-EBA9-C023-AC2978603B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8157" y="2706502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 lang="en-US" dirty="0"/>
          </a:p>
        </p:txBody>
      </p:sp>
      <p:sp>
        <p:nvSpPr>
          <p:cNvPr id="371" name="Google Shape;13;p2">
            <a:extLst>
              <a:ext uri="{FF2B5EF4-FFF2-40B4-BE49-F238E27FC236}">
                <a16:creationId xmlns:a16="http://schemas.microsoft.com/office/drawing/2014/main" xmlns="" id="{6E197C9B-A489-79D0-8E41-37B6FAEE43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8157" y="4992520"/>
            <a:ext cx="66900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 dirty="0"/>
          </a:p>
        </p:txBody>
      </p:sp>
      <p:sp>
        <p:nvSpPr>
          <p:cNvPr id="375" name="Freeform: Shape 42">
            <a:extLst>
              <a:ext uri="{FF2B5EF4-FFF2-40B4-BE49-F238E27FC236}">
                <a16:creationId xmlns:a16="http://schemas.microsoft.com/office/drawing/2014/main" xmlns="" id="{BE4D40AB-4A27-F8C2-6DAB-A7E89BE6833C}"/>
              </a:ext>
            </a:extLst>
          </p:cNvPr>
          <p:cNvSpPr/>
          <p:nvPr userDrawn="1"/>
        </p:nvSpPr>
        <p:spPr>
          <a:xfrm>
            <a:off x="8750371" y="5753"/>
            <a:ext cx="3441629" cy="2921120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6" name="Freeform: Shape 43">
            <a:extLst>
              <a:ext uri="{FF2B5EF4-FFF2-40B4-BE49-F238E27FC236}">
                <a16:creationId xmlns:a16="http://schemas.microsoft.com/office/drawing/2014/main" xmlns="" id="{8353497B-3665-294C-CD12-82FA8DB32CDB}"/>
              </a:ext>
            </a:extLst>
          </p:cNvPr>
          <p:cNvSpPr/>
          <p:nvPr userDrawn="1"/>
        </p:nvSpPr>
        <p:spPr>
          <a:xfrm>
            <a:off x="11336642" y="1595367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3" name="Date Placeholder 3">
            <a:extLst>
              <a:ext uri="{FF2B5EF4-FFF2-40B4-BE49-F238E27FC236}">
                <a16:creationId xmlns:a16="http://schemas.microsoft.com/office/drawing/2014/main" xmlns="" id="{1CB71E58-CA54-9B5D-30E0-D1811C873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84" name="Footer Placeholder 4">
            <a:extLst>
              <a:ext uri="{FF2B5EF4-FFF2-40B4-BE49-F238E27FC236}">
                <a16:creationId xmlns:a16="http://schemas.microsoft.com/office/drawing/2014/main" xmlns="" id="{CA71E8BA-398C-7A4E-5AE0-691973FED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85" name="Slide Number Placeholder 5">
            <a:extLst>
              <a:ext uri="{FF2B5EF4-FFF2-40B4-BE49-F238E27FC236}">
                <a16:creationId xmlns:a16="http://schemas.microsoft.com/office/drawing/2014/main" xmlns="" id="{73461C77-25B6-7738-6788-39E428CC2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99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0CAA433-59D7-51C1-4F8D-353D5887EC75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4" name="Freeform: Shape 13">
              <a:extLst>
                <a:ext uri="{FF2B5EF4-FFF2-40B4-BE49-F238E27FC236}">
                  <a16:creationId xmlns:a16="http://schemas.microsoft.com/office/drawing/2014/main" xmlns="" id="{30E8308F-F278-F051-FC4D-C18BCA430073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Freeform: Shape 14">
              <a:extLst>
                <a:ext uri="{FF2B5EF4-FFF2-40B4-BE49-F238E27FC236}">
                  <a16:creationId xmlns:a16="http://schemas.microsoft.com/office/drawing/2014/main" xmlns="" id="{14EB21F2-45FD-C58B-2B2F-064847B2D6EE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E00BF5C-9B74-95C9-47D0-A53C6F6B6878}"/>
              </a:ext>
            </a:extLst>
          </p:cNvPr>
          <p:cNvGrpSpPr/>
          <p:nvPr userDrawn="1"/>
        </p:nvGrpSpPr>
        <p:grpSpPr>
          <a:xfrm>
            <a:off x="10381019" y="2"/>
            <a:ext cx="1800955" cy="2061120"/>
            <a:chOff x="13922478" y="2"/>
            <a:chExt cx="5568680" cy="6373129"/>
          </a:xfrm>
        </p:grpSpPr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xmlns="" id="{A22CF31F-D153-D31F-27FC-B93140CA92C1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xmlns="" id="{DBD48989-4CC9-4BDA-345C-F75BE94C08A1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xmlns="" id="{1D772AE0-EE93-92E9-D42D-0697BC619FEE}"/>
              </a:ext>
            </a:extLst>
          </p:cNvPr>
          <p:cNvSpPr/>
          <p:nvPr userDrawn="1"/>
        </p:nvSpPr>
        <p:spPr>
          <a:xfrm>
            <a:off x="853762" y="0"/>
            <a:ext cx="10465625" cy="6858000"/>
          </a:xfrm>
          <a:prstGeom prst="roundRect">
            <a:avLst>
              <a:gd name="adj" fmla="val 0"/>
            </a:avLst>
          </a:prstGeom>
          <a:solidFill>
            <a:schemeClr val="accent5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xmlns="" id="{C816F390-097D-B6EB-2260-6EDC69E357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4666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0138570-8F0B-AA58-08E7-0DE9FFFDB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5A8EEDDB-7C74-9A33-C0E7-A3889BD7F798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64666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91D6FB9A-AA77-C293-2856-C83C468AFF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84758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34CE9B18-E4C6-5039-4B40-B6E9E2AEEFD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44291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4FE27DD7-9D7F-8E8A-3748-B1D2A39A373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81279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CDDEBCE7-8FB3-A5DB-BC2C-B9BF48202C9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73123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278A6A59-5B44-2ABF-FECC-D6A8C96817F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08330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xmlns="" id="{B65BA930-A71E-3278-1EDC-A9766B419D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4850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E09D6298-19A2-BA7A-D38F-70F91B6D3BF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EC544CE-B250-D20D-7A1D-6FCCAB2E6D4B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24943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8F013EAA-731D-5A54-64E1-A82405C9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10">
            <a:extLst>
              <a:ext uri="{FF2B5EF4-FFF2-40B4-BE49-F238E27FC236}">
                <a16:creationId xmlns:a16="http://schemas.microsoft.com/office/drawing/2014/main" xmlns="" id="{63D885D5-6635-115E-F769-F2F31A2AE02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724943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4460038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D71E6AEB-77F2-FCD2-ED3F-9156085A7E82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xmlns="" id="{D8638D75-1FFF-2E46-9F27-5B0862262D9C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xmlns="" id="{FADB1DB2-CB27-8FE8-C63B-ADB911EA5F2A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Freeform: Shape 16">
            <a:extLst>
              <a:ext uri="{FF2B5EF4-FFF2-40B4-BE49-F238E27FC236}">
                <a16:creationId xmlns:a16="http://schemas.microsoft.com/office/drawing/2014/main" xmlns="" id="{71E211B7-BB39-FF18-46CF-C428DB2ADC50}"/>
              </a:ext>
            </a:extLst>
          </p:cNvPr>
          <p:cNvSpPr/>
          <p:nvPr userDrawn="1"/>
        </p:nvSpPr>
        <p:spPr>
          <a:xfrm>
            <a:off x="10381019" y="2"/>
            <a:ext cx="1797713" cy="1525828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xmlns="" id="{537305CE-F7A6-F860-F337-869272B5426D}"/>
              </a:ext>
            </a:extLst>
          </p:cNvPr>
          <p:cNvSpPr/>
          <p:nvPr userDrawn="1"/>
        </p:nvSpPr>
        <p:spPr>
          <a:xfrm>
            <a:off x="11644132" y="346872"/>
            <a:ext cx="537842" cy="1714250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xmlns="" id="{1BACAE18-4886-DCE0-381B-31C44201632E}"/>
              </a:ext>
            </a:extLst>
          </p:cNvPr>
          <p:cNvSpPr/>
          <p:nvPr userDrawn="1"/>
        </p:nvSpPr>
        <p:spPr>
          <a:xfrm>
            <a:off x="853762" y="0"/>
            <a:ext cx="10465625" cy="6858000"/>
          </a:xfrm>
          <a:prstGeom prst="roundRect">
            <a:avLst>
              <a:gd name="adj" fmla="val 0"/>
            </a:avLst>
          </a:prstGeom>
          <a:solidFill>
            <a:schemeClr val="accent5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xmlns="" id="{1CBD7C4D-B917-E3AF-30CB-0298C17A3B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11A63B1-1F33-49C5-3C95-2F5E4EB980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D9FE74D0-0009-0FA6-62BE-48131D31DCF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xmlns="" id="{82B5BFDE-3CE1-2B90-7919-4EA65B6F97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6F02E143-5ACE-171B-E5C6-4CB63089DFE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BFEAE72F-BA45-CB9A-B491-BBA18B79CE9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xmlns="" id="{CFEC59E1-99EC-18E2-803D-579B034C79B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2026DDA1-7462-A08A-E89E-1454A66E88B2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E912AE18-BB19-7309-89EE-41A8979899E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xmlns="" id="{117A3817-22B0-E523-D5BA-43385A23852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6033B979-49E0-B210-5392-D6EBBA96784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75C0FE82-7954-9B7F-B16C-55926B8E3E3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xmlns="" id="{71428479-59A7-0287-D4A8-BE43372B86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F96A4F35-C39B-E58D-9FD1-05206BDAB75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A1132748-EA4D-7132-D8F9-5A2A3B391D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xmlns="" id="{3D48439B-3E8B-91B7-F2EF-155C394290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CDD63C87-17EE-DF9B-922F-7615C8E54D73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AA69A869-ACE6-3F94-D2DF-017EC9016419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4" name="Picture Placeholder 10">
            <a:extLst>
              <a:ext uri="{FF2B5EF4-FFF2-40B4-BE49-F238E27FC236}">
                <a16:creationId xmlns:a16="http://schemas.microsoft.com/office/drawing/2014/main" xmlns="" id="{C6B4560D-A50D-B3C3-D5DE-CF5DE1E0D86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xmlns="" id="{D397E7BD-5B1A-8D7F-FE39-146ED277E801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62528C8D-D849-9081-1DF7-F4827DEF467E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xmlns="" id="{EB093498-33AA-626C-6FD2-0C3022710D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DD466EA-4AB9-7DA1-5FA3-AA678A8E4E6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498AF95F-B450-AE31-B40E-CF5EC3DB258C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647D0-2DAC-43ED-87F5-A7414E85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23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7">
            <a:extLst>
              <a:ext uri="{FF2B5EF4-FFF2-40B4-BE49-F238E27FC236}">
                <a16:creationId xmlns:a16="http://schemas.microsoft.com/office/drawing/2014/main" xmlns="" id="{32C4D267-5295-25B8-C558-6500029D51DB}"/>
              </a:ext>
            </a:extLst>
          </p:cNvPr>
          <p:cNvSpPr/>
          <p:nvPr userDrawn="1"/>
        </p:nvSpPr>
        <p:spPr>
          <a:xfrm>
            <a:off x="0" y="5533696"/>
            <a:ext cx="12192000" cy="1324303"/>
          </a:xfrm>
          <a:prstGeom prst="rect">
            <a:avLst/>
          </a:prstGeom>
          <a:gradFill>
            <a:gsLst>
              <a:gs pos="0">
                <a:srgbClr val="181B2C">
                  <a:alpha val="25000"/>
                </a:srgb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martArt Placeholder 6">
            <a:extLst>
              <a:ext uri="{FF2B5EF4-FFF2-40B4-BE49-F238E27FC236}">
                <a16:creationId xmlns:a16="http://schemas.microsoft.com/office/drawing/2014/main" xmlns="" id="{7F2C91D3-CC1B-AE8A-019B-9D228DDD6A5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756063"/>
            <a:ext cx="10515600" cy="41002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grpSp>
        <p:nvGrpSpPr>
          <p:cNvPr id="9" name="Google Shape;155;p38">
            <a:extLst>
              <a:ext uri="{FF2B5EF4-FFF2-40B4-BE49-F238E27FC236}">
                <a16:creationId xmlns:a16="http://schemas.microsoft.com/office/drawing/2014/main" xmlns="" id="{689B5C8C-9E03-8B42-D7B8-229779F4D366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56;p38">
              <a:extLst>
                <a:ext uri="{FF2B5EF4-FFF2-40B4-BE49-F238E27FC236}">
                  <a16:creationId xmlns:a16="http://schemas.microsoft.com/office/drawing/2014/main" xmlns="" id="{37B47AB8-528A-AD34-EC42-FBD9D9C12F62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7;p38">
              <a:extLst>
                <a:ext uri="{FF2B5EF4-FFF2-40B4-BE49-F238E27FC236}">
                  <a16:creationId xmlns:a16="http://schemas.microsoft.com/office/drawing/2014/main" xmlns="" id="{41773181-334D-106B-6A6A-FF06331345C0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8;p38">
              <a:extLst>
                <a:ext uri="{FF2B5EF4-FFF2-40B4-BE49-F238E27FC236}">
                  <a16:creationId xmlns:a16="http://schemas.microsoft.com/office/drawing/2014/main" xmlns="" id="{7CE08F9E-14BB-F8D2-B746-2CB6C867F919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9;p38">
              <a:extLst>
                <a:ext uri="{FF2B5EF4-FFF2-40B4-BE49-F238E27FC236}">
                  <a16:creationId xmlns:a16="http://schemas.microsoft.com/office/drawing/2014/main" xmlns="" id="{3CE7005C-59B0-0AF4-3F36-F82A4ABDE034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0;p38">
              <a:extLst>
                <a:ext uri="{FF2B5EF4-FFF2-40B4-BE49-F238E27FC236}">
                  <a16:creationId xmlns:a16="http://schemas.microsoft.com/office/drawing/2014/main" xmlns="" id="{46F3A05A-66AC-CE4A-ADDB-76896FDD4B29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1;p38">
              <a:extLst>
                <a:ext uri="{FF2B5EF4-FFF2-40B4-BE49-F238E27FC236}">
                  <a16:creationId xmlns:a16="http://schemas.microsoft.com/office/drawing/2014/main" xmlns="" id="{A51977A0-1A4B-E5A5-DBD2-6C82E2157DE2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2;p38">
              <a:extLst>
                <a:ext uri="{FF2B5EF4-FFF2-40B4-BE49-F238E27FC236}">
                  <a16:creationId xmlns:a16="http://schemas.microsoft.com/office/drawing/2014/main" xmlns="" id="{22D967BC-2692-66B6-7082-F6E093967412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3;p38">
              <a:extLst>
                <a:ext uri="{FF2B5EF4-FFF2-40B4-BE49-F238E27FC236}">
                  <a16:creationId xmlns:a16="http://schemas.microsoft.com/office/drawing/2014/main" xmlns="" id="{8A0007B9-62BB-EB04-C91B-AF20BE4E2F8B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4;p38">
              <a:extLst>
                <a:ext uri="{FF2B5EF4-FFF2-40B4-BE49-F238E27FC236}">
                  <a16:creationId xmlns:a16="http://schemas.microsoft.com/office/drawing/2014/main" xmlns="" id="{2827B3A3-4770-50AA-B94C-A92D1C819D0E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5;p38">
              <a:extLst>
                <a:ext uri="{FF2B5EF4-FFF2-40B4-BE49-F238E27FC236}">
                  <a16:creationId xmlns:a16="http://schemas.microsoft.com/office/drawing/2014/main" xmlns="" id="{D2406BC7-A0E3-AE8F-4A6F-F46E660AD834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6;p38">
              <a:extLst>
                <a:ext uri="{FF2B5EF4-FFF2-40B4-BE49-F238E27FC236}">
                  <a16:creationId xmlns:a16="http://schemas.microsoft.com/office/drawing/2014/main" xmlns="" id="{52F792D5-ECEC-B65A-0751-4D74CD3FD220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7;p38">
              <a:extLst>
                <a:ext uri="{FF2B5EF4-FFF2-40B4-BE49-F238E27FC236}">
                  <a16:creationId xmlns:a16="http://schemas.microsoft.com/office/drawing/2014/main" xmlns="" id="{3CEC2B25-425D-4DA3-EEF5-857AC4DCEB4B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8;p38">
              <a:extLst>
                <a:ext uri="{FF2B5EF4-FFF2-40B4-BE49-F238E27FC236}">
                  <a16:creationId xmlns:a16="http://schemas.microsoft.com/office/drawing/2014/main" xmlns="" id="{57C40630-D392-7078-237A-274D96400A19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9;p38">
              <a:extLst>
                <a:ext uri="{FF2B5EF4-FFF2-40B4-BE49-F238E27FC236}">
                  <a16:creationId xmlns:a16="http://schemas.microsoft.com/office/drawing/2014/main" xmlns="" id="{508529FD-DF1E-67CC-F69B-DEED8CC7EE8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0;p38">
              <a:extLst>
                <a:ext uri="{FF2B5EF4-FFF2-40B4-BE49-F238E27FC236}">
                  <a16:creationId xmlns:a16="http://schemas.microsoft.com/office/drawing/2014/main" xmlns="" id="{310529FF-73A7-4A00-F41A-3BA1C473052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1;p38">
              <a:extLst>
                <a:ext uri="{FF2B5EF4-FFF2-40B4-BE49-F238E27FC236}">
                  <a16:creationId xmlns:a16="http://schemas.microsoft.com/office/drawing/2014/main" xmlns="" id="{A82F2A46-A65A-65F3-5254-02D6C634C6E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2;p38">
              <a:extLst>
                <a:ext uri="{FF2B5EF4-FFF2-40B4-BE49-F238E27FC236}">
                  <a16:creationId xmlns:a16="http://schemas.microsoft.com/office/drawing/2014/main" xmlns="" id="{51F2D637-9713-B395-54D0-0FAA238295CA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3;p38">
              <a:extLst>
                <a:ext uri="{FF2B5EF4-FFF2-40B4-BE49-F238E27FC236}">
                  <a16:creationId xmlns:a16="http://schemas.microsoft.com/office/drawing/2014/main" xmlns="" id="{C1AD12C7-D5CC-F64B-C8CE-5EE3290D9828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4;p38">
              <a:extLst>
                <a:ext uri="{FF2B5EF4-FFF2-40B4-BE49-F238E27FC236}">
                  <a16:creationId xmlns:a16="http://schemas.microsoft.com/office/drawing/2014/main" xmlns="" id="{D2A07AE9-9598-ACB2-3F21-B6475C7C6B12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5;p38">
              <a:extLst>
                <a:ext uri="{FF2B5EF4-FFF2-40B4-BE49-F238E27FC236}">
                  <a16:creationId xmlns:a16="http://schemas.microsoft.com/office/drawing/2014/main" xmlns="" id="{9A49A4E1-2286-F5A0-1E04-04D3A301A834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6;p38">
              <a:extLst>
                <a:ext uri="{FF2B5EF4-FFF2-40B4-BE49-F238E27FC236}">
                  <a16:creationId xmlns:a16="http://schemas.microsoft.com/office/drawing/2014/main" xmlns="" id="{16718EAA-4ABD-CEC1-5AFA-F1FB8FB17BA8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7;p38">
              <a:extLst>
                <a:ext uri="{FF2B5EF4-FFF2-40B4-BE49-F238E27FC236}">
                  <a16:creationId xmlns:a16="http://schemas.microsoft.com/office/drawing/2014/main" xmlns="" id="{45F12C76-0614-400D-9F0A-A17E5DB03E71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8;p38">
              <a:extLst>
                <a:ext uri="{FF2B5EF4-FFF2-40B4-BE49-F238E27FC236}">
                  <a16:creationId xmlns:a16="http://schemas.microsoft.com/office/drawing/2014/main" xmlns="" id="{F2672853-0B69-3219-0562-589517EC0B24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9;p38">
              <a:extLst>
                <a:ext uri="{FF2B5EF4-FFF2-40B4-BE49-F238E27FC236}">
                  <a16:creationId xmlns:a16="http://schemas.microsoft.com/office/drawing/2014/main" xmlns="" id="{8F761933-BF0A-464E-3050-9545BE15EEFA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0;p38">
              <a:extLst>
                <a:ext uri="{FF2B5EF4-FFF2-40B4-BE49-F238E27FC236}">
                  <a16:creationId xmlns:a16="http://schemas.microsoft.com/office/drawing/2014/main" xmlns="" id="{861DBC15-90EF-6411-F62D-2DBE2BCE993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1;p38">
              <a:extLst>
                <a:ext uri="{FF2B5EF4-FFF2-40B4-BE49-F238E27FC236}">
                  <a16:creationId xmlns:a16="http://schemas.microsoft.com/office/drawing/2014/main" xmlns="" id="{933D3416-757C-2E6E-1A49-44AD20912F70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2;p38">
              <a:extLst>
                <a:ext uri="{FF2B5EF4-FFF2-40B4-BE49-F238E27FC236}">
                  <a16:creationId xmlns:a16="http://schemas.microsoft.com/office/drawing/2014/main" xmlns="" id="{D69D3A85-0DB5-A21C-44C3-FC2C67E18D9C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3;p38">
              <a:extLst>
                <a:ext uri="{FF2B5EF4-FFF2-40B4-BE49-F238E27FC236}">
                  <a16:creationId xmlns:a16="http://schemas.microsoft.com/office/drawing/2014/main" xmlns="" id="{460E693F-FF26-EDBB-77E7-36323DD63C2B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4;p38">
              <a:extLst>
                <a:ext uri="{FF2B5EF4-FFF2-40B4-BE49-F238E27FC236}">
                  <a16:creationId xmlns:a16="http://schemas.microsoft.com/office/drawing/2014/main" xmlns="" id="{9DBAE6E9-8762-229D-919A-6FF8F186CBCD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5;p38">
              <a:extLst>
                <a:ext uri="{FF2B5EF4-FFF2-40B4-BE49-F238E27FC236}">
                  <a16:creationId xmlns:a16="http://schemas.microsoft.com/office/drawing/2014/main" xmlns="" id="{18575F71-24B1-AEDF-7D16-3FB97E790096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6;p38">
              <a:extLst>
                <a:ext uri="{FF2B5EF4-FFF2-40B4-BE49-F238E27FC236}">
                  <a16:creationId xmlns:a16="http://schemas.microsoft.com/office/drawing/2014/main" xmlns="" id="{87630E00-FEEA-7B45-BF90-BAD206DD34FA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7;p38">
              <a:extLst>
                <a:ext uri="{FF2B5EF4-FFF2-40B4-BE49-F238E27FC236}">
                  <a16:creationId xmlns:a16="http://schemas.microsoft.com/office/drawing/2014/main" xmlns="" id="{B31E7BDE-65D8-8A88-518A-A1283AED617E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8;p38">
              <a:extLst>
                <a:ext uri="{FF2B5EF4-FFF2-40B4-BE49-F238E27FC236}">
                  <a16:creationId xmlns:a16="http://schemas.microsoft.com/office/drawing/2014/main" xmlns="" id="{D8D97023-FEBB-E41D-3C82-41FF30E9AF90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9;p38">
              <a:extLst>
                <a:ext uri="{FF2B5EF4-FFF2-40B4-BE49-F238E27FC236}">
                  <a16:creationId xmlns:a16="http://schemas.microsoft.com/office/drawing/2014/main" xmlns="" id="{76F45442-7684-01BC-424C-A2BA03CEF15F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0;p38">
              <a:extLst>
                <a:ext uri="{FF2B5EF4-FFF2-40B4-BE49-F238E27FC236}">
                  <a16:creationId xmlns:a16="http://schemas.microsoft.com/office/drawing/2014/main" xmlns="" id="{8947E7AB-0EF9-78D7-7482-2087FF922FCF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1;p38">
              <a:extLst>
                <a:ext uri="{FF2B5EF4-FFF2-40B4-BE49-F238E27FC236}">
                  <a16:creationId xmlns:a16="http://schemas.microsoft.com/office/drawing/2014/main" xmlns="" id="{CACE38FE-94AD-D2A9-6E9C-16B87C671767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2;p38">
              <a:extLst>
                <a:ext uri="{FF2B5EF4-FFF2-40B4-BE49-F238E27FC236}">
                  <a16:creationId xmlns:a16="http://schemas.microsoft.com/office/drawing/2014/main" xmlns="" id="{35DE85C5-A5B7-C322-1428-D9511A3975E8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3;p38">
              <a:extLst>
                <a:ext uri="{FF2B5EF4-FFF2-40B4-BE49-F238E27FC236}">
                  <a16:creationId xmlns:a16="http://schemas.microsoft.com/office/drawing/2014/main" xmlns="" id="{FCECD45B-D84E-857D-5D66-00EEAFFB40E9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4;p38">
              <a:extLst>
                <a:ext uri="{FF2B5EF4-FFF2-40B4-BE49-F238E27FC236}">
                  <a16:creationId xmlns:a16="http://schemas.microsoft.com/office/drawing/2014/main" xmlns="" id="{33F58312-1470-48FA-1122-AEDF3F188C30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5;p38">
              <a:extLst>
                <a:ext uri="{FF2B5EF4-FFF2-40B4-BE49-F238E27FC236}">
                  <a16:creationId xmlns:a16="http://schemas.microsoft.com/office/drawing/2014/main" xmlns="" id="{AA488A1F-C3B4-1CB3-936F-B51ADE1AF4F2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6;p38">
              <a:extLst>
                <a:ext uri="{FF2B5EF4-FFF2-40B4-BE49-F238E27FC236}">
                  <a16:creationId xmlns:a16="http://schemas.microsoft.com/office/drawing/2014/main" xmlns="" id="{103ADFF0-2B16-01DC-35DE-7A59E9D8FBC6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7;p38">
              <a:extLst>
                <a:ext uri="{FF2B5EF4-FFF2-40B4-BE49-F238E27FC236}">
                  <a16:creationId xmlns:a16="http://schemas.microsoft.com/office/drawing/2014/main" xmlns="" id="{9D3C94F2-C0C2-682F-FE30-D20A5033B831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8;p38">
              <a:extLst>
                <a:ext uri="{FF2B5EF4-FFF2-40B4-BE49-F238E27FC236}">
                  <a16:creationId xmlns:a16="http://schemas.microsoft.com/office/drawing/2014/main" xmlns="" id="{53F4F556-F958-DC10-004F-559FA6409193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9;p38">
              <a:extLst>
                <a:ext uri="{FF2B5EF4-FFF2-40B4-BE49-F238E27FC236}">
                  <a16:creationId xmlns:a16="http://schemas.microsoft.com/office/drawing/2014/main" xmlns="" id="{28944308-3163-8A44-2784-1F30D539E831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0;p38">
              <a:extLst>
                <a:ext uri="{FF2B5EF4-FFF2-40B4-BE49-F238E27FC236}">
                  <a16:creationId xmlns:a16="http://schemas.microsoft.com/office/drawing/2014/main" xmlns="" id="{2A858D29-8C87-3311-CFC9-9371F90FD03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1;p38">
              <a:extLst>
                <a:ext uri="{FF2B5EF4-FFF2-40B4-BE49-F238E27FC236}">
                  <a16:creationId xmlns:a16="http://schemas.microsoft.com/office/drawing/2014/main" xmlns="" id="{125C3F49-8411-2FB8-99BB-022DE020223A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2;p38">
              <a:extLst>
                <a:ext uri="{FF2B5EF4-FFF2-40B4-BE49-F238E27FC236}">
                  <a16:creationId xmlns:a16="http://schemas.microsoft.com/office/drawing/2014/main" xmlns="" id="{808B3BC0-4278-4244-C72F-9E21F13D494B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3;p38">
              <a:extLst>
                <a:ext uri="{FF2B5EF4-FFF2-40B4-BE49-F238E27FC236}">
                  <a16:creationId xmlns:a16="http://schemas.microsoft.com/office/drawing/2014/main" xmlns="" id="{C1F1F88C-3733-81F0-5DC0-22F281435570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4;p38">
              <a:extLst>
                <a:ext uri="{FF2B5EF4-FFF2-40B4-BE49-F238E27FC236}">
                  <a16:creationId xmlns:a16="http://schemas.microsoft.com/office/drawing/2014/main" xmlns="" id="{CEF279AD-A5FC-82FD-3383-9594A29D5FF1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5;p38">
              <a:extLst>
                <a:ext uri="{FF2B5EF4-FFF2-40B4-BE49-F238E27FC236}">
                  <a16:creationId xmlns:a16="http://schemas.microsoft.com/office/drawing/2014/main" xmlns="" id="{3A8512FC-2688-1891-2BAC-845A7A99A706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6;p38">
              <a:extLst>
                <a:ext uri="{FF2B5EF4-FFF2-40B4-BE49-F238E27FC236}">
                  <a16:creationId xmlns:a16="http://schemas.microsoft.com/office/drawing/2014/main" xmlns="" id="{34BCAAE8-EC34-F268-28BC-01C5B5E571C3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7;p38">
              <a:extLst>
                <a:ext uri="{FF2B5EF4-FFF2-40B4-BE49-F238E27FC236}">
                  <a16:creationId xmlns:a16="http://schemas.microsoft.com/office/drawing/2014/main" xmlns="" id="{49314979-AFA2-1355-2AF5-F57E462FE86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8;p38">
              <a:extLst>
                <a:ext uri="{FF2B5EF4-FFF2-40B4-BE49-F238E27FC236}">
                  <a16:creationId xmlns:a16="http://schemas.microsoft.com/office/drawing/2014/main" xmlns="" id="{DC575722-2563-86ED-DE6E-FAE9BDB26127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9;p38">
              <a:extLst>
                <a:ext uri="{FF2B5EF4-FFF2-40B4-BE49-F238E27FC236}">
                  <a16:creationId xmlns:a16="http://schemas.microsoft.com/office/drawing/2014/main" xmlns="" id="{5C08B6E1-E493-3913-38E1-6231CEB98F8D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0;p38">
              <a:extLst>
                <a:ext uri="{FF2B5EF4-FFF2-40B4-BE49-F238E27FC236}">
                  <a16:creationId xmlns:a16="http://schemas.microsoft.com/office/drawing/2014/main" xmlns="" id="{8CD4826A-856B-2E85-305F-542DB0145D11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1;p38">
              <a:extLst>
                <a:ext uri="{FF2B5EF4-FFF2-40B4-BE49-F238E27FC236}">
                  <a16:creationId xmlns:a16="http://schemas.microsoft.com/office/drawing/2014/main" xmlns="" id="{3525FEFE-AF00-5EF8-1635-2047C49FB189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2;p38">
              <a:extLst>
                <a:ext uri="{FF2B5EF4-FFF2-40B4-BE49-F238E27FC236}">
                  <a16:creationId xmlns:a16="http://schemas.microsoft.com/office/drawing/2014/main" xmlns="" id="{02C18844-EE4E-800B-9362-2B9CE93A200E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3;p38">
              <a:extLst>
                <a:ext uri="{FF2B5EF4-FFF2-40B4-BE49-F238E27FC236}">
                  <a16:creationId xmlns:a16="http://schemas.microsoft.com/office/drawing/2014/main" xmlns="" id="{15B346E9-C479-1AE3-2D48-2B36D353799D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4;p38">
              <a:extLst>
                <a:ext uri="{FF2B5EF4-FFF2-40B4-BE49-F238E27FC236}">
                  <a16:creationId xmlns:a16="http://schemas.microsoft.com/office/drawing/2014/main" xmlns="" id="{D849BF9E-B6D1-C259-C8DB-9329B57DDABA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5;p38">
              <a:extLst>
                <a:ext uri="{FF2B5EF4-FFF2-40B4-BE49-F238E27FC236}">
                  <a16:creationId xmlns:a16="http://schemas.microsoft.com/office/drawing/2014/main" xmlns="" id="{0068C42F-1B36-0411-CD41-79EC41FC77FF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6;p38">
              <a:extLst>
                <a:ext uri="{FF2B5EF4-FFF2-40B4-BE49-F238E27FC236}">
                  <a16:creationId xmlns:a16="http://schemas.microsoft.com/office/drawing/2014/main" xmlns="" id="{87A57BFB-D271-6476-64CB-4A15E89A02D1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7;p38">
              <a:extLst>
                <a:ext uri="{FF2B5EF4-FFF2-40B4-BE49-F238E27FC236}">
                  <a16:creationId xmlns:a16="http://schemas.microsoft.com/office/drawing/2014/main" xmlns="" id="{79BB7EBE-E146-C892-1FFD-C07ABE7C3E83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8;p38">
              <a:extLst>
                <a:ext uri="{FF2B5EF4-FFF2-40B4-BE49-F238E27FC236}">
                  <a16:creationId xmlns:a16="http://schemas.microsoft.com/office/drawing/2014/main" xmlns="" id="{F96EBB27-EDB9-48F6-95D0-B8E9BADFB7A6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9;p38">
              <a:extLst>
                <a:ext uri="{FF2B5EF4-FFF2-40B4-BE49-F238E27FC236}">
                  <a16:creationId xmlns:a16="http://schemas.microsoft.com/office/drawing/2014/main" xmlns="" id="{325063C0-8D58-C8D7-5CED-4805F203A2F8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0;p38">
              <a:extLst>
                <a:ext uri="{FF2B5EF4-FFF2-40B4-BE49-F238E27FC236}">
                  <a16:creationId xmlns:a16="http://schemas.microsoft.com/office/drawing/2014/main" xmlns="" id="{A27D770C-D2BF-B345-6C82-ED1A096B44FF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1;p38">
              <a:extLst>
                <a:ext uri="{FF2B5EF4-FFF2-40B4-BE49-F238E27FC236}">
                  <a16:creationId xmlns:a16="http://schemas.microsoft.com/office/drawing/2014/main" xmlns="" id="{EBCC763C-1EC6-7ADF-CD03-4FCCC680B86E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2;p38">
              <a:extLst>
                <a:ext uri="{FF2B5EF4-FFF2-40B4-BE49-F238E27FC236}">
                  <a16:creationId xmlns:a16="http://schemas.microsoft.com/office/drawing/2014/main" xmlns="" id="{3133F7E3-5670-6436-C681-3857C8F41EC5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3;p38">
              <a:extLst>
                <a:ext uri="{FF2B5EF4-FFF2-40B4-BE49-F238E27FC236}">
                  <a16:creationId xmlns:a16="http://schemas.microsoft.com/office/drawing/2014/main" xmlns="" id="{3B9D7CF3-BE67-F475-40B0-207D3F2E1919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4;p38">
              <a:extLst>
                <a:ext uri="{FF2B5EF4-FFF2-40B4-BE49-F238E27FC236}">
                  <a16:creationId xmlns:a16="http://schemas.microsoft.com/office/drawing/2014/main" xmlns="" id="{C7C7B95E-9484-329E-389C-6CBC4F33A70E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5;p38">
              <a:extLst>
                <a:ext uri="{FF2B5EF4-FFF2-40B4-BE49-F238E27FC236}">
                  <a16:creationId xmlns:a16="http://schemas.microsoft.com/office/drawing/2014/main" xmlns="" id="{CAD48C0D-C2FD-DE90-BECD-3C7FFDDF0413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6;p38">
              <a:extLst>
                <a:ext uri="{FF2B5EF4-FFF2-40B4-BE49-F238E27FC236}">
                  <a16:creationId xmlns:a16="http://schemas.microsoft.com/office/drawing/2014/main" xmlns="" id="{DCB960DA-BAF8-DEFF-AAEA-333A82554D2E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7;p38">
              <a:extLst>
                <a:ext uri="{FF2B5EF4-FFF2-40B4-BE49-F238E27FC236}">
                  <a16:creationId xmlns:a16="http://schemas.microsoft.com/office/drawing/2014/main" xmlns="" id="{7428AB9D-BF51-983C-BC76-80C6030327A9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8;p38">
              <a:extLst>
                <a:ext uri="{FF2B5EF4-FFF2-40B4-BE49-F238E27FC236}">
                  <a16:creationId xmlns:a16="http://schemas.microsoft.com/office/drawing/2014/main" xmlns="" id="{385B1A34-97A9-782B-1432-3BF3DFA6CE30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9;p38">
              <a:extLst>
                <a:ext uri="{FF2B5EF4-FFF2-40B4-BE49-F238E27FC236}">
                  <a16:creationId xmlns:a16="http://schemas.microsoft.com/office/drawing/2014/main" xmlns="" id="{3417E67F-F725-1ACD-61E2-A6245C672046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0;p38">
              <a:extLst>
                <a:ext uri="{FF2B5EF4-FFF2-40B4-BE49-F238E27FC236}">
                  <a16:creationId xmlns:a16="http://schemas.microsoft.com/office/drawing/2014/main" xmlns="" id="{6089A426-5FF0-4054-92F0-D13B16B27BE0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1;p38">
              <a:extLst>
                <a:ext uri="{FF2B5EF4-FFF2-40B4-BE49-F238E27FC236}">
                  <a16:creationId xmlns:a16="http://schemas.microsoft.com/office/drawing/2014/main" xmlns="" id="{646CE2EE-9D9D-CD99-38FD-03DB46645EA6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2;p38">
              <a:extLst>
                <a:ext uri="{FF2B5EF4-FFF2-40B4-BE49-F238E27FC236}">
                  <a16:creationId xmlns:a16="http://schemas.microsoft.com/office/drawing/2014/main" xmlns="" id="{10D732ED-569F-1EB6-80FC-023056C90B50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3;p38">
              <a:extLst>
                <a:ext uri="{FF2B5EF4-FFF2-40B4-BE49-F238E27FC236}">
                  <a16:creationId xmlns:a16="http://schemas.microsoft.com/office/drawing/2014/main" xmlns="" id="{B57EB362-8ACE-7A96-A080-ED192165FB2F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4;p38">
              <a:extLst>
                <a:ext uri="{FF2B5EF4-FFF2-40B4-BE49-F238E27FC236}">
                  <a16:creationId xmlns:a16="http://schemas.microsoft.com/office/drawing/2014/main" xmlns="" id="{78512C5D-C4BD-6F9E-BE3C-44542B5A7DE1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5;p38">
              <a:extLst>
                <a:ext uri="{FF2B5EF4-FFF2-40B4-BE49-F238E27FC236}">
                  <a16:creationId xmlns:a16="http://schemas.microsoft.com/office/drawing/2014/main" xmlns="" id="{DBB669A2-8B71-AE76-56DC-02AF51FD43E4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6;p38">
              <a:extLst>
                <a:ext uri="{FF2B5EF4-FFF2-40B4-BE49-F238E27FC236}">
                  <a16:creationId xmlns:a16="http://schemas.microsoft.com/office/drawing/2014/main" xmlns="" id="{881171A4-346E-B858-AC6B-B5AE4DB3AC34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7;p38">
              <a:extLst>
                <a:ext uri="{FF2B5EF4-FFF2-40B4-BE49-F238E27FC236}">
                  <a16:creationId xmlns:a16="http://schemas.microsoft.com/office/drawing/2014/main" xmlns="" id="{0325D8BD-5F58-68E3-A171-1F68980126AC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8;p38">
              <a:extLst>
                <a:ext uri="{FF2B5EF4-FFF2-40B4-BE49-F238E27FC236}">
                  <a16:creationId xmlns:a16="http://schemas.microsoft.com/office/drawing/2014/main" xmlns="" id="{7C9093C6-A062-A305-23BF-20AD2C240C30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9;p38">
              <a:extLst>
                <a:ext uri="{FF2B5EF4-FFF2-40B4-BE49-F238E27FC236}">
                  <a16:creationId xmlns:a16="http://schemas.microsoft.com/office/drawing/2014/main" xmlns="" id="{5B49A38B-48BD-FB56-D838-A41E7435274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0;p38">
              <a:extLst>
                <a:ext uri="{FF2B5EF4-FFF2-40B4-BE49-F238E27FC236}">
                  <a16:creationId xmlns:a16="http://schemas.microsoft.com/office/drawing/2014/main" xmlns="" id="{DF73EFBA-5D41-F088-D038-0BD7904072BE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1;p38">
              <a:extLst>
                <a:ext uri="{FF2B5EF4-FFF2-40B4-BE49-F238E27FC236}">
                  <a16:creationId xmlns:a16="http://schemas.microsoft.com/office/drawing/2014/main" xmlns="" id="{5563CDEC-163B-EA84-C968-543ED7111FA3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2;p38">
              <a:extLst>
                <a:ext uri="{FF2B5EF4-FFF2-40B4-BE49-F238E27FC236}">
                  <a16:creationId xmlns:a16="http://schemas.microsoft.com/office/drawing/2014/main" xmlns="" id="{369D5372-C589-4C6D-5A2C-F8598B203693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3;p38">
              <a:extLst>
                <a:ext uri="{FF2B5EF4-FFF2-40B4-BE49-F238E27FC236}">
                  <a16:creationId xmlns:a16="http://schemas.microsoft.com/office/drawing/2014/main" xmlns="" id="{C766337F-C12C-2D4B-B54B-BEA46E8FFF27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4;p38">
              <a:extLst>
                <a:ext uri="{FF2B5EF4-FFF2-40B4-BE49-F238E27FC236}">
                  <a16:creationId xmlns:a16="http://schemas.microsoft.com/office/drawing/2014/main" xmlns="" id="{45671178-F2C6-6051-9341-D4F113653C65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5;p38">
              <a:extLst>
                <a:ext uri="{FF2B5EF4-FFF2-40B4-BE49-F238E27FC236}">
                  <a16:creationId xmlns:a16="http://schemas.microsoft.com/office/drawing/2014/main" xmlns="" id="{9DFD591D-EC1E-EBEA-A56F-DE9A2E655E7E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6;p38">
              <a:extLst>
                <a:ext uri="{FF2B5EF4-FFF2-40B4-BE49-F238E27FC236}">
                  <a16:creationId xmlns:a16="http://schemas.microsoft.com/office/drawing/2014/main" xmlns="" id="{A17BEFA2-AA78-9680-3129-CC1E240601C3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7;p38">
              <a:extLst>
                <a:ext uri="{FF2B5EF4-FFF2-40B4-BE49-F238E27FC236}">
                  <a16:creationId xmlns:a16="http://schemas.microsoft.com/office/drawing/2014/main" xmlns="" id="{1C49797A-3F2F-5952-5940-79B34E306245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8;p38">
              <a:extLst>
                <a:ext uri="{FF2B5EF4-FFF2-40B4-BE49-F238E27FC236}">
                  <a16:creationId xmlns:a16="http://schemas.microsoft.com/office/drawing/2014/main" xmlns="" id="{78FBDFEC-5465-C52D-7C31-19E30497D59B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9;p38">
              <a:extLst>
                <a:ext uri="{FF2B5EF4-FFF2-40B4-BE49-F238E27FC236}">
                  <a16:creationId xmlns:a16="http://schemas.microsoft.com/office/drawing/2014/main" xmlns="" id="{1DE8EAC4-99F2-8D6B-C9AF-A6A25C314997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0;p38">
              <a:extLst>
                <a:ext uri="{FF2B5EF4-FFF2-40B4-BE49-F238E27FC236}">
                  <a16:creationId xmlns:a16="http://schemas.microsoft.com/office/drawing/2014/main" xmlns="" id="{94E2F93A-D573-0E2C-D450-46E523817997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1;p38">
              <a:extLst>
                <a:ext uri="{FF2B5EF4-FFF2-40B4-BE49-F238E27FC236}">
                  <a16:creationId xmlns:a16="http://schemas.microsoft.com/office/drawing/2014/main" xmlns="" id="{DE348ABD-C671-5612-A39E-CA7D04D49B75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2;p38">
              <a:extLst>
                <a:ext uri="{FF2B5EF4-FFF2-40B4-BE49-F238E27FC236}">
                  <a16:creationId xmlns:a16="http://schemas.microsoft.com/office/drawing/2014/main" xmlns="" id="{4D1A6352-4968-15A8-E71E-D2C67BDA8536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3;p38">
              <a:extLst>
                <a:ext uri="{FF2B5EF4-FFF2-40B4-BE49-F238E27FC236}">
                  <a16:creationId xmlns:a16="http://schemas.microsoft.com/office/drawing/2014/main" xmlns="" id="{2271B703-1F15-A7B5-B4F9-F46BD6426B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4;p38">
              <a:extLst>
                <a:ext uri="{FF2B5EF4-FFF2-40B4-BE49-F238E27FC236}">
                  <a16:creationId xmlns:a16="http://schemas.microsoft.com/office/drawing/2014/main" xmlns="" id="{2C32E14A-E938-6684-E168-FE8DE73F4725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5;p38">
              <a:extLst>
                <a:ext uri="{FF2B5EF4-FFF2-40B4-BE49-F238E27FC236}">
                  <a16:creationId xmlns:a16="http://schemas.microsoft.com/office/drawing/2014/main" xmlns="" id="{EF0720B9-0BB0-D76A-7CEB-3C70830F23B8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6;p38">
              <a:extLst>
                <a:ext uri="{FF2B5EF4-FFF2-40B4-BE49-F238E27FC236}">
                  <a16:creationId xmlns:a16="http://schemas.microsoft.com/office/drawing/2014/main" xmlns="" id="{5DD34993-9F17-1597-1EF0-C3ADF5F6EE9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7;p38">
              <a:extLst>
                <a:ext uri="{FF2B5EF4-FFF2-40B4-BE49-F238E27FC236}">
                  <a16:creationId xmlns:a16="http://schemas.microsoft.com/office/drawing/2014/main" xmlns="" id="{E230C3DA-EECA-B04B-0696-5826B2B396D0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8;p38">
              <a:extLst>
                <a:ext uri="{FF2B5EF4-FFF2-40B4-BE49-F238E27FC236}">
                  <a16:creationId xmlns:a16="http://schemas.microsoft.com/office/drawing/2014/main" xmlns="" id="{F23EB1EF-1F68-E8B9-ABE4-D00215D02102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9;p38">
              <a:extLst>
                <a:ext uri="{FF2B5EF4-FFF2-40B4-BE49-F238E27FC236}">
                  <a16:creationId xmlns:a16="http://schemas.microsoft.com/office/drawing/2014/main" xmlns="" id="{0EA72433-E62D-FC9E-4104-65F53F1EA7FB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0;p38">
              <a:extLst>
                <a:ext uri="{FF2B5EF4-FFF2-40B4-BE49-F238E27FC236}">
                  <a16:creationId xmlns:a16="http://schemas.microsoft.com/office/drawing/2014/main" xmlns="" id="{97FC1ADA-B0F4-B5E4-A116-24C034525118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1;p38">
              <a:extLst>
                <a:ext uri="{FF2B5EF4-FFF2-40B4-BE49-F238E27FC236}">
                  <a16:creationId xmlns:a16="http://schemas.microsoft.com/office/drawing/2014/main" xmlns="" id="{88517844-0A69-7D00-570D-07A4A9A40144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2;p38">
              <a:extLst>
                <a:ext uri="{FF2B5EF4-FFF2-40B4-BE49-F238E27FC236}">
                  <a16:creationId xmlns:a16="http://schemas.microsoft.com/office/drawing/2014/main" xmlns="" id="{BDBAB64D-CFA1-C2F7-CD90-FF5F268C3377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3;p38">
              <a:extLst>
                <a:ext uri="{FF2B5EF4-FFF2-40B4-BE49-F238E27FC236}">
                  <a16:creationId xmlns:a16="http://schemas.microsoft.com/office/drawing/2014/main" xmlns="" id="{9E6A5807-7CBD-2EDF-1ABC-8225295D7085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4;p38">
              <a:extLst>
                <a:ext uri="{FF2B5EF4-FFF2-40B4-BE49-F238E27FC236}">
                  <a16:creationId xmlns:a16="http://schemas.microsoft.com/office/drawing/2014/main" xmlns="" id="{B23D3906-BDF2-55C2-B156-814D55B6383C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5;p38">
              <a:extLst>
                <a:ext uri="{FF2B5EF4-FFF2-40B4-BE49-F238E27FC236}">
                  <a16:creationId xmlns:a16="http://schemas.microsoft.com/office/drawing/2014/main" xmlns="" id="{C2A750C8-AEF0-26AD-D2DF-CE03CF84DC4C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6;p38">
              <a:extLst>
                <a:ext uri="{FF2B5EF4-FFF2-40B4-BE49-F238E27FC236}">
                  <a16:creationId xmlns:a16="http://schemas.microsoft.com/office/drawing/2014/main" xmlns="" id="{299679D9-890F-DF50-F2F3-092B83AA1A3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7;p38">
              <a:extLst>
                <a:ext uri="{FF2B5EF4-FFF2-40B4-BE49-F238E27FC236}">
                  <a16:creationId xmlns:a16="http://schemas.microsoft.com/office/drawing/2014/main" xmlns="" id="{7C8557C7-2358-DB1C-1BF6-245DE9F4A08F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8;p38">
              <a:extLst>
                <a:ext uri="{FF2B5EF4-FFF2-40B4-BE49-F238E27FC236}">
                  <a16:creationId xmlns:a16="http://schemas.microsoft.com/office/drawing/2014/main" xmlns="" id="{7238EA9A-3F36-5438-FFC5-7F7F05FC906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9;p38">
              <a:extLst>
                <a:ext uri="{FF2B5EF4-FFF2-40B4-BE49-F238E27FC236}">
                  <a16:creationId xmlns:a16="http://schemas.microsoft.com/office/drawing/2014/main" xmlns="" id="{705F7032-CC4F-90FC-5E45-194730623082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0;p38">
              <a:extLst>
                <a:ext uri="{FF2B5EF4-FFF2-40B4-BE49-F238E27FC236}">
                  <a16:creationId xmlns:a16="http://schemas.microsoft.com/office/drawing/2014/main" xmlns="" id="{BFCB1C15-3E5A-2996-8A45-66F75F1AB7B8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1;p38">
              <a:extLst>
                <a:ext uri="{FF2B5EF4-FFF2-40B4-BE49-F238E27FC236}">
                  <a16:creationId xmlns:a16="http://schemas.microsoft.com/office/drawing/2014/main" xmlns="" id="{A2C77C1C-60D3-039B-C0F5-EAEEC00424EC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2;p38">
              <a:extLst>
                <a:ext uri="{FF2B5EF4-FFF2-40B4-BE49-F238E27FC236}">
                  <a16:creationId xmlns:a16="http://schemas.microsoft.com/office/drawing/2014/main" xmlns="" id="{D1B6AB01-46DD-0A3A-842E-0C3815904696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3;p38">
              <a:extLst>
                <a:ext uri="{FF2B5EF4-FFF2-40B4-BE49-F238E27FC236}">
                  <a16:creationId xmlns:a16="http://schemas.microsoft.com/office/drawing/2014/main" xmlns="" id="{86C80B72-946C-28D0-CA46-08F66BC78713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4;p38">
              <a:extLst>
                <a:ext uri="{FF2B5EF4-FFF2-40B4-BE49-F238E27FC236}">
                  <a16:creationId xmlns:a16="http://schemas.microsoft.com/office/drawing/2014/main" xmlns="" id="{31EF3777-29A8-82EF-A8FF-653F31A833DF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5;p38">
              <a:extLst>
                <a:ext uri="{FF2B5EF4-FFF2-40B4-BE49-F238E27FC236}">
                  <a16:creationId xmlns:a16="http://schemas.microsoft.com/office/drawing/2014/main" xmlns="" id="{9CA41F93-54E4-544B-9827-434CBD72D258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6;p38">
              <a:extLst>
                <a:ext uri="{FF2B5EF4-FFF2-40B4-BE49-F238E27FC236}">
                  <a16:creationId xmlns:a16="http://schemas.microsoft.com/office/drawing/2014/main" xmlns="" id="{5E67CADB-DA80-CF2C-C637-09A0CAD60F8A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7;p38">
              <a:extLst>
                <a:ext uri="{FF2B5EF4-FFF2-40B4-BE49-F238E27FC236}">
                  <a16:creationId xmlns:a16="http://schemas.microsoft.com/office/drawing/2014/main" xmlns="" id="{096A803A-18CC-D864-95B9-6BEB1E419D71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8;p38">
              <a:extLst>
                <a:ext uri="{FF2B5EF4-FFF2-40B4-BE49-F238E27FC236}">
                  <a16:creationId xmlns:a16="http://schemas.microsoft.com/office/drawing/2014/main" xmlns="" id="{3F880595-A000-3A12-96AB-F9C7014417D3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9;p38">
              <a:extLst>
                <a:ext uri="{FF2B5EF4-FFF2-40B4-BE49-F238E27FC236}">
                  <a16:creationId xmlns:a16="http://schemas.microsoft.com/office/drawing/2014/main" xmlns="" id="{EA8F1F1C-EDF1-D655-D2AB-845E1AB0999A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0;p38">
              <a:extLst>
                <a:ext uri="{FF2B5EF4-FFF2-40B4-BE49-F238E27FC236}">
                  <a16:creationId xmlns:a16="http://schemas.microsoft.com/office/drawing/2014/main" xmlns="" id="{8B82B2F5-4D33-27D7-0F07-309C8A4D286C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1;p38">
              <a:extLst>
                <a:ext uri="{FF2B5EF4-FFF2-40B4-BE49-F238E27FC236}">
                  <a16:creationId xmlns:a16="http://schemas.microsoft.com/office/drawing/2014/main" xmlns="" id="{13A58E4A-8A96-B936-EB04-8141BD2B7877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2;p38">
              <a:extLst>
                <a:ext uri="{FF2B5EF4-FFF2-40B4-BE49-F238E27FC236}">
                  <a16:creationId xmlns:a16="http://schemas.microsoft.com/office/drawing/2014/main" xmlns="" id="{0366530D-DA31-1FB4-1D65-8A5D02FD8BE1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3;p38">
              <a:extLst>
                <a:ext uri="{FF2B5EF4-FFF2-40B4-BE49-F238E27FC236}">
                  <a16:creationId xmlns:a16="http://schemas.microsoft.com/office/drawing/2014/main" xmlns="" id="{B1BD3854-B924-7D7C-16CF-478A9ADC660F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4;p38">
              <a:extLst>
                <a:ext uri="{FF2B5EF4-FFF2-40B4-BE49-F238E27FC236}">
                  <a16:creationId xmlns:a16="http://schemas.microsoft.com/office/drawing/2014/main" xmlns="" id="{8DE2A166-A53D-6948-EFAB-B0CBE7AC29F9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5;p38">
              <a:extLst>
                <a:ext uri="{FF2B5EF4-FFF2-40B4-BE49-F238E27FC236}">
                  <a16:creationId xmlns:a16="http://schemas.microsoft.com/office/drawing/2014/main" xmlns="" id="{560F2654-46E7-E609-77E3-421BB19A750D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6;p38">
              <a:extLst>
                <a:ext uri="{FF2B5EF4-FFF2-40B4-BE49-F238E27FC236}">
                  <a16:creationId xmlns:a16="http://schemas.microsoft.com/office/drawing/2014/main" xmlns="" id="{216316E9-A1F9-E70B-30EE-A6ABBD2CAEED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7;p38">
              <a:extLst>
                <a:ext uri="{FF2B5EF4-FFF2-40B4-BE49-F238E27FC236}">
                  <a16:creationId xmlns:a16="http://schemas.microsoft.com/office/drawing/2014/main" xmlns="" id="{C5323DB2-86D5-7709-242A-D066D57E3CA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8;p38">
              <a:extLst>
                <a:ext uri="{FF2B5EF4-FFF2-40B4-BE49-F238E27FC236}">
                  <a16:creationId xmlns:a16="http://schemas.microsoft.com/office/drawing/2014/main" xmlns="" id="{7CB813E9-49FE-1571-5E7E-C653D09D61DA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9;p38">
              <a:extLst>
                <a:ext uri="{FF2B5EF4-FFF2-40B4-BE49-F238E27FC236}">
                  <a16:creationId xmlns:a16="http://schemas.microsoft.com/office/drawing/2014/main" xmlns="" id="{EC4EDD56-B994-F0A1-68BE-60400081FB76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0;p38">
              <a:extLst>
                <a:ext uri="{FF2B5EF4-FFF2-40B4-BE49-F238E27FC236}">
                  <a16:creationId xmlns:a16="http://schemas.microsoft.com/office/drawing/2014/main" xmlns="" id="{5D9B6EC2-9979-A198-7681-FC8AAA12A08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1;p38">
              <a:extLst>
                <a:ext uri="{FF2B5EF4-FFF2-40B4-BE49-F238E27FC236}">
                  <a16:creationId xmlns:a16="http://schemas.microsoft.com/office/drawing/2014/main" xmlns="" id="{4C553008-BD51-9D07-0E03-2B7DAE52F5FA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2;p38">
              <a:extLst>
                <a:ext uri="{FF2B5EF4-FFF2-40B4-BE49-F238E27FC236}">
                  <a16:creationId xmlns:a16="http://schemas.microsoft.com/office/drawing/2014/main" xmlns="" id="{3848659B-E859-DDA5-24FE-4A1C4B0689CB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3;p38">
              <a:extLst>
                <a:ext uri="{FF2B5EF4-FFF2-40B4-BE49-F238E27FC236}">
                  <a16:creationId xmlns:a16="http://schemas.microsoft.com/office/drawing/2014/main" xmlns="" id="{C9D64506-5C25-8789-64E4-D7120C3A4463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4;p38">
              <a:extLst>
                <a:ext uri="{FF2B5EF4-FFF2-40B4-BE49-F238E27FC236}">
                  <a16:creationId xmlns:a16="http://schemas.microsoft.com/office/drawing/2014/main" xmlns="" id="{4347EF0E-B444-4F3B-C927-CDF290BC6AFB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5;p38">
              <a:extLst>
                <a:ext uri="{FF2B5EF4-FFF2-40B4-BE49-F238E27FC236}">
                  <a16:creationId xmlns:a16="http://schemas.microsoft.com/office/drawing/2014/main" xmlns="" id="{AED75554-44EA-A13C-9246-A552318FA1AD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6;p38">
              <a:extLst>
                <a:ext uri="{FF2B5EF4-FFF2-40B4-BE49-F238E27FC236}">
                  <a16:creationId xmlns:a16="http://schemas.microsoft.com/office/drawing/2014/main" xmlns="" id="{59F71939-CF46-20D7-1124-4DF10DF6AAF4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7;p38">
              <a:extLst>
                <a:ext uri="{FF2B5EF4-FFF2-40B4-BE49-F238E27FC236}">
                  <a16:creationId xmlns:a16="http://schemas.microsoft.com/office/drawing/2014/main" xmlns="" id="{4635D9BC-021F-0228-BBBD-DB47DB6673B5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8;p38">
              <a:extLst>
                <a:ext uri="{FF2B5EF4-FFF2-40B4-BE49-F238E27FC236}">
                  <a16:creationId xmlns:a16="http://schemas.microsoft.com/office/drawing/2014/main" xmlns="" id="{4DE63819-5975-250B-1A1F-4046FD52E41F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9;p38">
              <a:extLst>
                <a:ext uri="{FF2B5EF4-FFF2-40B4-BE49-F238E27FC236}">
                  <a16:creationId xmlns:a16="http://schemas.microsoft.com/office/drawing/2014/main" xmlns="" id="{33BCB7D7-3B20-B488-C131-C7F14E8D6ED4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0;p38">
              <a:extLst>
                <a:ext uri="{FF2B5EF4-FFF2-40B4-BE49-F238E27FC236}">
                  <a16:creationId xmlns:a16="http://schemas.microsoft.com/office/drawing/2014/main" xmlns="" id="{20AFB028-DDBF-2C53-1287-9BFEB2701B07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1;p38">
              <a:extLst>
                <a:ext uri="{FF2B5EF4-FFF2-40B4-BE49-F238E27FC236}">
                  <a16:creationId xmlns:a16="http://schemas.microsoft.com/office/drawing/2014/main" xmlns="" id="{D7E1311B-337A-99B6-69AD-2962B543AB9F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2;p38">
              <a:extLst>
                <a:ext uri="{FF2B5EF4-FFF2-40B4-BE49-F238E27FC236}">
                  <a16:creationId xmlns:a16="http://schemas.microsoft.com/office/drawing/2014/main" xmlns="" id="{DE4406F3-AD12-5CF9-35E9-94D0437F7BA2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3;p38">
              <a:extLst>
                <a:ext uri="{FF2B5EF4-FFF2-40B4-BE49-F238E27FC236}">
                  <a16:creationId xmlns:a16="http://schemas.microsoft.com/office/drawing/2014/main" xmlns="" id="{BA1EB34F-1318-E070-545A-FACCDC69746B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4;p38">
              <a:extLst>
                <a:ext uri="{FF2B5EF4-FFF2-40B4-BE49-F238E27FC236}">
                  <a16:creationId xmlns:a16="http://schemas.microsoft.com/office/drawing/2014/main" xmlns="" id="{CD76741E-7EC0-28DE-32FF-B953FDF3481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5;p38">
              <a:extLst>
                <a:ext uri="{FF2B5EF4-FFF2-40B4-BE49-F238E27FC236}">
                  <a16:creationId xmlns:a16="http://schemas.microsoft.com/office/drawing/2014/main" xmlns="" id="{85FF2A80-BD6A-42FC-0AC6-5B0D217AF4CE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6;p38">
              <a:extLst>
                <a:ext uri="{FF2B5EF4-FFF2-40B4-BE49-F238E27FC236}">
                  <a16:creationId xmlns:a16="http://schemas.microsoft.com/office/drawing/2014/main" xmlns="" id="{DEDB312E-0A8A-888B-8147-6B849A862C63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7;p38">
              <a:extLst>
                <a:ext uri="{FF2B5EF4-FFF2-40B4-BE49-F238E27FC236}">
                  <a16:creationId xmlns:a16="http://schemas.microsoft.com/office/drawing/2014/main" xmlns="" id="{17F9E1D4-D1A2-44F3-B810-E39A47890F36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8;p38">
              <a:extLst>
                <a:ext uri="{FF2B5EF4-FFF2-40B4-BE49-F238E27FC236}">
                  <a16:creationId xmlns:a16="http://schemas.microsoft.com/office/drawing/2014/main" xmlns="" id="{5173B901-678A-A5FC-86B1-10C72C03FF02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9;p38">
              <a:extLst>
                <a:ext uri="{FF2B5EF4-FFF2-40B4-BE49-F238E27FC236}">
                  <a16:creationId xmlns:a16="http://schemas.microsoft.com/office/drawing/2014/main" xmlns="" id="{AE612EFB-B42F-71E2-265D-CD3C5FB8361A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0;p38">
              <a:extLst>
                <a:ext uri="{FF2B5EF4-FFF2-40B4-BE49-F238E27FC236}">
                  <a16:creationId xmlns:a16="http://schemas.microsoft.com/office/drawing/2014/main" xmlns="" id="{D0CB7549-37F3-E42B-58A6-9137A5E94E7E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1;p38">
              <a:extLst>
                <a:ext uri="{FF2B5EF4-FFF2-40B4-BE49-F238E27FC236}">
                  <a16:creationId xmlns:a16="http://schemas.microsoft.com/office/drawing/2014/main" xmlns="" id="{B46CDDD4-EBAA-9E05-300C-5BA27063968B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2;p38">
              <a:extLst>
                <a:ext uri="{FF2B5EF4-FFF2-40B4-BE49-F238E27FC236}">
                  <a16:creationId xmlns:a16="http://schemas.microsoft.com/office/drawing/2014/main" xmlns="" id="{9D421AB7-A74A-0283-4D94-1E2DBCE710A1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3;p38">
              <a:extLst>
                <a:ext uri="{FF2B5EF4-FFF2-40B4-BE49-F238E27FC236}">
                  <a16:creationId xmlns:a16="http://schemas.microsoft.com/office/drawing/2014/main" xmlns="" id="{C2DA5DF4-8400-EC82-758A-826F109A2ADD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4;p38">
              <a:extLst>
                <a:ext uri="{FF2B5EF4-FFF2-40B4-BE49-F238E27FC236}">
                  <a16:creationId xmlns:a16="http://schemas.microsoft.com/office/drawing/2014/main" xmlns="" id="{61E10322-BBE8-F9FE-4714-532CC722AB5D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5;p38">
              <a:extLst>
                <a:ext uri="{FF2B5EF4-FFF2-40B4-BE49-F238E27FC236}">
                  <a16:creationId xmlns:a16="http://schemas.microsoft.com/office/drawing/2014/main" xmlns="" id="{3266D660-161C-AE7A-192C-C4BECE3692D2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6;p38">
              <a:extLst>
                <a:ext uri="{FF2B5EF4-FFF2-40B4-BE49-F238E27FC236}">
                  <a16:creationId xmlns:a16="http://schemas.microsoft.com/office/drawing/2014/main" xmlns="" id="{3CE10703-996E-673D-5846-87BE4B4575BF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7;p38">
              <a:extLst>
                <a:ext uri="{FF2B5EF4-FFF2-40B4-BE49-F238E27FC236}">
                  <a16:creationId xmlns:a16="http://schemas.microsoft.com/office/drawing/2014/main" xmlns="" id="{CF144BF3-0E74-9129-6C4A-21FCAB610575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8;p38">
              <a:extLst>
                <a:ext uri="{FF2B5EF4-FFF2-40B4-BE49-F238E27FC236}">
                  <a16:creationId xmlns:a16="http://schemas.microsoft.com/office/drawing/2014/main" xmlns="" id="{BAE28B48-00F6-16C4-5D34-6D8A971D3C4F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9;p38">
              <a:extLst>
                <a:ext uri="{FF2B5EF4-FFF2-40B4-BE49-F238E27FC236}">
                  <a16:creationId xmlns:a16="http://schemas.microsoft.com/office/drawing/2014/main" xmlns="" id="{7DCF4828-3D3F-9CB2-908B-F2F5A39088F6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0;p38">
              <a:extLst>
                <a:ext uri="{FF2B5EF4-FFF2-40B4-BE49-F238E27FC236}">
                  <a16:creationId xmlns:a16="http://schemas.microsoft.com/office/drawing/2014/main" xmlns="" id="{47649DC4-DE5B-FF2D-3880-2EA3D688DC5B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1;p38">
              <a:extLst>
                <a:ext uri="{FF2B5EF4-FFF2-40B4-BE49-F238E27FC236}">
                  <a16:creationId xmlns:a16="http://schemas.microsoft.com/office/drawing/2014/main" xmlns="" id="{61310E9B-EE92-42C4-674B-06DF21FE5154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2;p38">
              <a:extLst>
                <a:ext uri="{FF2B5EF4-FFF2-40B4-BE49-F238E27FC236}">
                  <a16:creationId xmlns:a16="http://schemas.microsoft.com/office/drawing/2014/main" xmlns="" id="{5E30C72A-06CA-D6A9-DF22-38398EAF35F8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3;p38">
              <a:extLst>
                <a:ext uri="{FF2B5EF4-FFF2-40B4-BE49-F238E27FC236}">
                  <a16:creationId xmlns:a16="http://schemas.microsoft.com/office/drawing/2014/main" xmlns="" id="{8918C33C-A38D-71D6-0D90-6B1A0660AA81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4;p38">
              <a:extLst>
                <a:ext uri="{FF2B5EF4-FFF2-40B4-BE49-F238E27FC236}">
                  <a16:creationId xmlns:a16="http://schemas.microsoft.com/office/drawing/2014/main" xmlns="" id="{58D1093C-2355-D57F-1194-B1AF903E76CC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5;p38">
              <a:extLst>
                <a:ext uri="{FF2B5EF4-FFF2-40B4-BE49-F238E27FC236}">
                  <a16:creationId xmlns:a16="http://schemas.microsoft.com/office/drawing/2014/main" xmlns="" id="{50810451-9B19-46D2-6688-7C6B40FD0811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6;p38">
              <a:extLst>
                <a:ext uri="{FF2B5EF4-FFF2-40B4-BE49-F238E27FC236}">
                  <a16:creationId xmlns:a16="http://schemas.microsoft.com/office/drawing/2014/main" xmlns="" id="{A7010306-7CC4-526B-1938-D0A56F5152C6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7;p38">
              <a:extLst>
                <a:ext uri="{FF2B5EF4-FFF2-40B4-BE49-F238E27FC236}">
                  <a16:creationId xmlns:a16="http://schemas.microsoft.com/office/drawing/2014/main" xmlns="" id="{691F9C4B-C159-09C4-AB9F-C8412E3CA73B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8;p38">
              <a:extLst>
                <a:ext uri="{FF2B5EF4-FFF2-40B4-BE49-F238E27FC236}">
                  <a16:creationId xmlns:a16="http://schemas.microsoft.com/office/drawing/2014/main" xmlns="" id="{D8617349-67B2-A418-FC1D-428439184686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9;p38">
              <a:extLst>
                <a:ext uri="{FF2B5EF4-FFF2-40B4-BE49-F238E27FC236}">
                  <a16:creationId xmlns:a16="http://schemas.microsoft.com/office/drawing/2014/main" xmlns="" id="{B40D3A4C-3E57-7A10-5518-6505261E7A48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0;p38">
              <a:extLst>
                <a:ext uri="{FF2B5EF4-FFF2-40B4-BE49-F238E27FC236}">
                  <a16:creationId xmlns:a16="http://schemas.microsoft.com/office/drawing/2014/main" xmlns="" id="{181653EE-549B-B075-4020-EA9BF6644E21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1;p38">
              <a:extLst>
                <a:ext uri="{FF2B5EF4-FFF2-40B4-BE49-F238E27FC236}">
                  <a16:creationId xmlns:a16="http://schemas.microsoft.com/office/drawing/2014/main" xmlns="" id="{523B9E98-9BFF-0390-19BD-127D336FA6FE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2;p38">
              <a:extLst>
                <a:ext uri="{FF2B5EF4-FFF2-40B4-BE49-F238E27FC236}">
                  <a16:creationId xmlns:a16="http://schemas.microsoft.com/office/drawing/2014/main" xmlns="" id="{316000AB-EC26-A2AA-AEC0-2D588D98F217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3;p38">
              <a:extLst>
                <a:ext uri="{FF2B5EF4-FFF2-40B4-BE49-F238E27FC236}">
                  <a16:creationId xmlns:a16="http://schemas.microsoft.com/office/drawing/2014/main" xmlns="" id="{9C33D62F-EED7-911C-1348-797466843D8A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4;p38">
              <a:extLst>
                <a:ext uri="{FF2B5EF4-FFF2-40B4-BE49-F238E27FC236}">
                  <a16:creationId xmlns:a16="http://schemas.microsoft.com/office/drawing/2014/main" xmlns="" id="{3186739F-D64E-93D1-4573-467C053863B7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5;p38">
              <a:extLst>
                <a:ext uri="{FF2B5EF4-FFF2-40B4-BE49-F238E27FC236}">
                  <a16:creationId xmlns:a16="http://schemas.microsoft.com/office/drawing/2014/main" xmlns="" id="{EA21A9F8-6BB1-9DEC-9786-FF4885BEA563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6;p38">
              <a:extLst>
                <a:ext uri="{FF2B5EF4-FFF2-40B4-BE49-F238E27FC236}">
                  <a16:creationId xmlns:a16="http://schemas.microsoft.com/office/drawing/2014/main" xmlns="" id="{A2CDA3FD-08A2-9CF7-942A-F66AECE0B1A9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7;p38">
              <a:extLst>
                <a:ext uri="{FF2B5EF4-FFF2-40B4-BE49-F238E27FC236}">
                  <a16:creationId xmlns:a16="http://schemas.microsoft.com/office/drawing/2014/main" xmlns="" id="{B1640930-3DFB-FE70-F51E-5C18CBADD9F9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8;p38">
              <a:extLst>
                <a:ext uri="{FF2B5EF4-FFF2-40B4-BE49-F238E27FC236}">
                  <a16:creationId xmlns:a16="http://schemas.microsoft.com/office/drawing/2014/main" xmlns="" id="{A4570450-1E91-7C72-D7C2-45507E0B977D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9;p38">
              <a:extLst>
                <a:ext uri="{FF2B5EF4-FFF2-40B4-BE49-F238E27FC236}">
                  <a16:creationId xmlns:a16="http://schemas.microsoft.com/office/drawing/2014/main" xmlns="" id="{827B2E21-FF0F-39CB-EC52-96CA1870D7BE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0;p38">
              <a:extLst>
                <a:ext uri="{FF2B5EF4-FFF2-40B4-BE49-F238E27FC236}">
                  <a16:creationId xmlns:a16="http://schemas.microsoft.com/office/drawing/2014/main" xmlns="" id="{E7041455-273E-6E73-F7BC-6B58F569A37D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1;p38">
              <a:extLst>
                <a:ext uri="{FF2B5EF4-FFF2-40B4-BE49-F238E27FC236}">
                  <a16:creationId xmlns:a16="http://schemas.microsoft.com/office/drawing/2014/main" xmlns="" id="{189CBE4B-2D96-79C1-26F3-730C5B9212AA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2;p38">
              <a:extLst>
                <a:ext uri="{FF2B5EF4-FFF2-40B4-BE49-F238E27FC236}">
                  <a16:creationId xmlns:a16="http://schemas.microsoft.com/office/drawing/2014/main" xmlns="" id="{09A74257-D81E-31FE-F885-D9D0DCD01957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3;p38">
              <a:extLst>
                <a:ext uri="{FF2B5EF4-FFF2-40B4-BE49-F238E27FC236}">
                  <a16:creationId xmlns:a16="http://schemas.microsoft.com/office/drawing/2014/main" xmlns="" id="{FB79E30D-1360-FF9F-5AEE-CA081FEFCEAF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4;p38">
              <a:extLst>
                <a:ext uri="{FF2B5EF4-FFF2-40B4-BE49-F238E27FC236}">
                  <a16:creationId xmlns:a16="http://schemas.microsoft.com/office/drawing/2014/main" xmlns="" id="{2A7A9B56-4808-FBC8-8361-D4ADB43806A5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5;p38">
              <a:extLst>
                <a:ext uri="{FF2B5EF4-FFF2-40B4-BE49-F238E27FC236}">
                  <a16:creationId xmlns:a16="http://schemas.microsoft.com/office/drawing/2014/main" xmlns="" id="{2AFE97C6-73E8-48C3-F76C-DBC796672FB9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6;p38">
              <a:extLst>
                <a:ext uri="{FF2B5EF4-FFF2-40B4-BE49-F238E27FC236}">
                  <a16:creationId xmlns:a16="http://schemas.microsoft.com/office/drawing/2014/main" xmlns="" id="{98C06B74-72E7-4CD7-17F6-C7A0BAF6E1D6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7;p38">
              <a:extLst>
                <a:ext uri="{FF2B5EF4-FFF2-40B4-BE49-F238E27FC236}">
                  <a16:creationId xmlns:a16="http://schemas.microsoft.com/office/drawing/2014/main" xmlns="" id="{CE09F48A-741F-068F-7B0D-28CC2CA2B6DE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8;p38">
              <a:extLst>
                <a:ext uri="{FF2B5EF4-FFF2-40B4-BE49-F238E27FC236}">
                  <a16:creationId xmlns:a16="http://schemas.microsoft.com/office/drawing/2014/main" xmlns="" id="{3EDD767D-385A-F57A-0C90-31D9E4706C9F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9;p38">
              <a:extLst>
                <a:ext uri="{FF2B5EF4-FFF2-40B4-BE49-F238E27FC236}">
                  <a16:creationId xmlns:a16="http://schemas.microsoft.com/office/drawing/2014/main" xmlns="" id="{A272A72F-6C45-4D79-F6B7-77C2FD8C53E2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0;p38">
              <a:extLst>
                <a:ext uri="{FF2B5EF4-FFF2-40B4-BE49-F238E27FC236}">
                  <a16:creationId xmlns:a16="http://schemas.microsoft.com/office/drawing/2014/main" xmlns="" id="{BDDED2E6-9799-717D-5D6E-308A05BECF45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1;p38">
              <a:extLst>
                <a:ext uri="{FF2B5EF4-FFF2-40B4-BE49-F238E27FC236}">
                  <a16:creationId xmlns:a16="http://schemas.microsoft.com/office/drawing/2014/main" xmlns="" id="{253F05A4-4C40-C510-1DC2-5CC09E47FE9B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2;p38">
              <a:extLst>
                <a:ext uri="{FF2B5EF4-FFF2-40B4-BE49-F238E27FC236}">
                  <a16:creationId xmlns:a16="http://schemas.microsoft.com/office/drawing/2014/main" xmlns="" id="{140F04BB-06B4-57AA-4DE5-02ACA445F0D3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3;p38">
              <a:extLst>
                <a:ext uri="{FF2B5EF4-FFF2-40B4-BE49-F238E27FC236}">
                  <a16:creationId xmlns:a16="http://schemas.microsoft.com/office/drawing/2014/main" xmlns="" id="{A19EF01D-D58F-C25F-1709-0EF021EFC388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4;p38">
              <a:extLst>
                <a:ext uri="{FF2B5EF4-FFF2-40B4-BE49-F238E27FC236}">
                  <a16:creationId xmlns:a16="http://schemas.microsoft.com/office/drawing/2014/main" xmlns="" id="{727B7895-0950-49EE-30B3-E0E6091B103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5;p38">
              <a:extLst>
                <a:ext uri="{FF2B5EF4-FFF2-40B4-BE49-F238E27FC236}">
                  <a16:creationId xmlns:a16="http://schemas.microsoft.com/office/drawing/2014/main" xmlns="" id="{F77033F1-0F4F-A70C-9955-878977214CA6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6;p38">
              <a:extLst>
                <a:ext uri="{FF2B5EF4-FFF2-40B4-BE49-F238E27FC236}">
                  <a16:creationId xmlns:a16="http://schemas.microsoft.com/office/drawing/2014/main" xmlns="" id="{E82FFF99-3164-7628-2298-C5A3B891547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7;p38">
              <a:extLst>
                <a:ext uri="{FF2B5EF4-FFF2-40B4-BE49-F238E27FC236}">
                  <a16:creationId xmlns:a16="http://schemas.microsoft.com/office/drawing/2014/main" xmlns="" id="{DE31FB66-FEDA-097F-447F-F41A20F77A0C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8;p38">
              <a:extLst>
                <a:ext uri="{FF2B5EF4-FFF2-40B4-BE49-F238E27FC236}">
                  <a16:creationId xmlns:a16="http://schemas.microsoft.com/office/drawing/2014/main" xmlns="" id="{5979DF9B-ABAF-AC38-865C-6A8B24EE2DBD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9;p38">
              <a:extLst>
                <a:ext uri="{FF2B5EF4-FFF2-40B4-BE49-F238E27FC236}">
                  <a16:creationId xmlns:a16="http://schemas.microsoft.com/office/drawing/2014/main" xmlns="" id="{D93164FB-2E9C-7946-4943-0F6EDC871D10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0;p38">
              <a:extLst>
                <a:ext uri="{FF2B5EF4-FFF2-40B4-BE49-F238E27FC236}">
                  <a16:creationId xmlns:a16="http://schemas.microsoft.com/office/drawing/2014/main" xmlns="" id="{6D39B3B0-585D-B274-26DE-14BD0906E83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1;p38">
              <a:extLst>
                <a:ext uri="{FF2B5EF4-FFF2-40B4-BE49-F238E27FC236}">
                  <a16:creationId xmlns:a16="http://schemas.microsoft.com/office/drawing/2014/main" xmlns="" id="{1C1B8AC5-301D-8BF7-67C7-69D8D81FD917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2;p38">
              <a:extLst>
                <a:ext uri="{FF2B5EF4-FFF2-40B4-BE49-F238E27FC236}">
                  <a16:creationId xmlns:a16="http://schemas.microsoft.com/office/drawing/2014/main" xmlns="" id="{721DA3E6-63F5-7504-FFFF-CBA791F6F822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3;p38">
              <a:extLst>
                <a:ext uri="{FF2B5EF4-FFF2-40B4-BE49-F238E27FC236}">
                  <a16:creationId xmlns:a16="http://schemas.microsoft.com/office/drawing/2014/main" xmlns="" id="{AD4117F0-0D8D-FE2C-37CC-41F7D6B5AC97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4;p38">
              <a:extLst>
                <a:ext uri="{FF2B5EF4-FFF2-40B4-BE49-F238E27FC236}">
                  <a16:creationId xmlns:a16="http://schemas.microsoft.com/office/drawing/2014/main" xmlns="" id="{FE97D584-3F73-0FB8-40FF-37DB24728345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5;p38">
              <a:extLst>
                <a:ext uri="{FF2B5EF4-FFF2-40B4-BE49-F238E27FC236}">
                  <a16:creationId xmlns:a16="http://schemas.microsoft.com/office/drawing/2014/main" xmlns="" id="{F12573EB-5431-37A0-1C00-A02FAEBBCDE7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6;p38">
              <a:extLst>
                <a:ext uri="{FF2B5EF4-FFF2-40B4-BE49-F238E27FC236}">
                  <a16:creationId xmlns:a16="http://schemas.microsoft.com/office/drawing/2014/main" xmlns="" id="{F40C2F71-3E76-456D-0CC5-7F7BABA10B91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7;p38">
              <a:extLst>
                <a:ext uri="{FF2B5EF4-FFF2-40B4-BE49-F238E27FC236}">
                  <a16:creationId xmlns:a16="http://schemas.microsoft.com/office/drawing/2014/main" xmlns="" id="{94089B63-E0B3-23F8-DEFD-E00D655F2444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8;p38">
              <a:extLst>
                <a:ext uri="{FF2B5EF4-FFF2-40B4-BE49-F238E27FC236}">
                  <a16:creationId xmlns:a16="http://schemas.microsoft.com/office/drawing/2014/main" xmlns="" id="{9771A40E-DA7E-B5F8-8EE1-2C90A62210A7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9;p38">
              <a:extLst>
                <a:ext uri="{FF2B5EF4-FFF2-40B4-BE49-F238E27FC236}">
                  <a16:creationId xmlns:a16="http://schemas.microsoft.com/office/drawing/2014/main" xmlns="" id="{B38D3346-C817-B58B-E4B2-D9135C62B65D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0;p38">
              <a:extLst>
                <a:ext uri="{FF2B5EF4-FFF2-40B4-BE49-F238E27FC236}">
                  <a16:creationId xmlns:a16="http://schemas.microsoft.com/office/drawing/2014/main" xmlns="" id="{FBFB79BB-1791-2EC3-9797-399E83245C68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1;p38">
              <a:extLst>
                <a:ext uri="{FF2B5EF4-FFF2-40B4-BE49-F238E27FC236}">
                  <a16:creationId xmlns:a16="http://schemas.microsoft.com/office/drawing/2014/main" xmlns="" id="{408F4A4C-EFCA-DA16-BAD3-1AE03B314522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2;p38">
              <a:extLst>
                <a:ext uri="{FF2B5EF4-FFF2-40B4-BE49-F238E27FC236}">
                  <a16:creationId xmlns:a16="http://schemas.microsoft.com/office/drawing/2014/main" xmlns="" id="{B2182F95-818C-6CC1-A2EF-3CF39F82BDF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3;p38">
              <a:extLst>
                <a:ext uri="{FF2B5EF4-FFF2-40B4-BE49-F238E27FC236}">
                  <a16:creationId xmlns:a16="http://schemas.microsoft.com/office/drawing/2014/main" xmlns="" id="{6A469CAD-8C9A-6F6A-1D00-488549DBDB00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4;p38">
              <a:extLst>
                <a:ext uri="{FF2B5EF4-FFF2-40B4-BE49-F238E27FC236}">
                  <a16:creationId xmlns:a16="http://schemas.microsoft.com/office/drawing/2014/main" xmlns="" id="{FA14C7B2-6B0F-91B1-6B91-1F215D65B79B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5;p38">
              <a:extLst>
                <a:ext uri="{FF2B5EF4-FFF2-40B4-BE49-F238E27FC236}">
                  <a16:creationId xmlns:a16="http://schemas.microsoft.com/office/drawing/2014/main" xmlns="" id="{A77F18DC-3667-CD5E-079A-7BB2913BDE97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6;p38">
              <a:extLst>
                <a:ext uri="{FF2B5EF4-FFF2-40B4-BE49-F238E27FC236}">
                  <a16:creationId xmlns:a16="http://schemas.microsoft.com/office/drawing/2014/main" xmlns="" id="{9DE78DBC-2711-B024-AC7F-7BDDD455DF6B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7;p38">
              <a:extLst>
                <a:ext uri="{FF2B5EF4-FFF2-40B4-BE49-F238E27FC236}">
                  <a16:creationId xmlns:a16="http://schemas.microsoft.com/office/drawing/2014/main" xmlns="" id="{C4308A77-0441-4BA6-3EAB-701319059200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8;p38">
              <a:extLst>
                <a:ext uri="{FF2B5EF4-FFF2-40B4-BE49-F238E27FC236}">
                  <a16:creationId xmlns:a16="http://schemas.microsoft.com/office/drawing/2014/main" xmlns="" id="{71CF9619-D006-2FA5-800C-004B496ECB66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9;p38">
              <a:extLst>
                <a:ext uri="{FF2B5EF4-FFF2-40B4-BE49-F238E27FC236}">
                  <a16:creationId xmlns:a16="http://schemas.microsoft.com/office/drawing/2014/main" xmlns="" id="{8C7857B8-AFBF-C422-E754-11515C994FF3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0;p38">
              <a:extLst>
                <a:ext uri="{FF2B5EF4-FFF2-40B4-BE49-F238E27FC236}">
                  <a16:creationId xmlns:a16="http://schemas.microsoft.com/office/drawing/2014/main" xmlns="" id="{0486C561-40C6-D69A-FBAC-E15C9884B1EA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1;p38">
              <a:extLst>
                <a:ext uri="{FF2B5EF4-FFF2-40B4-BE49-F238E27FC236}">
                  <a16:creationId xmlns:a16="http://schemas.microsoft.com/office/drawing/2014/main" xmlns="" id="{7591A32A-C509-09FD-94E6-E76BD7848E09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2;p38">
              <a:extLst>
                <a:ext uri="{FF2B5EF4-FFF2-40B4-BE49-F238E27FC236}">
                  <a16:creationId xmlns:a16="http://schemas.microsoft.com/office/drawing/2014/main" xmlns="" id="{10E27578-5676-C3D4-B1D7-C8B22D6995BE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3;p38">
              <a:extLst>
                <a:ext uri="{FF2B5EF4-FFF2-40B4-BE49-F238E27FC236}">
                  <a16:creationId xmlns:a16="http://schemas.microsoft.com/office/drawing/2014/main" xmlns="" id="{71AA894F-64DA-EEB4-4778-FF1949C356AB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4;p38">
              <a:extLst>
                <a:ext uri="{FF2B5EF4-FFF2-40B4-BE49-F238E27FC236}">
                  <a16:creationId xmlns:a16="http://schemas.microsoft.com/office/drawing/2014/main" xmlns="" id="{7D4F6087-9E10-011E-16F0-79F0DF15B70B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5;p38">
              <a:extLst>
                <a:ext uri="{FF2B5EF4-FFF2-40B4-BE49-F238E27FC236}">
                  <a16:creationId xmlns:a16="http://schemas.microsoft.com/office/drawing/2014/main" xmlns="" id="{4F451972-2C90-ED6C-1719-D4CFC326E38B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6;p38">
              <a:extLst>
                <a:ext uri="{FF2B5EF4-FFF2-40B4-BE49-F238E27FC236}">
                  <a16:creationId xmlns:a16="http://schemas.microsoft.com/office/drawing/2014/main" xmlns="" id="{0EE9109B-AC74-8C69-5D33-7CB19B4E0F7F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7;p38">
              <a:extLst>
                <a:ext uri="{FF2B5EF4-FFF2-40B4-BE49-F238E27FC236}">
                  <a16:creationId xmlns:a16="http://schemas.microsoft.com/office/drawing/2014/main" xmlns="" id="{BEC57411-2AAA-1B87-1110-1091C954D53E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8;p38">
              <a:extLst>
                <a:ext uri="{FF2B5EF4-FFF2-40B4-BE49-F238E27FC236}">
                  <a16:creationId xmlns:a16="http://schemas.microsoft.com/office/drawing/2014/main" xmlns="" id="{C0519DFC-A238-087E-512B-20C26E13A628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9;p38">
              <a:extLst>
                <a:ext uri="{FF2B5EF4-FFF2-40B4-BE49-F238E27FC236}">
                  <a16:creationId xmlns:a16="http://schemas.microsoft.com/office/drawing/2014/main" xmlns="" id="{2CC2DB0E-32F5-9635-6AC8-71F6E153F8DD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0;p38">
              <a:extLst>
                <a:ext uri="{FF2B5EF4-FFF2-40B4-BE49-F238E27FC236}">
                  <a16:creationId xmlns:a16="http://schemas.microsoft.com/office/drawing/2014/main" xmlns="" id="{F33D9D86-C137-056C-1A63-7D64B655B9AD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1;p38">
              <a:extLst>
                <a:ext uri="{FF2B5EF4-FFF2-40B4-BE49-F238E27FC236}">
                  <a16:creationId xmlns:a16="http://schemas.microsoft.com/office/drawing/2014/main" xmlns="" id="{91A35ACE-1F6B-A723-5882-8E6EC05599CC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2;p38">
              <a:extLst>
                <a:ext uri="{FF2B5EF4-FFF2-40B4-BE49-F238E27FC236}">
                  <a16:creationId xmlns:a16="http://schemas.microsoft.com/office/drawing/2014/main" xmlns="" id="{8C379137-7215-12F3-4F8C-877405D3FA7C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3;p38">
              <a:extLst>
                <a:ext uri="{FF2B5EF4-FFF2-40B4-BE49-F238E27FC236}">
                  <a16:creationId xmlns:a16="http://schemas.microsoft.com/office/drawing/2014/main" xmlns="" id="{9CC2A635-8060-AAFF-E425-8835BFCAB743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4;p38">
              <a:extLst>
                <a:ext uri="{FF2B5EF4-FFF2-40B4-BE49-F238E27FC236}">
                  <a16:creationId xmlns:a16="http://schemas.microsoft.com/office/drawing/2014/main" xmlns="" id="{4E2A3A3D-015F-1135-333B-1BA13DC26D19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5;p38">
              <a:extLst>
                <a:ext uri="{FF2B5EF4-FFF2-40B4-BE49-F238E27FC236}">
                  <a16:creationId xmlns:a16="http://schemas.microsoft.com/office/drawing/2014/main" xmlns="" id="{DB34C5B0-00A5-4507-DE28-66A9F4BE3BEF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6;p38">
              <a:extLst>
                <a:ext uri="{FF2B5EF4-FFF2-40B4-BE49-F238E27FC236}">
                  <a16:creationId xmlns:a16="http://schemas.microsoft.com/office/drawing/2014/main" xmlns="" id="{6C242833-8CE0-BBB2-228D-04569F3257DC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7;p38">
              <a:extLst>
                <a:ext uri="{FF2B5EF4-FFF2-40B4-BE49-F238E27FC236}">
                  <a16:creationId xmlns:a16="http://schemas.microsoft.com/office/drawing/2014/main" xmlns="" id="{74553FEE-7F53-59B5-37DE-FA7FA0CAEA1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8;p38">
              <a:extLst>
                <a:ext uri="{FF2B5EF4-FFF2-40B4-BE49-F238E27FC236}">
                  <a16:creationId xmlns:a16="http://schemas.microsoft.com/office/drawing/2014/main" xmlns="" id="{59E685D8-A670-2476-316B-BCFD6F7B95D7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9;p38">
              <a:extLst>
                <a:ext uri="{FF2B5EF4-FFF2-40B4-BE49-F238E27FC236}">
                  <a16:creationId xmlns:a16="http://schemas.microsoft.com/office/drawing/2014/main" xmlns="" id="{20F888A8-33CF-D5F0-9545-671742CBE848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0;p38">
              <a:extLst>
                <a:ext uri="{FF2B5EF4-FFF2-40B4-BE49-F238E27FC236}">
                  <a16:creationId xmlns:a16="http://schemas.microsoft.com/office/drawing/2014/main" xmlns="" id="{4A44CDBA-3AA6-B501-D0D3-D63CE83C675F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1;p38">
              <a:extLst>
                <a:ext uri="{FF2B5EF4-FFF2-40B4-BE49-F238E27FC236}">
                  <a16:creationId xmlns:a16="http://schemas.microsoft.com/office/drawing/2014/main" xmlns="" id="{3D37A412-42C6-893B-CFEC-7BF6AD66C137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2;p38">
              <a:extLst>
                <a:ext uri="{FF2B5EF4-FFF2-40B4-BE49-F238E27FC236}">
                  <a16:creationId xmlns:a16="http://schemas.microsoft.com/office/drawing/2014/main" xmlns="" id="{A9B497B1-38B6-25C7-42CF-7C2E4204CD96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3;p38">
              <a:extLst>
                <a:ext uri="{FF2B5EF4-FFF2-40B4-BE49-F238E27FC236}">
                  <a16:creationId xmlns:a16="http://schemas.microsoft.com/office/drawing/2014/main" xmlns="" id="{317F1B89-1DC5-BE62-1D5F-DFA22298AAD0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4;p38">
              <a:extLst>
                <a:ext uri="{FF2B5EF4-FFF2-40B4-BE49-F238E27FC236}">
                  <a16:creationId xmlns:a16="http://schemas.microsoft.com/office/drawing/2014/main" xmlns="" id="{4A70A884-B854-E8B5-1C27-97D086B39956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5;p38">
              <a:extLst>
                <a:ext uri="{FF2B5EF4-FFF2-40B4-BE49-F238E27FC236}">
                  <a16:creationId xmlns:a16="http://schemas.microsoft.com/office/drawing/2014/main" xmlns="" id="{660D5E7D-C279-DD3F-B73B-0FFF23C31E6F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6;p38">
              <a:extLst>
                <a:ext uri="{FF2B5EF4-FFF2-40B4-BE49-F238E27FC236}">
                  <a16:creationId xmlns:a16="http://schemas.microsoft.com/office/drawing/2014/main" xmlns="" id="{710FD158-D157-C83B-AAA4-F4598DAECF9D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7;p38">
              <a:extLst>
                <a:ext uri="{FF2B5EF4-FFF2-40B4-BE49-F238E27FC236}">
                  <a16:creationId xmlns:a16="http://schemas.microsoft.com/office/drawing/2014/main" xmlns="" id="{EE5C68E5-B33C-2F68-6F75-0A64802772B4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8;p38">
              <a:extLst>
                <a:ext uri="{FF2B5EF4-FFF2-40B4-BE49-F238E27FC236}">
                  <a16:creationId xmlns:a16="http://schemas.microsoft.com/office/drawing/2014/main" xmlns="" id="{E24E0375-3164-CCCB-79B9-31ED6916831B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9;p38">
              <a:extLst>
                <a:ext uri="{FF2B5EF4-FFF2-40B4-BE49-F238E27FC236}">
                  <a16:creationId xmlns:a16="http://schemas.microsoft.com/office/drawing/2014/main" xmlns="" id="{0E1A9249-2F51-30C6-6C26-414C0D2FAD5A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0;p38">
              <a:extLst>
                <a:ext uri="{FF2B5EF4-FFF2-40B4-BE49-F238E27FC236}">
                  <a16:creationId xmlns:a16="http://schemas.microsoft.com/office/drawing/2014/main" xmlns="" id="{C9051930-96C3-A6E7-9394-E8A890A0490A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1;p38">
              <a:extLst>
                <a:ext uri="{FF2B5EF4-FFF2-40B4-BE49-F238E27FC236}">
                  <a16:creationId xmlns:a16="http://schemas.microsoft.com/office/drawing/2014/main" xmlns="" id="{60280C2B-B955-72E4-40E4-899F33C97B1C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2;p38">
              <a:extLst>
                <a:ext uri="{FF2B5EF4-FFF2-40B4-BE49-F238E27FC236}">
                  <a16:creationId xmlns:a16="http://schemas.microsoft.com/office/drawing/2014/main" xmlns="" id="{2B803612-5AF4-9B0B-3A7F-7BA7C3009418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3;p38">
              <a:extLst>
                <a:ext uri="{FF2B5EF4-FFF2-40B4-BE49-F238E27FC236}">
                  <a16:creationId xmlns:a16="http://schemas.microsoft.com/office/drawing/2014/main" xmlns="" id="{87AAC754-117C-CEB6-DDED-3950356FDAEF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4;p38">
              <a:extLst>
                <a:ext uri="{FF2B5EF4-FFF2-40B4-BE49-F238E27FC236}">
                  <a16:creationId xmlns:a16="http://schemas.microsoft.com/office/drawing/2014/main" xmlns="" id="{3E274D4D-6D9D-67EA-115C-3E46B24287AC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5;p38">
              <a:extLst>
                <a:ext uri="{FF2B5EF4-FFF2-40B4-BE49-F238E27FC236}">
                  <a16:creationId xmlns:a16="http://schemas.microsoft.com/office/drawing/2014/main" xmlns="" id="{AFA23330-125F-8C8E-46A0-0084C5BB58A3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6;p38">
              <a:extLst>
                <a:ext uri="{FF2B5EF4-FFF2-40B4-BE49-F238E27FC236}">
                  <a16:creationId xmlns:a16="http://schemas.microsoft.com/office/drawing/2014/main" xmlns="" id="{942D914A-7638-FF41-9864-9E93C031D30D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7;p38">
              <a:extLst>
                <a:ext uri="{FF2B5EF4-FFF2-40B4-BE49-F238E27FC236}">
                  <a16:creationId xmlns:a16="http://schemas.microsoft.com/office/drawing/2014/main" xmlns="" id="{CAC6C75F-D62D-5A7A-3E84-B6C089023818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8;p38">
              <a:extLst>
                <a:ext uri="{FF2B5EF4-FFF2-40B4-BE49-F238E27FC236}">
                  <a16:creationId xmlns:a16="http://schemas.microsoft.com/office/drawing/2014/main" xmlns="" id="{9132A49D-554F-0962-0457-3ACD90DC9C35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9;p38">
              <a:extLst>
                <a:ext uri="{FF2B5EF4-FFF2-40B4-BE49-F238E27FC236}">
                  <a16:creationId xmlns:a16="http://schemas.microsoft.com/office/drawing/2014/main" xmlns="" id="{AEEA8731-A3B8-A4A5-8483-91EC649C8AAF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0;p38">
              <a:extLst>
                <a:ext uri="{FF2B5EF4-FFF2-40B4-BE49-F238E27FC236}">
                  <a16:creationId xmlns:a16="http://schemas.microsoft.com/office/drawing/2014/main" xmlns="" id="{CD7E1B89-275B-765E-4EEA-B32C19D4051B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1;p38">
              <a:extLst>
                <a:ext uri="{FF2B5EF4-FFF2-40B4-BE49-F238E27FC236}">
                  <a16:creationId xmlns:a16="http://schemas.microsoft.com/office/drawing/2014/main" xmlns="" id="{535E12C3-8767-FE1A-08C2-71D4E31D0128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2;p38">
              <a:extLst>
                <a:ext uri="{FF2B5EF4-FFF2-40B4-BE49-F238E27FC236}">
                  <a16:creationId xmlns:a16="http://schemas.microsoft.com/office/drawing/2014/main" xmlns="" id="{4E621A0C-3852-D030-3758-DD3E135C4B8E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3;p38">
              <a:extLst>
                <a:ext uri="{FF2B5EF4-FFF2-40B4-BE49-F238E27FC236}">
                  <a16:creationId xmlns:a16="http://schemas.microsoft.com/office/drawing/2014/main" xmlns="" id="{25670224-D376-E006-AD47-783BD9AA0C0E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4;p38">
              <a:extLst>
                <a:ext uri="{FF2B5EF4-FFF2-40B4-BE49-F238E27FC236}">
                  <a16:creationId xmlns:a16="http://schemas.microsoft.com/office/drawing/2014/main" xmlns="" id="{57CFA9A0-F20F-2571-6154-7790E2775780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5;p38">
              <a:extLst>
                <a:ext uri="{FF2B5EF4-FFF2-40B4-BE49-F238E27FC236}">
                  <a16:creationId xmlns:a16="http://schemas.microsoft.com/office/drawing/2014/main" xmlns="" id="{9951875D-6C01-B6FE-5897-B0570215C217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6;p38">
              <a:extLst>
                <a:ext uri="{FF2B5EF4-FFF2-40B4-BE49-F238E27FC236}">
                  <a16:creationId xmlns:a16="http://schemas.microsoft.com/office/drawing/2014/main" xmlns="" id="{FF538585-F864-EE47-3302-C26794EB3A3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7;p38">
              <a:extLst>
                <a:ext uri="{FF2B5EF4-FFF2-40B4-BE49-F238E27FC236}">
                  <a16:creationId xmlns:a16="http://schemas.microsoft.com/office/drawing/2014/main" xmlns="" id="{02A21ED2-5668-D04E-0F56-292690582F19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8;p38">
              <a:extLst>
                <a:ext uri="{FF2B5EF4-FFF2-40B4-BE49-F238E27FC236}">
                  <a16:creationId xmlns:a16="http://schemas.microsoft.com/office/drawing/2014/main" xmlns="" id="{2CD735FB-18BC-B45E-464C-71387E383C4A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9;p38">
              <a:extLst>
                <a:ext uri="{FF2B5EF4-FFF2-40B4-BE49-F238E27FC236}">
                  <a16:creationId xmlns:a16="http://schemas.microsoft.com/office/drawing/2014/main" xmlns="" id="{92087E0C-1973-044F-1FA2-7703311BE20F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0;p38">
              <a:extLst>
                <a:ext uri="{FF2B5EF4-FFF2-40B4-BE49-F238E27FC236}">
                  <a16:creationId xmlns:a16="http://schemas.microsoft.com/office/drawing/2014/main" xmlns="" id="{FAED017E-9082-D4CB-5BE3-732133A864FA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1;p38">
              <a:extLst>
                <a:ext uri="{FF2B5EF4-FFF2-40B4-BE49-F238E27FC236}">
                  <a16:creationId xmlns:a16="http://schemas.microsoft.com/office/drawing/2014/main" xmlns="" id="{258339D6-1906-A39D-8DF2-AC05114AA55D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2;p38">
              <a:extLst>
                <a:ext uri="{FF2B5EF4-FFF2-40B4-BE49-F238E27FC236}">
                  <a16:creationId xmlns:a16="http://schemas.microsoft.com/office/drawing/2014/main" xmlns="" id="{BA1A13EF-18D6-46F3-E997-2DFC379F5E9A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3;p38">
              <a:extLst>
                <a:ext uri="{FF2B5EF4-FFF2-40B4-BE49-F238E27FC236}">
                  <a16:creationId xmlns:a16="http://schemas.microsoft.com/office/drawing/2014/main" xmlns="" id="{534EECCA-4056-C1EF-ECF6-F9AD53627316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4;p38">
              <a:extLst>
                <a:ext uri="{FF2B5EF4-FFF2-40B4-BE49-F238E27FC236}">
                  <a16:creationId xmlns:a16="http://schemas.microsoft.com/office/drawing/2014/main" xmlns="" id="{34B2D5B8-FD75-6A5E-8056-CBDE0D750826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5;p38">
              <a:extLst>
                <a:ext uri="{FF2B5EF4-FFF2-40B4-BE49-F238E27FC236}">
                  <a16:creationId xmlns:a16="http://schemas.microsoft.com/office/drawing/2014/main" xmlns="" id="{5E218BF6-1CCD-67A6-0548-79832CC47C8D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6;p38">
              <a:extLst>
                <a:ext uri="{FF2B5EF4-FFF2-40B4-BE49-F238E27FC236}">
                  <a16:creationId xmlns:a16="http://schemas.microsoft.com/office/drawing/2014/main" xmlns="" id="{452AF271-5BC3-09D5-18FC-AE9DBEFDF94B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7;p38">
              <a:extLst>
                <a:ext uri="{FF2B5EF4-FFF2-40B4-BE49-F238E27FC236}">
                  <a16:creationId xmlns:a16="http://schemas.microsoft.com/office/drawing/2014/main" xmlns="" id="{DC762782-515B-4528-3CE1-21D506B17EF2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8;p38">
              <a:extLst>
                <a:ext uri="{FF2B5EF4-FFF2-40B4-BE49-F238E27FC236}">
                  <a16:creationId xmlns:a16="http://schemas.microsoft.com/office/drawing/2014/main" xmlns="" id="{0BB0994B-E265-7A76-3508-AB1AAA6772E8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9;p38">
              <a:extLst>
                <a:ext uri="{FF2B5EF4-FFF2-40B4-BE49-F238E27FC236}">
                  <a16:creationId xmlns:a16="http://schemas.microsoft.com/office/drawing/2014/main" xmlns="" id="{51EB5FE5-038F-2441-38D0-54436A54E374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0;p38">
              <a:extLst>
                <a:ext uri="{FF2B5EF4-FFF2-40B4-BE49-F238E27FC236}">
                  <a16:creationId xmlns:a16="http://schemas.microsoft.com/office/drawing/2014/main" xmlns="" id="{82629F13-43E5-E850-8A35-85C9A0814AA5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1;p38">
              <a:extLst>
                <a:ext uri="{FF2B5EF4-FFF2-40B4-BE49-F238E27FC236}">
                  <a16:creationId xmlns:a16="http://schemas.microsoft.com/office/drawing/2014/main" xmlns="" id="{EA79967C-86D3-7C0C-439E-112C74379AC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2;p38">
              <a:extLst>
                <a:ext uri="{FF2B5EF4-FFF2-40B4-BE49-F238E27FC236}">
                  <a16:creationId xmlns:a16="http://schemas.microsoft.com/office/drawing/2014/main" xmlns="" id="{83C8BEA5-E760-987B-1542-75FAFC0FDDC9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3;p38">
              <a:extLst>
                <a:ext uri="{FF2B5EF4-FFF2-40B4-BE49-F238E27FC236}">
                  <a16:creationId xmlns:a16="http://schemas.microsoft.com/office/drawing/2014/main" xmlns="" id="{24B153E0-9D4D-D6F4-C994-0FE48974FB4C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4;p38">
              <a:extLst>
                <a:ext uri="{FF2B5EF4-FFF2-40B4-BE49-F238E27FC236}">
                  <a16:creationId xmlns:a16="http://schemas.microsoft.com/office/drawing/2014/main" xmlns="" id="{D72F874D-B04D-AA5F-3ED1-2C1BCBC3D59C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5;p38">
              <a:extLst>
                <a:ext uri="{FF2B5EF4-FFF2-40B4-BE49-F238E27FC236}">
                  <a16:creationId xmlns:a16="http://schemas.microsoft.com/office/drawing/2014/main" xmlns="" id="{421C3FCE-338C-CEB9-39D5-BDEB3D4CBEF8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6;p38">
              <a:extLst>
                <a:ext uri="{FF2B5EF4-FFF2-40B4-BE49-F238E27FC236}">
                  <a16:creationId xmlns:a16="http://schemas.microsoft.com/office/drawing/2014/main" xmlns="" id="{9C427ED6-AE20-7662-184A-5D10AE487740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7;p38">
              <a:extLst>
                <a:ext uri="{FF2B5EF4-FFF2-40B4-BE49-F238E27FC236}">
                  <a16:creationId xmlns:a16="http://schemas.microsoft.com/office/drawing/2014/main" xmlns="" id="{7F1E0ACB-6776-A573-7EE7-3F632D93E693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8;p38">
              <a:extLst>
                <a:ext uri="{FF2B5EF4-FFF2-40B4-BE49-F238E27FC236}">
                  <a16:creationId xmlns:a16="http://schemas.microsoft.com/office/drawing/2014/main" xmlns="" id="{9DD2C7D2-2577-C4A2-0A92-DF2F0226FE53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9;p38">
              <a:extLst>
                <a:ext uri="{FF2B5EF4-FFF2-40B4-BE49-F238E27FC236}">
                  <a16:creationId xmlns:a16="http://schemas.microsoft.com/office/drawing/2014/main" xmlns="" id="{B51317E2-A4E5-E6EB-6B2F-1D803D0A768D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0;p38">
              <a:extLst>
                <a:ext uri="{FF2B5EF4-FFF2-40B4-BE49-F238E27FC236}">
                  <a16:creationId xmlns:a16="http://schemas.microsoft.com/office/drawing/2014/main" xmlns="" id="{9CAE0B94-EA35-DD34-63F3-9BFC19CABE17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1;p38">
              <a:extLst>
                <a:ext uri="{FF2B5EF4-FFF2-40B4-BE49-F238E27FC236}">
                  <a16:creationId xmlns:a16="http://schemas.microsoft.com/office/drawing/2014/main" xmlns="" id="{AEBA8360-DD0A-BD58-213A-3410DF62BA83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2;p38">
              <a:extLst>
                <a:ext uri="{FF2B5EF4-FFF2-40B4-BE49-F238E27FC236}">
                  <a16:creationId xmlns:a16="http://schemas.microsoft.com/office/drawing/2014/main" xmlns="" id="{23CB98B6-1839-C8E1-7484-C7C6E120409E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3;p38">
              <a:extLst>
                <a:ext uri="{FF2B5EF4-FFF2-40B4-BE49-F238E27FC236}">
                  <a16:creationId xmlns:a16="http://schemas.microsoft.com/office/drawing/2014/main" xmlns="" id="{78B0F469-3609-638E-445B-13539A0A1EC3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4;p38">
              <a:extLst>
                <a:ext uri="{FF2B5EF4-FFF2-40B4-BE49-F238E27FC236}">
                  <a16:creationId xmlns:a16="http://schemas.microsoft.com/office/drawing/2014/main" xmlns="" id="{17D62C5A-4CD1-7EB9-0C93-BF7A6D0E6102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5;p38">
              <a:extLst>
                <a:ext uri="{FF2B5EF4-FFF2-40B4-BE49-F238E27FC236}">
                  <a16:creationId xmlns:a16="http://schemas.microsoft.com/office/drawing/2014/main" xmlns="" id="{3E762E6D-4010-65EC-0D18-8711D33015B8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6;p38">
              <a:extLst>
                <a:ext uri="{FF2B5EF4-FFF2-40B4-BE49-F238E27FC236}">
                  <a16:creationId xmlns:a16="http://schemas.microsoft.com/office/drawing/2014/main" xmlns="" id="{49C19AF1-A1C4-CD16-4058-3B695CC9DBEA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7;p38">
              <a:extLst>
                <a:ext uri="{FF2B5EF4-FFF2-40B4-BE49-F238E27FC236}">
                  <a16:creationId xmlns:a16="http://schemas.microsoft.com/office/drawing/2014/main" xmlns="" id="{B312EFD9-96C1-062E-C3B6-8B56D0502EEC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8;p38">
              <a:extLst>
                <a:ext uri="{FF2B5EF4-FFF2-40B4-BE49-F238E27FC236}">
                  <a16:creationId xmlns:a16="http://schemas.microsoft.com/office/drawing/2014/main" xmlns="" id="{0CCFCF75-48E1-DCA4-DBE6-7911CD0D8E97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9;p38">
              <a:extLst>
                <a:ext uri="{FF2B5EF4-FFF2-40B4-BE49-F238E27FC236}">
                  <a16:creationId xmlns:a16="http://schemas.microsoft.com/office/drawing/2014/main" xmlns="" id="{439F15C7-D01D-2757-78A5-D40DB1E07486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0;p38">
              <a:extLst>
                <a:ext uri="{FF2B5EF4-FFF2-40B4-BE49-F238E27FC236}">
                  <a16:creationId xmlns:a16="http://schemas.microsoft.com/office/drawing/2014/main" xmlns="" id="{D16546EB-5AF3-55CF-3166-067096D731BE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1;p38">
              <a:extLst>
                <a:ext uri="{FF2B5EF4-FFF2-40B4-BE49-F238E27FC236}">
                  <a16:creationId xmlns:a16="http://schemas.microsoft.com/office/drawing/2014/main" xmlns="" id="{1A37ECFA-E245-4A17-5640-857C6AAAE039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2;p38">
              <a:extLst>
                <a:ext uri="{FF2B5EF4-FFF2-40B4-BE49-F238E27FC236}">
                  <a16:creationId xmlns:a16="http://schemas.microsoft.com/office/drawing/2014/main" xmlns="" id="{946F5450-0AB1-6B0F-0052-17CB4503EACB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3;p38">
              <a:extLst>
                <a:ext uri="{FF2B5EF4-FFF2-40B4-BE49-F238E27FC236}">
                  <a16:creationId xmlns:a16="http://schemas.microsoft.com/office/drawing/2014/main" xmlns="" id="{B146C18D-23A7-45E1-CFFD-8CD78BB4815F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4;p38">
              <a:extLst>
                <a:ext uri="{FF2B5EF4-FFF2-40B4-BE49-F238E27FC236}">
                  <a16:creationId xmlns:a16="http://schemas.microsoft.com/office/drawing/2014/main" xmlns="" id="{6FE6B6C3-F1BD-41A3-06FE-2216E954803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5;p38">
              <a:extLst>
                <a:ext uri="{FF2B5EF4-FFF2-40B4-BE49-F238E27FC236}">
                  <a16:creationId xmlns:a16="http://schemas.microsoft.com/office/drawing/2014/main" xmlns="" id="{9591DE80-3ED4-D941-C1E1-1A74E42DD684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6;p38">
              <a:extLst>
                <a:ext uri="{FF2B5EF4-FFF2-40B4-BE49-F238E27FC236}">
                  <a16:creationId xmlns:a16="http://schemas.microsoft.com/office/drawing/2014/main" xmlns="" id="{ED1C68EE-4ECE-B2F2-B9AD-143BC9B1AEA1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7;p38">
              <a:extLst>
                <a:ext uri="{FF2B5EF4-FFF2-40B4-BE49-F238E27FC236}">
                  <a16:creationId xmlns:a16="http://schemas.microsoft.com/office/drawing/2014/main" xmlns="" id="{C67162E4-C165-BC79-7602-503FE81C74DD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8;p38">
              <a:extLst>
                <a:ext uri="{FF2B5EF4-FFF2-40B4-BE49-F238E27FC236}">
                  <a16:creationId xmlns:a16="http://schemas.microsoft.com/office/drawing/2014/main" xmlns="" id="{CED4F755-1C50-E69D-0D09-5C08843A7810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9;p38">
              <a:extLst>
                <a:ext uri="{FF2B5EF4-FFF2-40B4-BE49-F238E27FC236}">
                  <a16:creationId xmlns:a16="http://schemas.microsoft.com/office/drawing/2014/main" xmlns="" id="{A49A7AC5-4190-7B1A-74F4-A386C6FF5A04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0;p38">
              <a:extLst>
                <a:ext uri="{FF2B5EF4-FFF2-40B4-BE49-F238E27FC236}">
                  <a16:creationId xmlns:a16="http://schemas.microsoft.com/office/drawing/2014/main" xmlns="" id="{053D2F06-56E7-48FE-4B3E-C5D9CA5DBCAD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1;p38">
              <a:extLst>
                <a:ext uri="{FF2B5EF4-FFF2-40B4-BE49-F238E27FC236}">
                  <a16:creationId xmlns:a16="http://schemas.microsoft.com/office/drawing/2014/main" xmlns="" id="{EF2BC8F0-CED6-9142-B51F-87272A11CF0F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2;p38">
              <a:extLst>
                <a:ext uri="{FF2B5EF4-FFF2-40B4-BE49-F238E27FC236}">
                  <a16:creationId xmlns:a16="http://schemas.microsoft.com/office/drawing/2014/main" xmlns="" id="{9FF33E97-93DE-1F02-411E-C86DC6FACBF5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3;p38">
              <a:extLst>
                <a:ext uri="{FF2B5EF4-FFF2-40B4-BE49-F238E27FC236}">
                  <a16:creationId xmlns:a16="http://schemas.microsoft.com/office/drawing/2014/main" xmlns="" id="{4A3DC319-95A1-E514-8018-9EC4C5922DD4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4;p38">
              <a:extLst>
                <a:ext uri="{FF2B5EF4-FFF2-40B4-BE49-F238E27FC236}">
                  <a16:creationId xmlns:a16="http://schemas.microsoft.com/office/drawing/2014/main" xmlns="" id="{5ED09BF7-9698-72D6-B079-6207FF7CB89E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5;p38">
              <a:extLst>
                <a:ext uri="{FF2B5EF4-FFF2-40B4-BE49-F238E27FC236}">
                  <a16:creationId xmlns:a16="http://schemas.microsoft.com/office/drawing/2014/main" xmlns="" id="{429EEA0F-FDFB-79C6-DBD6-5F65E5B4DCE6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6;p38">
              <a:extLst>
                <a:ext uri="{FF2B5EF4-FFF2-40B4-BE49-F238E27FC236}">
                  <a16:creationId xmlns:a16="http://schemas.microsoft.com/office/drawing/2014/main" xmlns="" id="{09C923C1-A22C-B076-07AD-CD3BB253CBD1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7;p38">
              <a:extLst>
                <a:ext uri="{FF2B5EF4-FFF2-40B4-BE49-F238E27FC236}">
                  <a16:creationId xmlns:a16="http://schemas.microsoft.com/office/drawing/2014/main" xmlns="" id="{9D49E7CD-3CD8-9AE9-6CB3-B36EC26510C4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8;p38">
              <a:extLst>
                <a:ext uri="{FF2B5EF4-FFF2-40B4-BE49-F238E27FC236}">
                  <a16:creationId xmlns:a16="http://schemas.microsoft.com/office/drawing/2014/main" xmlns="" id="{0DD3008C-4306-E1E9-6F6F-378375E5F75F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9;p38">
              <a:extLst>
                <a:ext uri="{FF2B5EF4-FFF2-40B4-BE49-F238E27FC236}">
                  <a16:creationId xmlns:a16="http://schemas.microsoft.com/office/drawing/2014/main" xmlns="" id="{3C648E5A-A0F1-B3BE-69E7-CF20875392E9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0;p38">
              <a:extLst>
                <a:ext uri="{FF2B5EF4-FFF2-40B4-BE49-F238E27FC236}">
                  <a16:creationId xmlns:a16="http://schemas.microsoft.com/office/drawing/2014/main" xmlns="" id="{9B4F4EE9-7F49-A205-521D-C5E684ED9E0C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1;p38">
              <a:extLst>
                <a:ext uri="{FF2B5EF4-FFF2-40B4-BE49-F238E27FC236}">
                  <a16:creationId xmlns:a16="http://schemas.microsoft.com/office/drawing/2014/main" xmlns="" id="{EA8C6B1E-02AE-A332-49BE-7B5B96B963B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2;p38">
              <a:extLst>
                <a:ext uri="{FF2B5EF4-FFF2-40B4-BE49-F238E27FC236}">
                  <a16:creationId xmlns:a16="http://schemas.microsoft.com/office/drawing/2014/main" xmlns="" id="{54966790-D281-6787-40A8-7E1E8978DA8C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3;p38">
              <a:extLst>
                <a:ext uri="{FF2B5EF4-FFF2-40B4-BE49-F238E27FC236}">
                  <a16:creationId xmlns:a16="http://schemas.microsoft.com/office/drawing/2014/main" xmlns="" id="{4D69730B-1DEF-52D2-B97C-2073EB338DFF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4;p38">
              <a:extLst>
                <a:ext uri="{FF2B5EF4-FFF2-40B4-BE49-F238E27FC236}">
                  <a16:creationId xmlns:a16="http://schemas.microsoft.com/office/drawing/2014/main" xmlns="" id="{CD87273B-CDF3-98A6-CFA9-222AA1684A05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5;p38">
              <a:extLst>
                <a:ext uri="{FF2B5EF4-FFF2-40B4-BE49-F238E27FC236}">
                  <a16:creationId xmlns:a16="http://schemas.microsoft.com/office/drawing/2014/main" xmlns="" id="{30454587-FBE6-BBB3-782C-98465CEC6119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6;p38">
              <a:extLst>
                <a:ext uri="{FF2B5EF4-FFF2-40B4-BE49-F238E27FC236}">
                  <a16:creationId xmlns:a16="http://schemas.microsoft.com/office/drawing/2014/main" xmlns="" id="{B5C3C547-A6B5-A6DC-AA44-02E509767FDE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7;p38">
              <a:extLst>
                <a:ext uri="{FF2B5EF4-FFF2-40B4-BE49-F238E27FC236}">
                  <a16:creationId xmlns:a16="http://schemas.microsoft.com/office/drawing/2014/main" xmlns="" id="{DE913FD3-773F-59DB-A97D-05FA40716DAB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8;p38">
              <a:extLst>
                <a:ext uri="{FF2B5EF4-FFF2-40B4-BE49-F238E27FC236}">
                  <a16:creationId xmlns:a16="http://schemas.microsoft.com/office/drawing/2014/main" xmlns="" id="{2DDD878E-76F2-2A7F-FEA1-12F2914E13B9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9;p38">
              <a:extLst>
                <a:ext uri="{FF2B5EF4-FFF2-40B4-BE49-F238E27FC236}">
                  <a16:creationId xmlns:a16="http://schemas.microsoft.com/office/drawing/2014/main" xmlns="" id="{8631BBF9-2285-7E5D-4134-3613F51A1EFA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0;p38">
              <a:extLst>
                <a:ext uri="{FF2B5EF4-FFF2-40B4-BE49-F238E27FC236}">
                  <a16:creationId xmlns:a16="http://schemas.microsoft.com/office/drawing/2014/main" xmlns="" id="{F833DAD9-0683-89EB-275A-56585BF089C4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1;p38">
              <a:extLst>
                <a:ext uri="{FF2B5EF4-FFF2-40B4-BE49-F238E27FC236}">
                  <a16:creationId xmlns:a16="http://schemas.microsoft.com/office/drawing/2014/main" xmlns="" id="{6A97F7C6-2154-9068-6364-1C561DF62016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2;p38">
              <a:extLst>
                <a:ext uri="{FF2B5EF4-FFF2-40B4-BE49-F238E27FC236}">
                  <a16:creationId xmlns:a16="http://schemas.microsoft.com/office/drawing/2014/main" xmlns="" id="{CB05B008-444C-00F7-37E5-BA6F3CA2F114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3;p38">
              <a:extLst>
                <a:ext uri="{FF2B5EF4-FFF2-40B4-BE49-F238E27FC236}">
                  <a16:creationId xmlns:a16="http://schemas.microsoft.com/office/drawing/2014/main" xmlns="" id="{6C5090E1-174C-20A9-63B5-1BB29093BD07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4;p38">
              <a:extLst>
                <a:ext uri="{FF2B5EF4-FFF2-40B4-BE49-F238E27FC236}">
                  <a16:creationId xmlns:a16="http://schemas.microsoft.com/office/drawing/2014/main" xmlns="" id="{C8777AEC-94F4-179C-6205-DCEA521361E6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5;p38">
              <a:extLst>
                <a:ext uri="{FF2B5EF4-FFF2-40B4-BE49-F238E27FC236}">
                  <a16:creationId xmlns:a16="http://schemas.microsoft.com/office/drawing/2014/main" xmlns="" id="{233B5C1B-ED8C-6E38-C4B2-C389CD173D62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6;p38">
              <a:extLst>
                <a:ext uri="{FF2B5EF4-FFF2-40B4-BE49-F238E27FC236}">
                  <a16:creationId xmlns:a16="http://schemas.microsoft.com/office/drawing/2014/main" xmlns="" id="{36100F52-2A13-3407-5523-7F0F1BB38FCD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7;p38">
              <a:extLst>
                <a:ext uri="{FF2B5EF4-FFF2-40B4-BE49-F238E27FC236}">
                  <a16:creationId xmlns:a16="http://schemas.microsoft.com/office/drawing/2014/main" xmlns="" id="{686BFBDE-0DAD-0718-A061-54E6FE806774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8;p38">
              <a:extLst>
                <a:ext uri="{FF2B5EF4-FFF2-40B4-BE49-F238E27FC236}">
                  <a16:creationId xmlns:a16="http://schemas.microsoft.com/office/drawing/2014/main" xmlns="" id="{3D62D111-DA31-81DA-EABF-A026A57D94C6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9;p38">
              <a:extLst>
                <a:ext uri="{FF2B5EF4-FFF2-40B4-BE49-F238E27FC236}">
                  <a16:creationId xmlns:a16="http://schemas.microsoft.com/office/drawing/2014/main" xmlns="" id="{D2F8033F-4B42-2805-1314-21F3147C81AA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0;p38">
              <a:extLst>
                <a:ext uri="{FF2B5EF4-FFF2-40B4-BE49-F238E27FC236}">
                  <a16:creationId xmlns:a16="http://schemas.microsoft.com/office/drawing/2014/main" xmlns="" id="{C7655BB9-8E52-8AC6-0970-1D721E584E6A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1;p38">
              <a:extLst>
                <a:ext uri="{FF2B5EF4-FFF2-40B4-BE49-F238E27FC236}">
                  <a16:creationId xmlns:a16="http://schemas.microsoft.com/office/drawing/2014/main" xmlns="" id="{4C5CEDC3-8FBA-C585-96C8-B933C193AD8E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2;p38">
              <a:extLst>
                <a:ext uri="{FF2B5EF4-FFF2-40B4-BE49-F238E27FC236}">
                  <a16:creationId xmlns:a16="http://schemas.microsoft.com/office/drawing/2014/main" xmlns="" id="{086A6A6B-84FF-F066-952D-223DCA67C64F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3;p38">
              <a:extLst>
                <a:ext uri="{FF2B5EF4-FFF2-40B4-BE49-F238E27FC236}">
                  <a16:creationId xmlns:a16="http://schemas.microsoft.com/office/drawing/2014/main" xmlns="" id="{8237EFB6-F656-71D0-2836-94B7FB8A4DD4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4;p38">
              <a:extLst>
                <a:ext uri="{FF2B5EF4-FFF2-40B4-BE49-F238E27FC236}">
                  <a16:creationId xmlns:a16="http://schemas.microsoft.com/office/drawing/2014/main" xmlns="" id="{CF3AFA32-71EC-E5B3-55B5-BE6222E6D7D0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5;p38">
              <a:extLst>
                <a:ext uri="{FF2B5EF4-FFF2-40B4-BE49-F238E27FC236}">
                  <a16:creationId xmlns:a16="http://schemas.microsoft.com/office/drawing/2014/main" xmlns="" id="{DD0C48D3-0F40-B5C1-906F-BA1355417825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6;p38">
              <a:extLst>
                <a:ext uri="{FF2B5EF4-FFF2-40B4-BE49-F238E27FC236}">
                  <a16:creationId xmlns:a16="http://schemas.microsoft.com/office/drawing/2014/main" xmlns="" id="{659F7E54-18C2-2051-765E-2A860916730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7;p38">
              <a:extLst>
                <a:ext uri="{FF2B5EF4-FFF2-40B4-BE49-F238E27FC236}">
                  <a16:creationId xmlns:a16="http://schemas.microsoft.com/office/drawing/2014/main" xmlns="" id="{931869C2-124D-5B37-23BF-B0101C2C16B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8;p38">
              <a:extLst>
                <a:ext uri="{FF2B5EF4-FFF2-40B4-BE49-F238E27FC236}">
                  <a16:creationId xmlns:a16="http://schemas.microsoft.com/office/drawing/2014/main" xmlns="" id="{0BEB88AF-3B86-6DEF-DAE7-A80A123CBCA7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9;p38">
              <a:extLst>
                <a:ext uri="{FF2B5EF4-FFF2-40B4-BE49-F238E27FC236}">
                  <a16:creationId xmlns:a16="http://schemas.microsoft.com/office/drawing/2014/main" xmlns="" id="{AFE7E2A0-3A30-9189-EF26-698CBC3A9DB0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0;p38">
              <a:extLst>
                <a:ext uri="{FF2B5EF4-FFF2-40B4-BE49-F238E27FC236}">
                  <a16:creationId xmlns:a16="http://schemas.microsoft.com/office/drawing/2014/main" xmlns="" id="{BCE1776F-DDF4-19FF-4AC9-54B79EE86961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1;p38">
              <a:extLst>
                <a:ext uri="{FF2B5EF4-FFF2-40B4-BE49-F238E27FC236}">
                  <a16:creationId xmlns:a16="http://schemas.microsoft.com/office/drawing/2014/main" xmlns="" id="{7632749F-C9BF-9A05-8C48-A263F1254FBA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2;p38">
              <a:extLst>
                <a:ext uri="{FF2B5EF4-FFF2-40B4-BE49-F238E27FC236}">
                  <a16:creationId xmlns:a16="http://schemas.microsoft.com/office/drawing/2014/main" xmlns="" id="{1C51D4DD-34A8-8460-8E19-8E8B9948C147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3;p38">
              <a:extLst>
                <a:ext uri="{FF2B5EF4-FFF2-40B4-BE49-F238E27FC236}">
                  <a16:creationId xmlns:a16="http://schemas.microsoft.com/office/drawing/2014/main" xmlns="" id="{6BE2375C-D4FE-7782-401C-B22A6373D8D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4;p38">
              <a:extLst>
                <a:ext uri="{FF2B5EF4-FFF2-40B4-BE49-F238E27FC236}">
                  <a16:creationId xmlns:a16="http://schemas.microsoft.com/office/drawing/2014/main" xmlns="" id="{55C9BC64-1274-1583-C280-9E322747EC0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5;p38">
              <a:extLst>
                <a:ext uri="{FF2B5EF4-FFF2-40B4-BE49-F238E27FC236}">
                  <a16:creationId xmlns:a16="http://schemas.microsoft.com/office/drawing/2014/main" xmlns="" id="{00BD2EC3-4078-3B1D-9B46-C1BB1DDA17A4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370" name="Title 1">
            <a:extLst>
              <a:ext uri="{FF2B5EF4-FFF2-40B4-BE49-F238E27FC236}">
                <a16:creationId xmlns:a16="http://schemas.microsoft.com/office/drawing/2014/main" xmlns="" id="{189C5830-58E6-7799-9E07-20CBF764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0976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22;p39">
            <a:extLst>
              <a:ext uri="{FF2B5EF4-FFF2-40B4-BE49-F238E27FC236}">
                <a16:creationId xmlns:a16="http://schemas.microsoft.com/office/drawing/2014/main" xmlns="" id="{3E2F06F7-A8C9-DDAD-402E-52E3C6C9C781}"/>
              </a:ext>
            </a:extLst>
          </p:cNvPr>
          <p:cNvSpPr/>
          <p:nvPr userDrawn="1"/>
        </p:nvSpPr>
        <p:spPr>
          <a:xfrm>
            <a:off x="3025685" y="-14514"/>
            <a:ext cx="9166315" cy="687251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  <a:gd name="connsiteX0" fmla="*/ 1791245 w 5729067"/>
              <a:gd name="connsiteY0" fmla="*/ 1224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1791245 w 5729067"/>
              <a:gd name="connsiteY4" fmla="*/ 1224 h 5587803"/>
              <a:gd name="connsiteX0" fmla="*/ 1286425 w 5224247"/>
              <a:gd name="connsiteY0" fmla="*/ 1224 h 5587803"/>
              <a:gd name="connsiteX1" fmla="*/ 5224247 w 5224247"/>
              <a:gd name="connsiteY1" fmla="*/ 0 h 5587803"/>
              <a:gd name="connsiteX2" fmla="*/ 5224247 w 5224247"/>
              <a:gd name="connsiteY2" fmla="*/ 5587803 h 5587803"/>
              <a:gd name="connsiteX3" fmla="*/ 0 w 5224247"/>
              <a:gd name="connsiteY3" fmla="*/ 5564700 h 5587803"/>
              <a:gd name="connsiteX4" fmla="*/ 1286425 w 5224247"/>
              <a:gd name="connsiteY4" fmla="*/ 1224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4247" h="5587803">
                <a:moveTo>
                  <a:pt x="1286425" y="1224"/>
                </a:moveTo>
                <a:lnTo>
                  <a:pt x="5224247" y="0"/>
                </a:lnTo>
                <a:lnTo>
                  <a:pt x="5224247" y="5587803"/>
                </a:lnTo>
                <a:lnTo>
                  <a:pt x="0" y="5564700"/>
                </a:lnTo>
                <a:lnTo>
                  <a:pt x="1286425" y="1224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6" name="Google Shape;531;p39">
            <a:extLst>
              <a:ext uri="{FF2B5EF4-FFF2-40B4-BE49-F238E27FC236}">
                <a16:creationId xmlns:a16="http://schemas.microsoft.com/office/drawing/2014/main" xmlns="" id="{7FEADE50-C64C-5514-6C16-AEA426581357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7" name="Google Shape;532;p39">
              <a:extLst>
                <a:ext uri="{FF2B5EF4-FFF2-40B4-BE49-F238E27FC236}">
                  <a16:creationId xmlns:a16="http://schemas.microsoft.com/office/drawing/2014/main" xmlns="" id="{E54E8244-8AD3-9D7D-D56B-E8B1CBBC9519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8" name="Google Shape;533;p39">
                <a:extLst>
                  <a:ext uri="{FF2B5EF4-FFF2-40B4-BE49-F238E27FC236}">
                    <a16:creationId xmlns:a16="http://schemas.microsoft.com/office/drawing/2014/main" xmlns="" id="{D0142C17-C3AC-6305-2F63-E1006B89612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34;p39">
                <a:extLst>
                  <a:ext uri="{FF2B5EF4-FFF2-40B4-BE49-F238E27FC236}">
                    <a16:creationId xmlns:a16="http://schemas.microsoft.com/office/drawing/2014/main" xmlns="" id="{35565C41-B7DC-E3D2-3FC6-1C829B6C7C8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35;p39">
                <a:extLst>
                  <a:ext uri="{FF2B5EF4-FFF2-40B4-BE49-F238E27FC236}">
                    <a16:creationId xmlns:a16="http://schemas.microsoft.com/office/drawing/2014/main" xmlns="" id="{0F8B9AE9-4C64-6272-4A94-5D2425CEC20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36;p39">
                <a:extLst>
                  <a:ext uri="{FF2B5EF4-FFF2-40B4-BE49-F238E27FC236}">
                    <a16:creationId xmlns:a16="http://schemas.microsoft.com/office/drawing/2014/main" xmlns="" id="{9600E5DF-1AAC-C6C2-BFA4-D14B0F12D99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37;p39">
                <a:extLst>
                  <a:ext uri="{FF2B5EF4-FFF2-40B4-BE49-F238E27FC236}">
                    <a16:creationId xmlns:a16="http://schemas.microsoft.com/office/drawing/2014/main" xmlns="" id="{4C3626B9-6F89-FA23-8E67-EA25D7A0CDE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38;p39">
                <a:extLst>
                  <a:ext uri="{FF2B5EF4-FFF2-40B4-BE49-F238E27FC236}">
                    <a16:creationId xmlns:a16="http://schemas.microsoft.com/office/drawing/2014/main" xmlns="" id="{4911925A-4E19-8F00-0939-1234D4A2FC7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39;p39">
                <a:extLst>
                  <a:ext uri="{FF2B5EF4-FFF2-40B4-BE49-F238E27FC236}">
                    <a16:creationId xmlns:a16="http://schemas.microsoft.com/office/drawing/2014/main" xmlns="" id="{354E7FE7-8B72-EC1C-FC23-E61F3E18832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0;p39">
                <a:extLst>
                  <a:ext uri="{FF2B5EF4-FFF2-40B4-BE49-F238E27FC236}">
                    <a16:creationId xmlns:a16="http://schemas.microsoft.com/office/drawing/2014/main" xmlns="" id="{BBBE2E6D-A105-BCAF-6000-C8D72D286D9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1;p39">
                <a:extLst>
                  <a:ext uri="{FF2B5EF4-FFF2-40B4-BE49-F238E27FC236}">
                    <a16:creationId xmlns:a16="http://schemas.microsoft.com/office/drawing/2014/main" xmlns="" id="{80FAFE03-B281-D736-CCCB-220ACB3861B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2;p39">
                <a:extLst>
                  <a:ext uri="{FF2B5EF4-FFF2-40B4-BE49-F238E27FC236}">
                    <a16:creationId xmlns:a16="http://schemas.microsoft.com/office/drawing/2014/main" xmlns="" id="{94DF6729-0C40-10B4-9F68-DC17AF41671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43;p39">
                <a:extLst>
                  <a:ext uri="{FF2B5EF4-FFF2-40B4-BE49-F238E27FC236}">
                    <a16:creationId xmlns:a16="http://schemas.microsoft.com/office/drawing/2014/main" xmlns="" id="{6B43E410-382B-3101-41E4-F4456725059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544;p39">
                <a:extLst>
                  <a:ext uri="{FF2B5EF4-FFF2-40B4-BE49-F238E27FC236}">
                    <a16:creationId xmlns:a16="http://schemas.microsoft.com/office/drawing/2014/main" xmlns="" id="{6D704166-C23B-0C74-9801-A05FA7BF6DE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545;p39">
                <a:extLst>
                  <a:ext uri="{FF2B5EF4-FFF2-40B4-BE49-F238E27FC236}">
                    <a16:creationId xmlns:a16="http://schemas.microsoft.com/office/drawing/2014/main" xmlns="" id="{DAA01755-37B4-502F-909D-D8B86869F46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546;p39">
                <a:extLst>
                  <a:ext uri="{FF2B5EF4-FFF2-40B4-BE49-F238E27FC236}">
                    <a16:creationId xmlns:a16="http://schemas.microsoft.com/office/drawing/2014/main" xmlns="" id="{2739B9F7-A59A-39DD-FCC9-C80C7F07545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547;p39">
                <a:extLst>
                  <a:ext uri="{FF2B5EF4-FFF2-40B4-BE49-F238E27FC236}">
                    <a16:creationId xmlns:a16="http://schemas.microsoft.com/office/drawing/2014/main" xmlns="" id="{82E0FB9B-F2D0-36B1-4DB8-491A403355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548;p39">
                <a:extLst>
                  <a:ext uri="{FF2B5EF4-FFF2-40B4-BE49-F238E27FC236}">
                    <a16:creationId xmlns:a16="http://schemas.microsoft.com/office/drawing/2014/main" xmlns="" id="{499566A7-C01D-21F4-2E1B-BB14B9F3CEF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549;p39">
                <a:extLst>
                  <a:ext uri="{FF2B5EF4-FFF2-40B4-BE49-F238E27FC236}">
                    <a16:creationId xmlns:a16="http://schemas.microsoft.com/office/drawing/2014/main" xmlns="" id="{6A1CA5E0-6151-1CC5-3606-E38041F4585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550;p39">
                <a:extLst>
                  <a:ext uri="{FF2B5EF4-FFF2-40B4-BE49-F238E27FC236}">
                    <a16:creationId xmlns:a16="http://schemas.microsoft.com/office/drawing/2014/main" xmlns="" id="{937D92F4-4511-8897-EB27-E5CB0BCF6C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551;p39">
              <a:extLst>
                <a:ext uri="{FF2B5EF4-FFF2-40B4-BE49-F238E27FC236}">
                  <a16:creationId xmlns:a16="http://schemas.microsoft.com/office/drawing/2014/main" xmlns="" id="{D07E3D8E-C72A-79F0-90F1-7CE5ED5DF7F3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0" name="Google Shape;552;p39">
                <a:extLst>
                  <a:ext uri="{FF2B5EF4-FFF2-40B4-BE49-F238E27FC236}">
                    <a16:creationId xmlns:a16="http://schemas.microsoft.com/office/drawing/2014/main" xmlns="" id="{C8EFB13F-B4E7-AAEF-03D6-A62F3D350EF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53;p39">
                <a:extLst>
                  <a:ext uri="{FF2B5EF4-FFF2-40B4-BE49-F238E27FC236}">
                    <a16:creationId xmlns:a16="http://schemas.microsoft.com/office/drawing/2014/main" xmlns="" id="{E6F2D70B-97BF-3A6B-6E74-34E9C68A9E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54;p39">
                <a:extLst>
                  <a:ext uri="{FF2B5EF4-FFF2-40B4-BE49-F238E27FC236}">
                    <a16:creationId xmlns:a16="http://schemas.microsoft.com/office/drawing/2014/main" xmlns="" id="{1A4093C2-6DF8-3BFB-48C4-892622BA0F4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55;p39">
                <a:extLst>
                  <a:ext uri="{FF2B5EF4-FFF2-40B4-BE49-F238E27FC236}">
                    <a16:creationId xmlns:a16="http://schemas.microsoft.com/office/drawing/2014/main" xmlns="" id="{80402695-27EE-97EE-5761-55DBEE40F5D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56;p39">
                <a:extLst>
                  <a:ext uri="{FF2B5EF4-FFF2-40B4-BE49-F238E27FC236}">
                    <a16:creationId xmlns:a16="http://schemas.microsoft.com/office/drawing/2014/main" xmlns="" id="{05E76483-A99B-B7EA-2A7E-7DECFB9B14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57;p39">
                <a:extLst>
                  <a:ext uri="{FF2B5EF4-FFF2-40B4-BE49-F238E27FC236}">
                    <a16:creationId xmlns:a16="http://schemas.microsoft.com/office/drawing/2014/main" xmlns="" id="{59EBADB8-2991-8C02-2E15-A6B8B90FE9D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58;p39">
                <a:extLst>
                  <a:ext uri="{FF2B5EF4-FFF2-40B4-BE49-F238E27FC236}">
                    <a16:creationId xmlns:a16="http://schemas.microsoft.com/office/drawing/2014/main" xmlns="" id="{44C9B6F4-36DA-DFF8-B21F-BE2725637F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59;p39">
                <a:extLst>
                  <a:ext uri="{FF2B5EF4-FFF2-40B4-BE49-F238E27FC236}">
                    <a16:creationId xmlns:a16="http://schemas.microsoft.com/office/drawing/2014/main" xmlns="" id="{21F9AF4C-BE84-AD07-D2CD-F1D663E318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0;p39">
                <a:extLst>
                  <a:ext uri="{FF2B5EF4-FFF2-40B4-BE49-F238E27FC236}">
                    <a16:creationId xmlns:a16="http://schemas.microsoft.com/office/drawing/2014/main" xmlns="" id="{FBF401B7-19E8-3306-47F8-9B044D32DD6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1;p39">
                <a:extLst>
                  <a:ext uri="{FF2B5EF4-FFF2-40B4-BE49-F238E27FC236}">
                    <a16:creationId xmlns:a16="http://schemas.microsoft.com/office/drawing/2014/main" xmlns="" id="{8D36266D-0EDA-1030-CAB1-6EAD090FEAE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2;p39">
                <a:extLst>
                  <a:ext uri="{FF2B5EF4-FFF2-40B4-BE49-F238E27FC236}">
                    <a16:creationId xmlns:a16="http://schemas.microsoft.com/office/drawing/2014/main" xmlns="" id="{6341AAFD-A789-A9A7-4FA0-7D39A44DEE2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563;p39">
                <a:extLst>
                  <a:ext uri="{FF2B5EF4-FFF2-40B4-BE49-F238E27FC236}">
                    <a16:creationId xmlns:a16="http://schemas.microsoft.com/office/drawing/2014/main" xmlns="" id="{B418874C-2B4E-FA62-348E-66D5A0B69AB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64;p39">
                <a:extLst>
                  <a:ext uri="{FF2B5EF4-FFF2-40B4-BE49-F238E27FC236}">
                    <a16:creationId xmlns:a16="http://schemas.microsoft.com/office/drawing/2014/main" xmlns="" id="{2B5D5E97-7FED-39AF-26CA-013D5CC6AB5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65;p39">
                <a:extLst>
                  <a:ext uri="{FF2B5EF4-FFF2-40B4-BE49-F238E27FC236}">
                    <a16:creationId xmlns:a16="http://schemas.microsoft.com/office/drawing/2014/main" xmlns="" id="{5EFA1D99-B198-5946-38C4-9E59C3C7707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66;p39">
                <a:extLst>
                  <a:ext uri="{FF2B5EF4-FFF2-40B4-BE49-F238E27FC236}">
                    <a16:creationId xmlns:a16="http://schemas.microsoft.com/office/drawing/2014/main" xmlns="" id="{5670E17E-6031-847B-5CC0-649CCB15203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67;p39">
                <a:extLst>
                  <a:ext uri="{FF2B5EF4-FFF2-40B4-BE49-F238E27FC236}">
                    <a16:creationId xmlns:a16="http://schemas.microsoft.com/office/drawing/2014/main" xmlns="" id="{FB4108E6-9800-A51C-335B-24D9FB2A0F7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68;p39">
                <a:extLst>
                  <a:ext uri="{FF2B5EF4-FFF2-40B4-BE49-F238E27FC236}">
                    <a16:creationId xmlns:a16="http://schemas.microsoft.com/office/drawing/2014/main" xmlns="" id="{7DEE13BA-F72A-D136-E7D9-2A4212E829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69;p39">
                <a:extLst>
                  <a:ext uri="{FF2B5EF4-FFF2-40B4-BE49-F238E27FC236}">
                    <a16:creationId xmlns:a16="http://schemas.microsoft.com/office/drawing/2014/main" xmlns="" id="{F093BB87-FE96-744E-84DC-2AE44FE529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570;p39">
              <a:extLst>
                <a:ext uri="{FF2B5EF4-FFF2-40B4-BE49-F238E27FC236}">
                  <a16:creationId xmlns:a16="http://schemas.microsoft.com/office/drawing/2014/main" xmlns="" id="{CC5DF3CF-B7F8-3995-B520-387A39FBFD01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22" name="Google Shape;571;p39">
                <a:extLst>
                  <a:ext uri="{FF2B5EF4-FFF2-40B4-BE49-F238E27FC236}">
                    <a16:creationId xmlns:a16="http://schemas.microsoft.com/office/drawing/2014/main" xmlns="" id="{53CDC61B-AEC9-77E0-ABF8-2AA1187086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2;p39">
                <a:extLst>
                  <a:ext uri="{FF2B5EF4-FFF2-40B4-BE49-F238E27FC236}">
                    <a16:creationId xmlns:a16="http://schemas.microsoft.com/office/drawing/2014/main" xmlns="" id="{BEF10A0E-B5A7-6814-E4C6-C12CDCA50F3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73;p39">
                <a:extLst>
                  <a:ext uri="{FF2B5EF4-FFF2-40B4-BE49-F238E27FC236}">
                    <a16:creationId xmlns:a16="http://schemas.microsoft.com/office/drawing/2014/main" xmlns="" id="{573A7107-6F00-C36F-52AC-BAA11F2023C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74;p39">
                <a:extLst>
                  <a:ext uri="{FF2B5EF4-FFF2-40B4-BE49-F238E27FC236}">
                    <a16:creationId xmlns:a16="http://schemas.microsoft.com/office/drawing/2014/main" xmlns="" id="{8B6CECA4-0DBA-6335-985C-38FEB449E67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75;p39">
                <a:extLst>
                  <a:ext uri="{FF2B5EF4-FFF2-40B4-BE49-F238E27FC236}">
                    <a16:creationId xmlns:a16="http://schemas.microsoft.com/office/drawing/2014/main" xmlns="" id="{CF2DBB08-02E6-2D3A-5B50-C46E36C0AF2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76;p39">
                <a:extLst>
                  <a:ext uri="{FF2B5EF4-FFF2-40B4-BE49-F238E27FC236}">
                    <a16:creationId xmlns:a16="http://schemas.microsoft.com/office/drawing/2014/main" xmlns="" id="{54275320-0219-229F-165A-53A02209179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77;p39">
                <a:extLst>
                  <a:ext uri="{FF2B5EF4-FFF2-40B4-BE49-F238E27FC236}">
                    <a16:creationId xmlns:a16="http://schemas.microsoft.com/office/drawing/2014/main" xmlns="" id="{3166FC57-8D1D-3CD5-E081-FFFEF351E97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78;p39">
                <a:extLst>
                  <a:ext uri="{FF2B5EF4-FFF2-40B4-BE49-F238E27FC236}">
                    <a16:creationId xmlns:a16="http://schemas.microsoft.com/office/drawing/2014/main" xmlns="" id="{033872D3-0EBD-5A49-889D-6CD054877B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79;p39">
                <a:extLst>
                  <a:ext uri="{FF2B5EF4-FFF2-40B4-BE49-F238E27FC236}">
                    <a16:creationId xmlns:a16="http://schemas.microsoft.com/office/drawing/2014/main" xmlns="" id="{3A95F7C8-83C3-ACC1-FF02-59CC3676B86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0;p39">
                <a:extLst>
                  <a:ext uri="{FF2B5EF4-FFF2-40B4-BE49-F238E27FC236}">
                    <a16:creationId xmlns:a16="http://schemas.microsoft.com/office/drawing/2014/main" xmlns="" id="{CD7847E7-0826-831D-D226-B679AEB58AC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1;p39">
                <a:extLst>
                  <a:ext uri="{FF2B5EF4-FFF2-40B4-BE49-F238E27FC236}">
                    <a16:creationId xmlns:a16="http://schemas.microsoft.com/office/drawing/2014/main" xmlns="" id="{73E00D77-4E8C-855D-FEA5-E898BF79A78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582;p39">
                <a:extLst>
                  <a:ext uri="{FF2B5EF4-FFF2-40B4-BE49-F238E27FC236}">
                    <a16:creationId xmlns:a16="http://schemas.microsoft.com/office/drawing/2014/main" xmlns="" id="{70E32B07-5346-FD2D-A649-231CC54CCB9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83;p39">
                <a:extLst>
                  <a:ext uri="{FF2B5EF4-FFF2-40B4-BE49-F238E27FC236}">
                    <a16:creationId xmlns:a16="http://schemas.microsoft.com/office/drawing/2014/main" xmlns="" id="{89EED6DE-E4EB-D67C-7310-BFA1480924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84;p39">
                <a:extLst>
                  <a:ext uri="{FF2B5EF4-FFF2-40B4-BE49-F238E27FC236}">
                    <a16:creationId xmlns:a16="http://schemas.microsoft.com/office/drawing/2014/main" xmlns="" id="{D11C946C-28BF-B55B-27C3-5FBFF8638C5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85;p39">
                <a:extLst>
                  <a:ext uri="{FF2B5EF4-FFF2-40B4-BE49-F238E27FC236}">
                    <a16:creationId xmlns:a16="http://schemas.microsoft.com/office/drawing/2014/main" xmlns="" id="{5E5F6B7C-2EA0-FF00-DBCA-5823FB3FCD7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86;p39">
                <a:extLst>
                  <a:ext uri="{FF2B5EF4-FFF2-40B4-BE49-F238E27FC236}">
                    <a16:creationId xmlns:a16="http://schemas.microsoft.com/office/drawing/2014/main" xmlns="" id="{ABD4E761-2B73-750E-105A-6A87DD30F8D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87;p39">
                <a:extLst>
                  <a:ext uri="{FF2B5EF4-FFF2-40B4-BE49-F238E27FC236}">
                    <a16:creationId xmlns:a16="http://schemas.microsoft.com/office/drawing/2014/main" xmlns="" id="{831D46FB-ADF8-1A6B-78F5-DE894AD9853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88;p39">
                <a:extLst>
                  <a:ext uri="{FF2B5EF4-FFF2-40B4-BE49-F238E27FC236}">
                    <a16:creationId xmlns:a16="http://schemas.microsoft.com/office/drawing/2014/main" xmlns="" id="{751076A0-F284-2D1B-A39C-95CC622DFF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589;p39">
              <a:extLst>
                <a:ext uri="{FF2B5EF4-FFF2-40B4-BE49-F238E27FC236}">
                  <a16:creationId xmlns:a16="http://schemas.microsoft.com/office/drawing/2014/main" xmlns="" id="{2EA0C83B-918D-F101-68A8-2F31B4B37968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04" name="Google Shape;590;p39">
                <a:extLst>
                  <a:ext uri="{FF2B5EF4-FFF2-40B4-BE49-F238E27FC236}">
                    <a16:creationId xmlns:a16="http://schemas.microsoft.com/office/drawing/2014/main" xmlns="" id="{9A17F5D6-D996-88D0-C0F2-1EFE6FB79D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1;p39">
                <a:extLst>
                  <a:ext uri="{FF2B5EF4-FFF2-40B4-BE49-F238E27FC236}">
                    <a16:creationId xmlns:a16="http://schemas.microsoft.com/office/drawing/2014/main" xmlns="" id="{53FAC93E-08D5-B903-3500-CAC688B38CF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2;p39">
                <a:extLst>
                  <a:ext uri="{FF2B5EF4-FFF2-40B4-BE49-F238E27FC236}">
                    <a16:creationId xmlns:a16="http://schemas.microsoft.com/office/drawing/2014/main" xmlns="" id="{779BB625-80EC-A4A3-16DE-0C6B24AF07A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593;p39">
                <a:extLst>
                  <a:ext uri="{FF2B5EF4-FFF2-40B4-BE49-F238E27FC236}">
                    <a16:creationId xmlns:a16="http://schemas.microsoft.com/office/drawing/2014/main" xmlns="" id="{121CA874-6D9E-C020-D080-B1A178E42D2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594;p39">
                <a:extLst>
                  <a:ext uri="{FF2B5EF4-FFF2-40B4-BE49-F238E27FC236}">
                    <a16:creationId xmlns:a16="http://schemas.microsoft.com/office/drawing/2014/main" xmlns="" id="{1B23C9FB-42D9-770F-09EF-51917CC127B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595;p39">
                <a:extLst>
                  <a:ext uri="{FF2B5EF4-FFF2-40B4-BE49-F238E27FC236}">
                    <a16:creationId xmlns:a16="http://schemas.microsoft.com/office/drawing/2014/main" xmlns="" id="{B2D15A69-4B87-4ED0-82E6-74CF8DA56AC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596;p39">
                <a:extLst>
                  <a:ext uri="{FF2B5EF4-FFF2-40B4-BE49-F238E27FC236}">
                    <a16:creationId xmlns:a16="http://schemas.microsoft.com/office/drawing/2014/main" xmlns="" id="{AEBC8298-8A65-A4C5-0AA4-3E017ED5321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597;p39">
                <a:extLst>
                  <a:ext uri="{FF2B5EF4-FFF2-40B4-BE49-F238E27FC236}">
                    <a16:creationId xmlns:a16="http://schemas.microsoft.com/office/drawing/2014/main" xmlns="" id="{97B23BAA-7864-DCAC-7926-01131DD29C1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598;p39">
                <a:extLst>
                  <a:ext uri="{FF2B5EF4-FFF2-40B4-BE49-F238E27FC236}">
                    <a16:creationId xmlns:a16="http://schemas.microsoft.com/office/drawing/2014/main" xmlns="" id="{CE6AAA72-E55D-BBD5-EF64-A6DC8D92AF2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599;p39">
                <a:extLst>
                  <a:ext uri="{FF2B5EF4-FFF2-40B4-BE49-F238E27FC236}">
                    <a16:creationId xmlns:a16="http://schemas.microsoft.com/office/drawing/2014/main" xmlns="" id="{4EFEDB77-92D5-85EB-3393-C7B9FC657D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0;p39">
                <a:extLst>
                  <a:ext uri="{FF2B5EF4-FFF2-40B4-BE49-F238E27FC236}">
                    <a16:creationId xmlns:a16="http://schemas.microsoft.com/office/drawing/2014/main" xmlns="" id="{980C1A67-CC41-D06D-78B6-32112B8DC6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601;p39">
                <a:extLst>
                  <a:ext uri="{FF2B5EF4-FFF2-40B4-BE49-F238E27FC236}">
                    <a16:creationId xmlns:a16="http://schemas.microsoft.com/office/drawing/2014/main" xmlns="" id="{FDFE82C6-6232-7393-9C6F-A3B0BF253E7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602;p39">
                <a:extLst>
                  <a:ext uri="{FF2B5EF4-FFF2-40B4-BE49-F238E27FC236}">
                    <a16:creationId xmlns:a16="http://schemas.microsoft.com/office/drawing/2014/main" xmlns="" id="{E1B1EE4C-22FE-DED4-BB47-1D5AFB87681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603;p39">
                <a:extLst>
                  <a:ext uri="{FF2B5EF4-FFF2-40B4-BE49-F238E27FC236}">
                    <a16:creationId xmlns:a16="http://schemas.microsoft.com/office/drawing/2014/main" xmlns="" id="{DA29CF2F-690E-BA2B-5E4F-FF533C11142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604;p39">
                <a:extLst>
                  <a:ext uri="{FF2B5EF4-FFF2-40B4-BE49-F238E27FC236}">
                    <a16:creationId xmlns:a16="http://schemas.microsoft.com/office/drawing/2014/main" xmlns="" id="{A4E7CA84-A282-998C-EE34-A19DB153FB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605;p39">
                <a:extLst>
                  <a:ext uri="{FF2B5EF4-FFF2-40B4-BE49-F238E27FC236}">
                    <a16:creationId xmlns:a16="http://schemas.microsoft.com/office/drawing/2014/main" xmlns="" id="{3CEE038E-3121-F9A0-C8C1-061D84F6445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606;p39">
                <a:extLst>
                  <a:ext uri="{FF2B5EF4-FFF2-40B4-BE49-F238E27FC236}">
                    <a16:creationId xmlns:a16="http://schemas.microsoft.com/office/drawing/2014/main" xmlns="" id="{4A7E4A5F-8E20-8ABA-24B7-B3575033580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607;p39">
                <a:extLst>
                  <a:ext uri="{FF2B5EF4-FFF2-40B4-BE49-F238E27FC236}">
                    <a16:creationId xmlns:a16="http://schemas.microsoft.com/office/drawing/2014/main" xmlns="" id="{310068B5-57E4-A95E-EC7C-BC1A2A0E0DE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08;p39">
              <a:extLst>
                <a:ext uri="{FF2B5EF4-FFF2-40B4-BE49-F238E27FC236}">
                  <a16:creationId xmlns:a16="http://schemas.microsoft.com/office/drawing/2014/main" xmlns="" id="{BF580FC3-2865-D7B4-D243-9EC2ACB09464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86" name="Google Shape;609;p39">
                <a:extLst>
                  <a:ext uri="{FF2B5EF4-FFF2-40B4-BE49-F238E27FC236}">
                    <a16:creationId xmlns:a16="http://schemas.microsoft.com/office/drawing/2014/main" xmlns="" id="{795400BC-716C-3224-DD73-32DACDAD07E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0;p39">
                <a:extLst>
                  <a:ext uri="{FF2B5EF4-FFF2-40B4-BE49-F238E27FC236}">
                    <a16:creationId xmlns:a16="http://schemas.microsoft.com/office/drawing/2014/main" xmlns="" id="{60ECDB75-52CF-0FB6-AC2C-F5C68A5A27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1;p39">
                <a:extLst>
                  <a:ext uri="{FF2B5EF4-FFF2-40B4-BE49-F238E27FC236}">
                    <a16:creationId xmlns:a16="http://schemas.microsoft.com/office/drawing/2014/main" xmlns="" id="{342102EE-E924-CF22-7184-39C529DCD23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2;p39">
                <a:extLst>
                  <a:ext uri="{FF2B5EF4-FFF2-40B4-BE49-F238E27FC236}">
                    <a16:creationId xmlns:a16="http://schemas.microsoft.com/office/drawing/2014/main" xmlns="" id="{62A95BC7-E2E9-17BE-EEDA-CD91CFD77AA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13;p39">
                <a:extLst>
                  <a:ext uri="{FF2B5EF4-FFF2-40B4-BE49-F238E27FC236}">
                    <a16:creationId xmlns:a16="http://schemas.microsoft.com/office/drawing/2014/main" xmlns="" id="{BD25462B-EA66-C80A-E3D5-6BE9F622948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14;p39">
                <a:extLst>
                  <a:ext uri="{FF2B5EF4-FFF2-40B4-BE49-F238E27FC236}">
                    <a16:creationId xmlns:a16="http://schemas.microsoft.com/office/drawing/2014/main" xmlns="" id="{D754B1D9-DA8D-8EA8-68CC-081C336B064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15;p39">
                <a:extLst>
                  <a:ext uri="{FF2B5EF4-FFF2-40B4-BE49-F238E27FC236}">
                    <a16:creationId xmlns:a16="http://schemas.microsoft.com/office/drawing/2014/main" xmlns="" id="{6E6CC794-A134-841E-2A64-432FAFD422A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16;p39">
                <a:extLst>
                  <a:ext uri="{FF2B5EF4-FFF2-40B4-BE49-F238E27FC236}">
                    <a16:creationId xmlns:a16="http://schemas.microsoft.com/office/drawing/2014/main" xmlns="" id="{74E65B86-D9A2-5B48-C184-0776B756EBB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17;p39">
                <a:extLst>
                  <a:ext uri="{FF2B5EF4-FFF2-40B4-BE49-F238E27FC236}">
                    <a16:creationId xmlns:a16="http://schemas.microsoft.com/office/drawing/2014/main" xmlns="" id="{71DEE969-394B-1E11-A37E-22508C484A4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18;p39">
                <a:extLst>
                  <a:ext uri="{FF2B5EF4-FFF2-40B4-BE49-F238E27FC236}">
                    <a16:creationId xmlns:a16="http://schemas.microsoft.com/office/drawing/2014/main" xmlns="" id="{C0A1FAAA-2493-0682-8646-0F946720AB2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19;p39">
                <a:extLst>
                  <a:ext uri="{FF2B5EF4-FFF2-40B4-BE49-F238E27FC236}">
                    <a16:creationId xmlns:a16="http://schemas.microsoft.com/office/drawing/2014/main" xmlns="" id="{D7C2ED68-F8FA-92EC-9C56-D441A9040E1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620;p39">
                <a:extLst>
                  <a:ext uri="{FF2B5EF4-FFF2-40B4-BE49-F238E27FC236}">
                    <a16:creationId xmlns:a16="http://schemas.microsoft.com/office/drawing/2014/main" xmlns="" id="{A24B0410-CC80-3E1A-FA73-333ED4D1BE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621;p39">
                <a:extLst>
                  <a:ext uri="{FF2B5EF4-FFF2-40B4-BE49-F238E27FC236}">
                    <a16:creationId xmlns:a16="http://schemas.microsoft.com/office/drawing/2014/main" xmlns="" id="{226582BE-FA4D-C256-697A-A55C85F5BFF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622;p39">
                <a:extLst>
                  <a:ext uri="{FF2B5EF4-FFF2-40B4-BE49-F238E27FC236}">
                    <a16:creationId xmlns:a16="http://schemas.microsoft.com/office/drawing/2014/main" xmlns="" id="{0D0056D6-8F09-DD16-CC4A-41C4061EEFF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623;p39">
                <a:extLst>
                  <a:ext uri="{FF2B5EF4-FFF2-40B4-BE49-F238E27FC236}">
                    <a16:creationId xmlns:a16="http://schemas.microsoft.com/office/drawing/2014/main" xmlns="" id="{C5D9E086-354B-C9AA-8656-CCB166E48E8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624;p39">
                <a:extLst>
                  <a:ext uri="{FF2B5EF4-FFF2-40B4-BE49-F238E27FC236}">
                    <a16:creationId xmlns:a16="http://schemas.microsoft.com/office/drawing/2014/main" xmlns="" id="{869B3D3F-0F3B-D4A0-75C6-D25709D096A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625;p39">
                <a:extLst>
                  <a:ext uri="{FF2B5EF4-FFF2-40B4-BE49-F238E27FC236}">
                    <a16:creationId xmlns:a16="http://schemas.microsoft.com/office/drawing/2014/main" xmlns="" id="{25AC9A9D-97CE-5CF5-FA6E-CC17A2EB5F8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626;p39">
                <a:extLst>
                  <a:ext uri="{FF2B5EF4-FFF2-40B4-BE49-F238E27FC236}">
                    <a16:creationId xmlns:a16="http://schemas.microsoft.com/office/drawing/2014/main" xmlns="" id="{5397670B-A28F-9ED5-9FBC-E5F124362B1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627;p39">
              <a:extLst>
                <a:ext uri="{FF2B5EF4-FFF2-40B4-BE49-F238E27FC236}">
                  <a16:creationId xmlns:a16="http://schemas.microsoft.com/office/drawing/2014/main" xmlns="" id="{A5ED8059-1A94-CAF1-564B-F2DB50B1B5E5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8" name="Google Shape;628;p39">
                <a:extLst>
                  <a:ext uri="{FF2B5EF4-FFF2-40B4-BE49-F238E27FC236}">
                    <a16:creationId xmlns:a16="http://schemas.microsoft.com/office/drawing/2014/main" xmlns="" id="{531A1C7A-BC6A-2F4D-EA27-15EF3F8A3B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29;p39">
                <a:extLst>
                  <a:ext uri="{FF2B5EF4-FFF2-40B4-BE49-F238E27FC236}">
                    <a16:creationId xmlns:a16="http://schemas.microsoft.com/office/drawing/2014/main" xmlns="" id="{0C8787DD-67DB-AAE9-1EDA-EAB4347110C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0;p39">
                <a:extLst>
                  <a:ext uri="{FF2B5EF4-FFF2-40B4-BE49-F238E27FC236}">
                    <a16:creationId xmlns:a16="http://schemas.microsoft.com/office/drawing/2014/main" xmlns="" id="{F71D644D-BFCF-A628-8BD5-59EC604D907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1;p39">
                <a:extLst>
                  <a:ext uri="{FF2B5EF4-FFF2-40B4-BE49-F238E27FC236}">
                    <a16:creationId xmlns:a16="http://schemas.microsoft.com/office/drawing/2014/main" xmlns="" id="{8CA68ED4-D8E5-639F-4589-27AD287E273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2;p39">
                <a:extLst>
                  <a:ext uri="{FF2B5EF4-FFF2-40B4-BE49-F238E27FC236}">
                    <a16:creationId xmlns:a16="http://schemas.microsoft.com/office/drawing/2014/main" xmlns="" id="{4FAEA129-296E-B204-2A1B-F5C722FC395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33;p39">
                <a:extLst>
                  <a:ext uri="{FF2B5EF4-FFF2-40B4-BE49-F238E27FC236}">
                    <a16:creationId xmlns:a16="http://schemas.microsoft.com/office/drawing/2014/main" xmlns="" id="{558A38AA-9934-48D7-B326-583649BEDF3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34;p39">
                <a:extLst>
                  <a:ext uri="{FF2B5EF4-FFF2-40B4-BE49-F238E27FC236}">
                    <a16:creationId xmlns:a16="http://schemas.microsoft.com/office/drawing/2014/main" xmlns="" id="{6495CA05-8771-C9AD-8ECA-0110BDD7428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35;p39">
                <a:extLst>
                  <a:ext uri="{FF2B5EF4-FFF2-40B4-BE49-F238E27FC236}">
                    <a16:creationId xmlns:a16="http://schemas.microsoft.com/office/drawing/2014/main" xmlns="" id="{C5AA2169-9557-25D5-0047-8FF2ACFD4D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36;p39">
                <a:extLst>
                  <a:ext uri="{FF2B5EF4-FFF2-40B4-BE49-F238E27FC236}">
                    <a16:creationId xmlns:a16="http://schemas.microsoft.com/office/drawing/2014/main" xmlns="" id="{A87BB8ED-D20D-ED40-6C61-8BA13D7DF3B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37;p39">
                <a:extLst>
                  <a:ext uri="{FF2B5EF4-FFF2-40B4-BE49-F238E27FC236}">
                    <a16:creationId xmlns:a16="http://schemas.microsoft.com/office/drawing/2014/main" xmlns="" id="{6D612E2F-C336-B98F-C817-BD12F2FC476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38;p39">
                <a:extLst>
                  <a:ext uri="{FF2B5EF4-FFF2-40B4-BE49-F238E27FC236}">
                    <a16:creationId xmlns:a16="http://schemas.microsoft.com/office/drawing/2014/main" xmlns="" id="{2B714995-1C81-C164-885A-6FE5F35A3DE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639;p39">
                <a:extLst>
                  <a:ext uri="{FF2B5EF4-FFF2-40B4-BE49-F238E27FC236}">
                    <a16:creationId xmlns:a16="http://schemas.microsoft.com/office/drawing/2014/main" xmlns="" id="{560EDCC3-3E72-B813-8F7F-7F7EF7BC66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40;p39">
                <a:extLst>
                  <a:ext uri="{FF2B5EF4-FFF2-40B4-BE49-F238E27FC236}">
                    <a16:creationId xmlns:a16="http://schemas.microsoft.com/office/drawing/2014/main" xmlns="" id="{46C70D1D-EBEA-82CE-5028-CA5BAC0DF37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41;p39">
                <a:extLst>
                  <a:ext uri="{FF2B5EF4-FFF2-40B4-BE49-F238E27FC236}">
                    <a16:creationId xmlns:a16="http://schemas.microsoft.com/office/drawing/2014/main" xmlns="" id="{C739ADF8-00C2-9DD7-C6A0-2312EDCA1D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42;p39">
                <a:extLst>
                  <a:ext uri="{FF2B5EF4-FFF2-40B4-BE49-F238E27FC236}">
                    <a16:creationId xmlns:a16="http://schemas.microsoft.com/office/drawing/2014/main" xmlns="" id="{7A668051-0723-5AF8-CCB3-B19E1A5ABB0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43;p39">
                <a:extLst>
                  <a:ext uri="{FF2B5EF4-FFF2-40B4-BE49-F238E27FC236}">
                    <a16:creationId xmlns:a16="http://schemas.microsoft.com/office/drawing/2014/main" xmlns="" id="{A96317A9-9200-2E0E-6ABB-2F9D80256E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44;p39">
                <a:extLst>
                  <a:ext uri="{FF2B5EF4-FFF2-40B4-BE49-F238E27FC236}">
                    <a16:creationId xmlns:a16="http://schemas.microsoft.com/office/drawing/2014/main" xmlns="" id="{E7857B1F-4279-29EB-47DB-CEC32B7D969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45;p39">
                <a:extLst>
                  <a:ext uri="{FF2B5EF4-FFF2-40B4-BE49-F238E27FC236}">
                    <a16:creationId xmlns:a16="http://schemas.microsoft.com/office/drawing/2014/main" xmlns="" id="{E37B8F0D-7537-0EDE-D7C6-67AFA5B2F5F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646;p39">
              <a:extLst>
                <a:ext uri="{FF2B5EF4-FFF2-40B4-BE49-F238E27FC236}">
                  <a16:creationId xmlns:a16="http://schemas.microsoft.com/office/drawing/2014/main" xmlns="" id="{216578A0-8827-7ECA-3564-B94F3CB6F90A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50" name="Google Shape;647;p39">
                <a:extLst>
                  <a:ext uri="{FF2B5EF4-FFF2-40B4-BE49-F238E27FC236}">
                    <a16:creationId xmlns:a16="http://schemas.microsoft.com/office/drawing/2014/main" xmlns="" id="{A84AC36A-975C-9755-2C5A-C9D15BC2578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48;p39">
                <a:extLst>
                  <a:ext uri="{FF2B5EF4-FFF2-40B4-BE49-F238E27FC236}">
                    <a16:creationId xmlns:a16="http://schemas.microsoft.com/office/drawing/2014/main" xmlns="" id="{51D47DA2-CA01-352B-27A5-9C20F44E71D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49;p39">
                <a:extLst>
                  <a:ext uri="{FF2B5EF4-FFF2-40B4-BE49-F238E27FC236}">
                    <a16:creationId xmlns:a16="http://schemas.microsoft.com/office/drawing/2014/main" xmlns="" id="{A8DEA60D-F40E-E3D0-2F37-E2552652CA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0;p39">
                <a:extLst>
                  <a:ext uri="{FF2B5EF4-FFF2-40B4-BE49-F238E27FC236}">
                    <a16:creationId xmlns:a16="http://schemas.microsoft.com/office/drawing/2014/main" xmlns="" id="{1AF2BC24-169E-CDCE-A19E-4180911963C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1;p39">
                <a:extLst>
                  <a:ext uri="{FF2B5EF4-FFF2-40B4-BE49-F238E27FC236}">
                    <a16:creationId xmlns:a16="http://schemas.microsoft.com/office/drawing/2014/main" xmlns="" id="{F43CCE30-033C-7C8F-BCCE-F8ABF190A5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2;p39">
                <a:extLst>
                  <a:ext uri="{FF2B5EF4-FFF2-40B4-BE49-F238E27FC236}">
                    <a16:creationId xmlns:a16="http://schemas.microsoft.com/office/drawing/2014/main" xmlns="" id="{FF4637B6-3B57-F465-D088-1EEE8B0B3E3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53;p39">
                <a:extLst>
                  <a:ext uri="{FF2B5EF4-FFF2-40B4-BE49-F238E27FC236}">
                    <a16:creationId xmlns:a16="http://schemas.microsoft.com/office/drawing/2014/main" xmlns="" id="{07128881-56D8-F702-24DA-984E0EE745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54;p39">
                <a:extLst>
                  <a:ext uri="{FF2B5EF4-FFF2-40B4-BE49-F238E27FC236}">
                    <a16:creationId xmlns:a16="http://schemas.microsoft.com/office/drawing/2014/main" xmlns="" id="{A54D1488-F3AC-CC3B-F265-CB47F42B0DF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55;p39">
                <a:extLst>
                  <a:ext uri="{FF2B5EF4-FFF2-40B4-BE49-F238E27FC236}">
                    <a16:creationId xmlns:a16="http://schemas.microsoft.com/office/drawing/2014/main" xmlns="" id="{5FF6F48D-EF0F-CA40-E3FF-7A426CBDAC2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56;p39">
                <a:extLst>
                  <a:ext uri="{FF2B5EF4-FFF2-40B4-BE49-F238E27FC236}">
                    <a16:creationId xmlns:a16="http://schemas.microsoft.com/office/drawing/2014/main" xmlns="" id="{06F7A2D3-A079-C631-9464-5B48E5AA0D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57;p39">
                <a:extLst>
                  <a:ext uri="{FF2B5EF4-FFF2-40B4-BE49-F238E27FC236}">
                    <a16:creationId xmlns:a16="http://schemas.microsoft.com/office/drawing/2014/main" xmlns="" id="{42FD72CD-A0FE-A16F-02C2-BA9E334067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658;p39">
                <a:extLst>
                  <a:ext uri="{FF2B5EF4-FFF2-40B4-BE49-F238E27FC236}">
                    <a16:creationId xmlns:a16="http://schemas.microsoft.com/office/drawing/2014/main" xmlns="" id="{032E161B-1C3B-DAA6-A59D-AA78C1424A0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59;p39">
                <a:extLst>
                  <a:ext uri="{FF2B5EF4-FFF2-40B4-BE49-F238E27FC236}">
                    <a16:creationId xmlns:a16="http://schemas.microsoft.com/office/drawing/2014/main" xmlns="" id="{39B6992A-5B49-8C73-F69C-70CB5FA2271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60;p39">
                <a:extLst>
                  <a:ext uri="{FF2B5EF4-FFF2-40B4-BE49-F238E27FC236}">
                    <a16:creationId xmlns:a16="http://schemas.microsoft.com/office/drawing/2014/main" xmlns="" id="{0F9BE51C-F446-74E8-1742-ED513193DCE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61;p39">
                <a:extLst>
                  <a:ext uri="{FF2B5EF4-FFF2-40B4-BE49-F238E27FC236}">
                    <a16:creationId xmlns:a16="http://schemas.microsoft.com/office/drawing/2014/main" xmlns="" id="{87A1022E-6819-C9D9-1BC4-56B53A12FBD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62;p39">
                <a:extLst>
                  <a:ext uri="{FF2B5EF4-FFF2-40B4-BE49-F238E27FC236}">
                    <a16:creationId xmlns:a16="http://schemas.microsoft.com/office/drawing/2014/main" xmlns="" id="{1ED18AF9-3E28-7760-2874-9771D36DFA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63;p39">
                <a:extLst>
                  <a:ext uri="{FF2B5EF4-FFF2-40B4-BE49-F238E27FC236}">
                    <a16:creationId xmlns:a16="http://schemas.microsoft.com/office/drawing/2014/main" xmlns="" id="{B832192F-97DA-4508-F366-AB669CD688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64;p39">
                <a:extLst>
                  <a:ext uri="{FF2B5EF4-FFF2-40B4-BE49-F238E27FC236}">
                    <a16:creationId xmlns:a16="http://schemas.microsoft.com/office/drawing/2014/main" xmlns="" id="{D9C3EC60-A821-403E-6ABC-1D998CD9B74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665;p39">
              <a:extLst>
                <a:ext uri="{FF2B5EF4-FFF2-40B4-BE49-F238E27FC236}">
                  <a16:creationId xmlns:a16="http://schemas.microsoft.com/office/drawing/2014/main" xmlns="" id="{E70977E5-B30B-5A8D-B6F4-7020462F375D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32" name="Google Shape;666;p39">
                <a:extLst>
                  <a:ext uri="{FF2B5EF4-FFF2-40B4-BE49-F238E27FC236}">
                    <a16:creationId xmlns:a16="http://schemas.microsoft.com/office/drawing/2014/main" xmlns="" id="{2122408E-E989-FA7E-30C9-9051AD8C4B6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67;p39">
                <a:extLst>
                  <a:ext uri="{FF2B5EF4-FFF2-40B4-BE49-F238E27FC236}">
                    <a16:creationId xmlns:a16="http://schemas.microsoft.com/office/drawing/2014/main" xmlns="" id="{DFE0AC3F-A1F1-AE5B-F826-EE68CEE2B2C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68;p39">
                <a:extLst>
                  <a:ext uri="{FF2B5EF4-FFF2-40B4-BE49-F238E27FC236}">
                    <a16:creationId xmlns:a16="http://schemas.microsoft.com/office/drawing/2014/main" xmlns="" id="{9101C4E1-C3E0-2D54-EE43-72B58D8E5C5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69;p39">
                <a:extLst>
                  <a:ext uri="{FF2B5EF4-FFF2-40B4-BE49-F238E27FC236}">
                    <a16:creationId xmlns:a16="http://schemas.microsoft.com/office/drawing/2014/main" xmlns="" id="{90ADBF24-305A-F1BC-157D-169C0026B6C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0;p39">
                <a:extLst>
                  <a:ext uri="{FF2B5EF4-FFF2-40B4-BE49-F238E27FC236}">
                    <a16:creationId xmlns:a16="http://schemas.microsoft.com/office/drawing/2014/main" xmlns="" id="{F9C5A32E-CE72-1648-1299-4E2AD2F5A6A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1;p39">
                <a:extLst>
                  <a:ext uri="{FF2B5EF4-FFF2-40B4-BE49-F238E27FC236}">
                    <a16:creationId xmlns:a16="http://schemas.microsoft.com/office/drawing/2014/main" xmlns="" id="{512A70CE-A2D3-419A-CA18-C73E4CAECFD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2;p39">
                <a:extLst>
                  <a:ext uri="{FF2B5EF4-FFF2-40B4-BE49-F238E27FC236}">
                    <a16:creationId xmlns:a16="http://schemas.microsoft.com/office/drawing/2014/main" xmlns="" id="{4885D9FB-2D91-7260-83C1-049F9B48264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73;p39">
                <a:extLst>
                  <a:ext uri="{FF2B5EF4-FFF2-40B4-BE49-F238E27FC236}">
                    <a16:creationId xmlns:a16="http://schemas.microsoft.com/office/drawing/2014/main" xmlns="" id="{BC2AE9DA-AA78-9242-1651-2310AE3234C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74;p39">
                <a:extLst>
                  <a:ext uri="{FF2B5EF4-FFF2-40B4-BE49-F238E27FC236}">
                    <a16:creationId xmlns:a16="http://schemas.microsoft.com/office/drawing/2014/main" xmlns="" id="{D103AF40-8128-6E4F-4773-4A86EAC82F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75;p39">
                <a:extLst>
                  <a:ext uri="{FF2B5EF4-FFF2-40B4-BE49-F238E27FC236}">
                    <a16:creationId xmlns:a16="http://schemas.microsoft.com/office/drawing/2014/main" xmlns="" id="{CB040546-6F02-6629-1DEC-98A3F8F7DC8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76;p39">
                <a:extLst>
                  <a:ext uri="{FF2B5EF4-FFF2-40B4-BE49-F238E27FC236}">
                    <a16:creationId xmlns:a16="http://schemas.microsoft.com/office/drawing/2014/main" xmlns="" id="{D69E0732-41D0-05DA-255A-21B3A53A739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677;p39">
                <a:extLst>
                  <a:ext uri="{FF2B5EF4-FFF2-40B4-BE49-F238E27FC236}">
                    <a16:creationId xmlns:a16="http://schemas.microsoft.com/office/drawing/2014/main" xmlns="" id="{A253A808-4B52-BAA7-0857-FAA8FF5FE69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78;p39">
                <a:extLst>
                  <a:ext uri="{FF2B5EF4-FFF2-40B4-BE49-F238E27FC236}">
                    <a16:creationId xmlns:a16="http://schemas.microsoft.com/office/drawing/2014/main" xmlns="" id="{536E1D86-B89A-D551-EA97-243813BA31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79;p39">
                <a:extLst>
                  <a:ext uri="{FF2B5EF4-FFF2-40B4-BE49-F238E27FC236}">
                    <a16:creationId xmlns:a16="http://schemas.microsoft.com/office/drawing/2014/main" xmlns="" id="{6B814E81-3708-9B5D-56E2-C9E01A42FC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80;p39">
                <a:extLst>
                  <a:ext uri="{FF2B5EF4-FFF2-40B4-BE49-F238E27FC236}">
                    <a16:creationId xmlns:a16="http://schemas.microsoft.com/office/drawing/2014/main" xmlns="" id="{70D97573-0BCE-CBFD-04B0-3B4B3EAB566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81;p39">
                <a:extLst>
                  <a:ext uri="{FF2B5EF4-FFF2-40B4-BE49-F238E27FC236}">
                    <a16:creationId xmlns:a16="http://schemas.microsoft.com/office/drawing/2014/main" xmlns="" id="{DE2EA3AD-75E6-07E8-96D2-D95F9638D63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82;p39">
                <a:extLst>
                  <a:ext uri="{FF2B5EF4-FFF2-40B4-BE49-F238E27FC236}">
                    <a16:creationId xmlns:a16="http://schemas.microsoft.com/office/drawing/2014/main" xmlns="" id="{771A29AA-1E87-4408-2561-54BA10AE9CA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83;p39">
                <a:extLst>
                  <a:ext uri="{FF2B5EF4-FFF2-40B4-BE49-F238E27FC236}">
                    <a16:creationId xmlns:a16="http://schemas.microsoft.com/office/drawing/2014/main" xmlns="" id="{72659909-CC1A-CEF2-1178-6DFCA160EB7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684;p39">
              <a:extLst>
                <a:ext uri="{FF2B5EF4-FFF2-40B4-BE49-F238E27FC236}">
                  <a16:creationId xmlns:a16="http://schemas.microsoft.com/office/drawing/2014/main" xmlns="" id="{442179F4-D45E-032B-6533-AF4738ACF839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4" name="Google Shape;685;p39">
                <a:extLst>
                  <a:ext uri="{FF2B5EF4-FFF2-40B4-BE49-F238E27FC236}">
                    <a16:creationId xmlns:a16="http://schemas.microsoft.com/office/drawing/2014/main" xmlns="" id="{9684D6FC-9296-C48E-D8EE-1CCB9B7A7B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86;p39">
                <a:extLst>
                  <a:ext uri="{FF2B5EF4-FFF2-40B4-BE49-F238E27FC236}">
                    <a16:creationId xmlns:a16="http://schemas.microsoft.com/office/drawing/2014/main" xmlns="" id="{054F26BC-3628-F08D-1ED7-1674CDD9E3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87;p39">
                <a:extLst>
                  <a:ext uri="{FF2B5EF4-FFF2-40B4-BE49-F238E27FC236}">
                    <a16:creationId xmlns:a16="http://schemas.microsoft.com/office/drawing/2014/main" xmlns="" id="{0F6DFBCB-5D97-AC08-2971-4C72608D613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88;p39">
                <a:extLst>
                  <a:ext uri="{FF2B5EF4-FFF2-40B4-BE49-F238E27FC236}">
                    <a16:creationId xmlns:a16="http://schemas.microsoft.com/office/drawing/2014/main" xmlns="" id="{CCF83782-39DF-E654-56BC-FFD89B1D64A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89;p39">
                <a:extLst>
                  <a:ext uri="{FF2B5EF4-FFF2-40B4-BE49-F238E27FC236}">
                    <a16:creationId xmlns:a16="http://schemas.microsoft.com/office/drawing/2014/main" xmlns="" id="{3FD47E5F-DE8B-0F1C-EF36-5E4486D2B51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0;p39">
                <a:extLst>
                  <a:ext uri="{FF2B5EF4-FFF2-40B4-BE49-F238E27FC236}">
                    <a16:creationId xmlns:a16="http://schemas.microsoft.com/office/drawing/2014/main" xmlns="" id="{86EAC72A-4DD7-010B-8A5E-986344189C1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1;p39">
                <a:extLst>
                  <a:ext uri="{FF2B5EF4-FFF2-40B4-BE49-F238E27FC236}">
                    <a16:creationId xmlns:a16="http://schemas.microsoft.com/office/drawing/2014/main" xmlns="" id="{9CDDAA78-75C0-094D-F3D2-5F3BFC69AD4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2;p39">
                <a:extLst>
                  <a:ext uri="{FF2B5EF4-FFF2-40B4-BE49-F238E27FC236}">
                    <a16:creationId xmlns:a16="http://schemas.microsoft.com/office/drawing/2014/main" xmlns="" id="{4C03FBFD-7916-292A-DE4C-8C48BA73BCA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693;p39">
                <a:extLst>
                  <a:ext uri="{FF2B5EF4-FFF2-40B4-BE49-F238E27FC236}">
                    <a16:creationId xmlns:a16="http://schemas.microsoft.com/office/drawing/2014/main" xmlns="" id="{5F8F9920-2EF3-D773-EA3B-A1DF2EB1D57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694;p39">
                <a:extLst>
                  <a:ext uri="{FF2B5EF4-FFF2-40B4-BE49-F238E27FC236}">
                    <a16:creationId xmlns:a16="http://schemas.microsoft.com/office/drawing/2014/main" xmlns="" id="{669D827A-482A-3CB8-367C-0C49890ED9D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695;p39">
                <a:extLst>
                  <a:ext uri="{FF2B5EF4-FFF2-40B4-BE49-F238E27FC236}">
                    <a16:creationId xmlns:a16="http://schemas.microsoft.com/office/drawing/2014/main" xmlns="" id="{6DE3061A-8CDA-A58B-26BD-67066867D22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696;p39">
                <a:extLst>
                  <a:ext uri="{FF2B5EF4-FFF2-40B4-BE49-F238E27FC236}">
                    <a16:creationId xmlns:a16="http://schemas.microsoft.com/office/drawing/2014/main" xmlns="" id="{4258D16F-BA53-2F66-DC64-9EAD1F8B6C5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97;p39">
                <a:extLst>
                  <a:ext uri="{FF2B5EF4-FFF2-40B4-BE49-F238E27FC236}">
                    <a16:creationId xmlns:a16="http://schemas.microsoft.com/office/drawing/2014/main" xmlns="" id="{A52B95E4-FE74-2A1E-9E06-2F0BDAEA435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98;p39">
                <a:extLst>
                  <a:ext uri="{FF2B5EF4-FFF2-40B4-BE49-F238E27FC236}">
                    <a16:creationId xmlns:a16="http://schemas.microsoft.com/office/drawing/2014/main" xmlns="" id="{909AE846-E5A6-4E42-0CDD-712A470256A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99;p39">
                <a:extLst>
                  <a:ext uri="{FF2B5EF4-FFF2-40B4-BE49-F238E27FC236}">
                    <a16:creationId xmlns:a16="http://schemas.microsoft.com/office/drawing/2014/main" xmlns="" id="{126AB774-BFD4-FFC4-B524-7F340A6D45B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700;p39">
                <a:extLst>
                  <a:ext uri="{FF2B5EF4-FFF2-40B4-BE49-F238E27FC236}">
                    <a16:creationId xmlns:a16="http://schemas.microsoft.com/office/drawing/2014/main" xmlns="" id="{BF8F7EF2-8FDF-1D6A-E065-585C8E04AFD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701;p39">
                <a:extLst>
                  <a:ext uri="{FF2B5EF4-FFF2-40B4-BE49-F238E27FC236}">
                    <a16:creationId xmlns:a16="http://schemas.microsoft.com/office/drawing/2014/main" xmlns="" id="{7C2A8989-11BD-EC16-94A5-40399A475A2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702;p39">
                <a:extLst>
                  <a:ext uri="{FF2B5EF4-FFF2-40B4-BE49-F238E27FC236}">
                    <a16:creationId xmlns:a16="http://schemas.microsoft.com/office/drawing/2014/main" xmlns="" id="{7B1BD712-1ACA-C14E-0C99-EAFA0150B84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703;p39">
              <a:extLst>
                <a:ext uri="{FF2B5EF4-FFF2-40B4-BE49-F238E27FC236}">
                  <a16:creationId xmlns:a16="http://schemas.microsoft.com/office/drawing/2014/main" xmlns="" id="{DA8F75DF-BCB1-7B50-DDC0-A06D74732C03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6" name="Google Shape;704;p39">
                <a:extLst>
                  <a:ext uri="{FF2B5EF4-FFF2-40B4-BE49-F238E27FC236}">
                    <a16:creationId xmlns:a16="http://schemas.microsoft.com/office/drawing/2014/main" xmlns="" id="{567A5DC2-81F3-7B52-A7DB-ED648A6B1DD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05;p39">
                <a:extLst>
                  <a:ext uri="{FF2B5EF4-FFF2-40B4-BE49-F238E27FC236}">
                    <a16:creationId xmlns:a16="http://schemas.microsoft.com/office/drawing/2014/main" xmlns="" id="{B3A53038-001B-3459-B42D-5B376A7AAC3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06;p39">
                <a:extLst>
                  <a:ext uri="{FF2B5EF4-FFF2-40B4-BE49-F238E27FC236}">
                    <a16:creationId xmlns:a16="http://schemas.microsoft.com/office/drawing/2014/main" xmlns="" id="{971F103F-E702-3751-2208-9E0C75E4A6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07;p39">
                <a:extLst>
                  <a:ext uri="{FF2B5EF4-FFF2-40B4-BE49-F238E27FC236}">
                    <a16:creationId xmlns:a16="http://schemas.microsoft.com/office/drawing/2014/main" xmlns="" id="{BF0E7451-5E5A-4DA8-589B-B698FE1A540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08;p39">
                <a:extLst>
                  <a:ext uri="{FF2B5EF4-FFF2-40B4-BE49-F238E27FC236}">
                    <a16:creationId xmlns:a16="http://schemas.microsoft.com/office/drawing/2014/main" xmlns="" id="{A30CEF35-460A-357A-A72D-A5C28E44558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09;p39">
                <a:extLst>
                  <a:ext uri="{FF2B5EF4-FFF2-40B4-BE49-F238E27FC236}">
                    <a16:creationId xmlns:a16="http://schemas.microsoft.com/office/drawing/2014/main" xmlns="" id="{5646BEBD-FC5C-9108-EE65-535DF057AA9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0;p39">
                <a:extLst>
                  <a:ext uri="{FF2B5EF4-FFF2-40B4-BE49-F238E27FC236}">
                    <a16:creationId xmlns:a16="http://schemas.microsoft.com/office/drawing/2014/main" xmlns="" id="{B000C547-BAC9-E24B-DE12-C500C9F26A8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1;p39">
                <a:extLst>
                  <a:ext uri="{FF2B5EF4-FFF2-40B4-BE49-F238E27FC236}">
                    <a16:creationId xmlns:a16="http://schemas.microsoft.com/office/drawing/2014/main" xmlns="" id="{E79D265E-F52C-27FE-C909-5D901E6F811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2;p39">
                <a:extLst>
                  <a:ext uri="{FF2B5EF4-FFF2-40B4-BE49-F238E27FC236}">
                    <a16:creationId xmlns:a16="http://schemas.microsoft.com/office/drawing/2014/main" xmlns="" id="{A5DF040E-60E8-E2E9-EC29-40127D349F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13;p39">
                <a:extLst>
                  <a:ext uri="{FF2B5EF4-FFF2-40B4-BE49-F238E27FC236}">
                    <a16:creationId xmlns:a16="http://schemas.microsoft.com/office/drawing/2014/main" xmlns="" id="{8B9ED492-FAE4-A2CA-3FEA-EC24ED4ACD5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14;p39">
                <a:extLst>
                  <a:ext uri="{FF2B5EF4-FFF2-40B4-BE49-F238E27FC236}">
                    <a16:creationId xmlns:a16="http://schemas.microsoft.com/office/drawing/2014/main" xmlns="" id="{46CAC453-A2F9-D945-8664-E09C4ECC186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715;p39">
                <a:extLst>
                  <a:ext uri="{FF2B5EF4-FFF2-40B4-BE49-F238E27FC236}">
                    <a16:creationId xmlns:a16="http://schemas.microsoft.com/office/drawing/2014/main" xmlns="" id="{2F2A24A0-E704-1E01-6DFB-C5F58791548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716;p39">
                <a:extLst>
                  <a:ext uri="{FF2B5EF4-FFF2-40B4-BE49-F238E27FC236}">
                    <a16:creationId xmlns:a16="http://schemas.microsoft.com/office/drawing/2014/main" xmlns="" id="{6947D21D-496E-4E19-70DB-04E9ED7E671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717;p39">
                <a:extLst>
                  <a:ext uri="{FF2B5EF4-FFF2-40B4-BE49-F238E27FC236}">
                    <a16:creationId xmlns:a16="http://schemas.microsoft.com/office/drawing/2014/main" xmlns="" id="{900AA390-8C12-F7B2-8B94-D9B21D48906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718;p39">
                <a:extLst>
                  <a:ext uri="{FF2B5EF4-FFF2-40B4-BE49-F238E27FC236}">
                    <a16:creationId xmlns:a16="http://schemas.microsoft.com/office/drawing/2014/main" xmlns="" id="{2D5BDA96-54B5-0F31-7825-87150E266E2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719;p39">
                <a:extLst>
                  <a:ext uri="{FF2B5EF4-FFF2-40B4-BE49-F238E27FC236}">
                    <a16:creationId xmlns:a16="http://schemas.microsoft.com/office/drawing/2014/main" xmlns="" id="{F18B0AB1-451A-6475-C15B-A7A2C8D549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720;p39">
                <a:extLst>
                  <a:ext uri="{FF2B5EF4-FFF2-40B4-BE49-F238E27FC236}">
                    <a16:creationId xmlns:a16="http://schemas.microsoft.com/office/drawing/2014/main" xmlns="" id="{6E0E655E-2FF4-C6DA-03AD-ED48D4465D1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721;p39">
                <a:extLst>
                  <a:ext uri="{FF2B5EF4-FFF2-40B4-BE49-F238E27FC236}">
                    <a16:creationId xmlns:a16="http://schemas.microsoft.com/office/drawing/2014/main" xmlns="" id="{0B29AF72-C68B-0AA8-D657-AFB50EECC37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722;p39">
              <a:extLst>
                <a:ext uri="{FF2B5EF4-FFF2-40B4-BE49-F238E27FC236}">
                  <a16:creationId xmlns:a16="http://schemas.microsoft.com/office/drawing/2014/main" xmlns="" id="{08B730F0-59F2-3BCF-9D12-E1F1F042CBF9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8" name="Google Shape;723;p39">
                <a:extLst>
                  <a:ext uri="{FF2B5EF4-FFF2-40B4-BE49-F238E27FC236}">
                    <a16:creationId xmlns:a16="http://schemas.microsoft.com/office/drawing/2014/main" xmlns="" id="{58966619-B2C0-0EDE-C854-A1A56EFC99D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24;p39">
                <a:extLst>
                  <a:ext uri="{FF2B5EF4-FFF2-40B4-BE49-F238E27FC236}">
                    <a16:creationId xmlns:a16="http://schemas.microsoft.com/office/drawing/2014/main" xmlns="" id="{61C51ACC-6CDF-4D2F-2DB1-18A67BDCE79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25;p39">
                <a:extLst>
                  <a:ext uri="{FF2B5EF4-FFF2-40B4-BE49-F238E27FC236}">
                    <a16:creationId xmlns:a16="http://schemas.microsoft.com/office/drawing/2014/main" xmlns="" id="{AC0B9C67-FF0C-3240-D127-9B32DC648E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26;p39">
                <a:extLst>
                  <a:ext uri="{FF2B5EF4-FFF2-40B4-BE49-F238E27FC236}">
                    <a16:creationId xmlns:a16="http://schemas.microsoft.com/office/drawing/2014/main" xmlns="" id="{2B3E3DE7-921C-B505-B8E5-F3E08C60B6D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27;p39">
                <a:extLst>
                  <a:ext uri="{FF2B5EF4-FFF2-40B4-BE49-F238E27FC236}">
                    <a16:creationId xmlns:a16="http://schemas.microsoft.com/office/drawing/2014/main" xmlns="" id="{F657E487-98EE-2A2B-90CB-38768C320D4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28;p39">
                <a:extLst>
                  <a:ext uri="{FF2B5EF4-FFF2-40B4-BE49-F238E27FC236}">
                    <a16:creationId xmlns:a16="http://schemas.microsoft.com/office/drawing/2014/main" xmlns="" id="{3E1E7EAF-F5DB-C074-E939-62CA46EE913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29;p39">
                <a:extLst>
                  <a:ext uri="{FF2B5EF4-FFF2-40B4-BE49-F238E27FC236}">
                    <a16:creationId xmlns:a16="http://schemas.microsoft.com/office/drawing/2014/main" xmlns="" id="{0CA5DC9B-425E-A0AD-87B3-53CD21C335E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0;p39">
                <a:extLst>
                  <a:ext uri="{FF2B5EF4-FFF2-40B4-BE49-F238E27FC236}">
                    <a16:creationId xmlns:a16="http://schemas.microsoft.com/office/drawing/2014/main" xmlns="" id="{9F8873C5-9C3C-EDAC-6AB2-C7889BC2057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1;p39">
                <a:extLst>
                  <a:ext uri="{FF2B5EF4-FFF2-40B4-BE49-F238E27FC236}">
                    <a16:creationId xmlns:a16="http://schemas.microsoft.com/office/drawing/2014/main" xmlns="" id="{47B1652E-2471-A081-8C78-0B47BCB667B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2;p39">
                <a:extLst>
                  <a:ext uri="{FF2B5EF4-FFF2-40B4-BE49-F238E27FC236}">
                    <a16:creationId xmlns:a16="http://schemas.microsoft.com/office/drawing/2014/main" xmlns="" id="{C551D676-A7B0-315C-DD17-F8689D0092D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33;p39">
                <a:extLst>
                  <a:ext uri="{FF2B5EF4-FFF2-40B4-BE49-F238E27FC236}">
                    <a16:creationId xmlns:a16="http://schemas.microsoft.com/office/drawing/2014/main" xmlns="" id="{20BAE72A-EF08-B8E5-9C81-2DEA76AC4D4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734;p39">
                <a:extLst>
                  <a:ext uri="{FF2B5EF4-FFF2-40B4-BE49-F238E27FC236}">
                    <a16:creationId xmlns:a16="http://schemas.microsoft.com/office/drawing/2014/main" xmlns="" id="{02370F53-1059-FD58-938D-EB1E4BAE0D2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35;p39">
                <a:extLst>
                  <a:ext uri="{FF2B5EF4-FFF2-40B4-BE49-F238E27FC236}">
                    <a16:creationId xmlns:a16="http://schemas.microsoft.com/office/drawing/2014/main" xmlns="" id="{654D3E14-A160-A737-170C-BF97677BE5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36;p39">
                <a:extLst>
                  <a:ext uri="{FF2B5EF4-FFF2-40B4-BE49-F238E27FC236}">
                    <a16:creationId xmlns:a16="http://schemas.microsoft.com/office/drawing/2014/main" xmlns="" id="{2CCAD0CD-2651-F63C-34FF-121650DEB4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37;p39">
                <a:extLst>
                  <a:ext uri="{FF2B5EF4-FFF2-40B4-BE49-F238E27FC236}">
                    <a16:creationId xmlns:a16="http://schemas.microsoft.com/office/drawing/2014/main" xmlns="" id="{876A3913-3CE5-FA38-C195-BD0C497C9F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38;p39">
                <a:extLst>
                  <a:ext uri="{FF2B5EF4-FFF2-40B4-BE49-F238E27FC236}">
                    <a16:creationId xmlns:a16="http://schemas.microsoft.com/office/drawing/2014/main" xmlns="" id="{869EF296-87F4-504A-B0A8-78869A679FA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39;p39">
                <a:extLst>
                  <a:ext uri="{FF2B5EF4-FFF2-40B4-BE49-F238E27FC236}">
                    <a16:creationId xmlns:a16="http://schemas.microsoft.com/office/drawing/2014/main" xmlns="" id="{054723A7-578B-3D4B-6FAD-6CA7765B136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40;p39">
                <a:extLst>
                  <a:ext uri="{FF2B5EF4-FFF2-40B4-BE49-F238E27FC236}">
                    <a16:creationId xmlns:a16="http://schemas.microsoft.com/office/drawing/2014/main" xmlns="" id="{ED4DEA31-6DBE-E1D4-35B9-D53558A349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741;p39">
              <a:extLst>
                <a:ext uri="{FF2B5EF4-FFF2-40B4-BE49-F238E27FC236}">
                  <a16:creationId xmlns:a16="http://schemas.microsoft.com/office/drawing/2014/main" xmlns="" id="{7DCAB982-F64D-35B8-5800-523F8580B54C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0" name="Google Shape;742;p39">
                <a:extLst>
                  <a:ext uri="{FF2B5EF4-FFF2-40B4-BE49-F238E27FC236}">
                    <a16:creationId xmlns:a16="http://schemas.microsoft.com/office/drawing/2014/main" xmlns="" id="{B9A3820A-6FCE-B3C1-187E-50EC53E3A70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43;p39">
                <a:extLst>
                  <a:ext uri="{FF2B5EF4-FFF2-40B4-BE49-F238E27FC236}">
                    <a16:creationId xmlns:a16="http://schemas.microsoft.com/office/drawing/2014/main" xmlns="" id="{8FF76B3F-2FF8-CDA2-D963-5BB4863ADA1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44;p39">
                <a:extLst>
                  <a:ext uri="{FF2B5EF4-FFF2-40B4-BE49-F238E27FC236}">
                    <a16:creationId xmlns:a16="http://schemas.microsoft.com/office/drawing/2014/main" xmlns="" id="{A1E45C76-6327-A40D-8BDC-A044D695EEC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45;p39">
                <a:extLst>
                  <a:ext uri="{FF2B5EF4-FFF2-40B4-BE49-F238E27FC236}">
                    <a16:creationId xmlns:a16="http://schemas.microsoft.com/office/drawing/2014/main" xmlns="" id="{755358F3-6C1F-9ABB-EDE7-FB50FEA9201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46;p39">
                <a:extLst>
                  <a:ext uri="{FF2B5EF4-FFF2-40B4-BE49-F238E27FC236}">
                    <a16:creationId xmlns:a16="http://schemas.microsoft.com/office/drawing/2014/main" xmlns="" id="{DB934C24-02D0-1709-A857-40C8A1281B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47;p39">
                <a:extLst>
                  <a:ext uri="{FF2B5EF4-FFF2-40B4-BE49-F238E27FC236}">
                    <a16:creationId xmlns:a16="http://schemas.microsoft.com/office/drawing/2014/main" xmlns="" id="{FFC26F0A-B573-4738-FE39-9E90C84A0BA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48;p39">
                <a:extLst>
                  <a:ext uri="{FF2B5EF4-FFF2-40B4-BE49-F238E27FC236}">
                    <a16:creationId xmlns:a16="http://schemas.microsoft.com/office/drawing/2014/main" xmlns="" id="{3371487E-EF95-AD2C-3629-E4F6A2D9644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49;p39">
                <a:extLst>
                  <a:ext uri="{FF2B5EF4-FFF2-40B4-BE49-F238E27FC236}">
                    <a16:creationId xmlns:a16="http://schemas.microsoft.com/office/drawing/2014/main" xmlns="" id="{F6FF982B-6544-25CF-288E-602E418037A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0;p39">
                <a:extLst>
                  <a:ext uri="{FF2B5EF4-FFF2-40B4-BE49-F238E27FC236}">
                    <a16:creationId xmlns:a16="http://schemas.microsoft.com/office/drawing/2014/main" xmlns="" id="{534803C1-E339-E6A4-0390-AEC6D708E36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1;p39">
                <a:extLst>
                  <a:ext uri="{FF2B5EF4-FFF2-40B4-BE49-F238E27FC236}">
                    <a16:creationId xmlns:a16="http://schemas.microsoft.com/office/drawing/2014/main" xmlns="" id="{D4913F1D-2A9D-8381-2414-61F463A7B0B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2;p39">
                <a:extLst>
                  <a:ext uri="{FF2B5EF4-FFF2-40B4-BE49-F238E27FC236}">
                    <a16:creationId xmlns:a16="http://schemas.microsoft.com/office/drawing/2014/main" xmlns="" id="{AB9B1CF0-4FBC-9A3B-0C82-5A0D8002A04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753;p39">
                <a:extLst>
                  <a:ext uri="{FF2B5EF4-FFF2-40B4-BE49-F238E27FC236}">
                    <a16:creationId xmlns:a16="http://schemas.microsoft.com/office/drawing/2014/main" xmlns="" id="{C0831B39-7BD7-E6FD-EEBD-123092904DD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54;p39">
                <a:extLst>
                  <a:ext uri="{FF2B5EF4-FFF2-40B4-BE49-F238E27FC236}">
                    <a16:creationId xmlns:a16="http://schemas.microsoft.com/office/drawing/2014/main" xmlns="" id="{B1DE7DC7-E81F-8269-1A34-884CA625B73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55;p39">
                <a:extLst>
                  <a:ext uri="{FF2B5EF4-FFF2-40B4-BE49-F238E27FC236}">
                    <a16:creationId xmlns:a16="http://schemas.microsoft.com/office/drawing/2014/main" xmlns="" id="{2A816738-7972-2FD1-ADD2-F295A6C4D8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56;p39">
                <a:extLst>
                  <a:ext uri="{FF2B5EF4-FFF2-40B4-BE49-F238E27FC236}">
                    <a16:creationId xmlns:a16="http://schemas.microsoft.com/office/drawing/2014/main" xmlns="" id="{076D3579-18B3-E497-2521-70806A7B6E1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57;p39">
                <a:extLst>
                  <a:ext uri="{FF2B5EF4-FFF2-40B4-BE49-F238E27FC236}">
                    <a16:creationId xmlns:a16="http://schemas.microsoft.com/office/drawing/2014/main" xmlns="" id="{FC5EA146-5E07-C2D5-1303-927B709AFD0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58;p39">
                <a:extLst>
                  <a:ext uri="{FF2B5EF4-FFF2-40B4-BE49-F238E27FC236}">
                    <a16:creationId xmlns:a16="http://schemas.microsoft.com/office/drawing/2014/main" xmlns="" id="{8FA4DDEA-552A-1850-29CF-519A623C11D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59;p39">
                <a:extLst>
                  <a:ext uri="{FF2B5EF4-FFF2-40B4-BE49-F238E27FC236}">
                    <a16:creationId xmlns:a16="http://schemas.microsoft.com/office/drawing/2014/main" xmlns="" id="{FA6AF0B4-CE68-5571-DF7C-A197FBA2DF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760;p39">
              <a:extLst>
                <a:ext uri="{FF2B5EF4-FFF2-40B4-BE49-F238E27FC236}">
                  <a16:creationId xmlns:a16="http://schemas.microsoft.com/office/drawing/2014/main" xmlns="" id="{3A9558C6-5109-2B54-F687-2FA96761445B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2" name="Google Shape;761;p39">
                <a:extLst>
                  <a:ext uri="{FF2B5EF4-FFF2-40B4-BE49-F238E27FC236}">
                    <a16:creationId xmlns:a16="http://schemas.microsoft.com/office/drawing/2014/main" xmlns="" id="{8CC533D5-4AB8-E13C-B9C7-9E1CF41F41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2;p39">
                <a:extLst>
                  <a:ext uri="{FF2B5EF4-FFF2-40B4-BE49-F238E27FC236}">
                    <a16:creationId xmlns:a16="http://schemas.microsoft.com/office/drawing/2014/main" xmlns="" id="{56D0B2A5-EE89-9D7C-8DDF-C7D1BB54E0B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63;p39">
                <a:extLst>
                  <a:ext uri="{FF2B5EF4-FFF2-40B4-BE49-F238E27FC236}">
                    <a16:creationId xmlns:a16="http://schemas.microsoft.com/office/drawing/2014/main" xmlns="" id="{86297C01-ED3A-D8AD-50C2-574895B0469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64;p39">
                <a:extLst>
                  <a:ext uri="{FF2B5EF4-FFF2-40B4-BE49-F238E27FC236}">
                    <a16:creationId xmlns:a16="http://schemas.microsoft.com/office/drawing/2014/main" xmlns="" id="{3FFB1121-D340-7F27-3E05-8DAB7E86D2C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65;p39">
                <a:extLst>
                  <a:ext uri="{FF2B5EF4-FFF2-40B4-BE49-F238E27FC236}">
                    <a16:creationId xmlns:a16="http://schemas.microsoft.com/office/drawing/2014/main" xmlns="" id="{44DEC56E-B7CE-730E-0FCD-D1CC6DF064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66;p39">
                <a:extLst>
                  <a:ext uri="{FF2B5EF4-FFF2-40B4-BE49-F238E27FC236}">
                    <a16:creationId xmlns:a16="http://schemas.microsoft.com/office/drawing/2014/main" xmlns="" id="{73564AFB-105C-5CD3-2DEE-30077CA6B03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67;p39">
                <a:extLst>
                  <a:ext uri="{FF2B5EF4-FFF2-40B4-BE49-F238E27FC236}">
                    <a16:creationId xmlns:a16="http://schemas.microsoft.com/office/drawing/2014/main" xmlns="" id="{B59E57E9-69C6-0991-8A1F-2DA89F140CE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68;p39">
                <a:extLst>
                  <a:ext uri="{FF2B5EF4-FFF2-40B4-BE49-F238E27FC236}">
                    <a16:creationId xmlns:a16="http://schemas.microsoft.com/office/drawing/2014/main" xmlns="" id="{AECAFB15-A49D-29A3-E3B0-9A07D056452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69;p39">
                <a:extLst>
                  <a:ext uri="{FF2B5EF4-FFF2-40B4-BE49-F238E27FC236}">
                    <a16:creationId xmlns:a16="http://schemas.microsoft.com/office/drawing/2014/main" xmlns="" id="{BBD39C81-8A53-CB2D-AC3A-0BA942690F3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0;p39">
                <a:extLst>
                  <a:ext uri="{FF2B5EF4-FFF2-40B4-BE49-F238E27FC236}">
                    <a16:creationId xmlns:a16="http://schemas.microsoft.com/office/drawing/2014/main" xmlns="" id="{FB787425-8A0D-ADDF-BD18-8314030C139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1;p39">
                <a:extLst>
                  <a:ext uri="{FF2B5EF4-FFF2-40B4-BE49-F238E27FC236}">
                    <a16:creationId xmlns:a16="http://schemas.microsoft.com/office/drawing/2014/main" xmlns="" id="{B28EC7AA-4297-1DDE-805A-F2BB7A829F7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72;p39">
                <a:extLst>
                  <a:ext uri="{FF2B5EF4-FFF2-40B4-BE49-F238E27FC236}">
                    <a16:creationId xmlns:a16="http://schemas.microsoft.com/office/drawing/2014/main" xmlns="" id="{2E021BC4-08CE-208E-E6A6-FF428EFE3B8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73;p39">
                <a:extLst>
                  <a:ext uri="{FF2B5EF4-FFF2-40B4-BE49-F238E27FC236}">
                    <a16:creationId xmlns:a16="http://schemas.microsoft.com/office/drawing/2014/main" xmlns="" id="{7920EA6D-9A7A-3EA6-E238-4943BC2B957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74;p39">
                <a:extLst>
                  <a:ext uri="{FF2B5EF4-FFF2-40B4-BE49-F238E27FC236}">
                    <a16:creationId xmlns:a16="http://schemas.microsoft.com/office/drawing/2014/main" xmlns="" id="{88D8B26D-565A-B04A-25DB-2F4F100D349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75;p39">
                <a:extLst>
                  <a:ext uri="{FF2B5EF4-FFF2-40B4-BE49-F238E27FC236}">
                    <a16:creationId xmlns:a16="http://schemas.microsoft.com/office/drawing/2014/main" xmlns="" id="{68C48FAA-25B7-8B51-D6BF-49B9D2D06C2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76;p39">
                <a:extLst>
                  <a:ext uri="{FF2B5EF4-FFF2-40B4-BE49-F238E27FC236}">
                    <a16:creationId xmlns:a16="http://schemas.microsoft.com/office/drawing/2014/main" xmlns="" id="{567AA9EE-CA51-3374-EA01-54508FAFEA0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77;p39">
                <a:extLst>
                  <a:ext uri="{FF2B5EF4-FFF2-40B4-BE49-F238E27FC236}">
                    <a16:creationId xmlns:a16="http://schemas.microsoft.com/office/drawing/2014/main" xmlns="" id="{C2B30143-83FC-2BD0-B193-A6DC2303246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78;p39">
                <a:extLst>
                  <a:ext uri="{FF2B5EF4-FFF2-40B4-BE49-F238E27FC236}">
                    <a16:creationId xmlns:a16="http://schemas.microsoft.com/office/drawing/2014/main" xmlns="" id="{88AB8DB4-3CD5-84C9-DBA9-E8D81A34BE8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779;p39">
              <a:extLst>
                <a:ext uri="{FF2B5EF4-FFF2-40B4-BE49-F238E27FC236}">
                  <a16:creationId xmlns:a16="http://schemas.microsoft.com/office/drawing/2014/main" xmlns="" id="{5FF2A592-2944-3272-B59E-D5E7ED81EB99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4" name="Google Shape;780;p39">
                <a:extLst>
                  <a:ext uri="{FF2B5EF4-FFF2-40B4-BE49-F238E27FC236}">
                    <a16:creationId xmlns:a16="http://schemas.microsoft.com/office/drawing/2014/main" xmlns="" id="{1EFD02A1-6855-3D60-990A-6CAEE9F1141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1;p39">
                <a:extLst>
                  <a:ext uri="{FF2B5EF4-FFF2-40B4-BE49-F238E27FC236}">
                    <a16:creationId xmlns:a16="http://schemas.microsoft.com/office/drawing/2014/main" xmlns="" id="{973390AC-CFE3-8429-3A0E-DF22CA58811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2;p39">
                <a:extLst>
                  <a:ext uri="{FF2B5EF4-FFF2-40B4-BE49-F238E27FC236}">
                    <a16:creationId xmlns:a16="http://schemas.microsoft.com/office/drawing/2014/main" xmlns="" id="{2F865C83-1F41-05F9-71F3-B5D00D37978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83;p39">
                <a:extLst>
                  <a:ext uri="{FF2B5EF4-FFF2-40B4-BE49-F238E27FC236}">
                    <a16:creationId xmlns:a16="http://schemas.microsoft.com/office/drawing/2014/main" xmlns="" id="{1308067E-1DEC-BF7F-1A87-F1FA25B9EE5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84;p39">
                <a:extLst>
                  <a:ext uri="{FF2B5EF4-FFF2-40B4-BE49-F238E27FC236}">
                    <a16:creationId xmlns:a16="http://schemas.microsoft.com/office/drawing/2014/main" xmlns="" id="{03961492-D769-44F7-7862-0449A4B336A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85;p39">
                <a:extLst>
                  <a:ext uri="{FF2B5EF4-FFF2-40B4-BE49-F238E27FC236}">
                    <a16:creationId xmlns:a16="http://schemas.microsoft.com/office/drawing/2014/main" xmlns="" id="{0D2AB845-F503-5082-E8B3-35D1FD8726E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86;p39">
                <a:extLst>
                  <a:ext uri="{FF2B5EF4-FFF2-40B4-BE49-F238E27FC236}">
                    <a16:creationId xmlns:a16="http://schemas.microsoft.com/office/drawing/2014/main" xmlns="" id="{9737E752-3EDA-BD47-4FB7-5FC725EEB8A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87;p39">
                <a:extLst>
                  <a:ext uri="{FF2B5EF4-FFF2-40B4-BE49-F238E27FC236}">
                    <a16:creationId xmlns:a16="http://schemas.microsoft.com/office/drawing/2014/main" xmlns="" id="{3F970069-8008-7D2B-6B43-560EC9915B4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88;p39">
                <a:extLst>
                  <a:ext uri="{FF2B5EF4-FFF2-40B4-BE49-F238E27FC236}">
                    <a16:creationId xmlns:a16="http://schemas.microsoft.com/office/drawing/2014/main" xmlns="" id="{0B74CA53-08C8-AC3D-15F4-F07B2A44B6E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89;p39">
                <a:extLst>
                  <a:ext uri="{FF2B5EF4-FFF2-40B4-BE49-F238E27FC236}">
                    <a16:creationId xmlns:a16="http://schemas.microsoft.com/office/drawing/2014/main" xmlns="" id="{251BC2AF-EAC6-EA50-6747-FF990709F53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0;p39">
                <a:extLst>
                  <a:ext uri="{FF2B5EF4-FFF2-40B4-BE49-F238E27FC236}">
                    <a16:creationId xmlns:a16="http://schemas.microsoft.com/office/drawing/2014/main" xmlns="" id="{F87393DF-8508-4D4F-63FE-49B64494AFE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791;p39">
                <a:extLst>
                  <a:ext uri="{FF2B5EF4-FFF2-40B4-BE49-F238E27FC236}">
                    <a16:creationId xmlns:a16="http://schemas.microsoft.com/office/drawing/2014/main" xmlns="" id="{C41E8351-CF89-04CB-84D0-F95B7166390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92;p39">
                <a:extLst>
                  <a:ext uri="{FF2B5EF4-FFF2-40B4-BE49-F238E27FC236}">
                    <a16:creationId xmlns:a16="http://schemas.microsoft.com/office/drawing/2014/main" xmlns="" id="{0BB38650-1991-86C4-C6BE-4605E2AE81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93;p39">
                <a:extLst>
                  <a:ext uri="{FF2B5EF4-FFF2-40B4-BE49-F238E27FC236}">
                    <a16:creationId xmlns:a16="http://schemas.microsoft.com/office/drawing/2014/main" xmlns="" id="{489103B0-7906-FBBD-7FCA-F79E9003939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94;p39">
                <a:extLst>
                  <a:ext uri="{FF2B5EF4-FFF2-40B4-BE49-F238E27FC236}">
                    <a16:creationId xmlns:a16="http://schemas.microsoft.com/office/drawing/2014/main" xmlns="" id="{CE7F70FC-6D0B-A665-030E-C71E2BFD32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95;p39">
                <a:extLst>
                  <a:ext uri="{FF2B5EF4-FFF2-40B4-BE49-F238E27FC236}">
                    <a16:creationId xmlns:a16="http://schemas.microsoft.com/office/drawing/2014/main" xmlns="" id="{BAEF0447-CCC3-7D4E-9ED0-CED77496805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96;p39">
                <a:extLst>
                  <a:ext uri="{FF2B5EF4-FFF2-40B4-BE49-F238E27FC236}">
                    <a16:creationId xmlns:a16="http://schemas.microsoft.com/office/drawing/2014/main" xmlns="" id="{8836BCAA-90F1-E763-D990-063D2EBAA15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97;p39">
                <a:extLst>
                  <a:ext uri="{FF2B5EF4-FFF2-40B4-BE49-F238E27FC236}">
                    <a16:creationId xmlns:a16="http://schemas.microsoft.com/office/drawing/2014/main" xmlns="" id="{6890E307-0256-C8B8-7CD7-73FBBD46BFD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798;p39">
              <a:extLst>
                <a:ext uri="{FF2B5EF4-FFF2-40B4-BE49-F238E27FC236}">
                  <a16:creationId xmlns:a16="http://schemas.microsoft.com/office/drawing/2014/main" xmlns="" id="{4A0433D9-0E88-0054-A8E0-84D97AD36010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6" name="Google Shape;799;p39">
                <a:extLst>
                  <a:ext uri="{FF2B5EF4-FFF2-40B4-BE49-F238E27FC236}">
                    <a16:creationId xmlns:a16="http://schemas.microsoft.com/office/drawing/2014/main" xmlns="" id="{CA42CD06-10B5-A0D7-B929-649DDDB431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0;p39">
                <a:extLst>
                  <a:ext uri="{FF2B5EF4-FFF2-40B4-BE49-F238E27FC236}">
                    <a16:creationId xmlns:a16="http://schemas.microsoft.com/office/drawing/2014/main" xmlns="" id="{382907FA-C0D5-2144-4FF6-E9C11A1E356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1;p39">
                <a:extLst>
                  <a:ext uri="{FF2B5EF4-FFF2-40B4-BE49-F238E27FC236}">
                    <a16:creationId xmlns:a16="http://schemas.microsoft.com/office/drawing/2014/main" xmlns="" id="{970E88A0-3FCF-3626-3C8B-66FD7A9935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2;p39">
                <a:extLst>
                  <a:ext uri="{FF2B5EF4-FFF2-40B4-BE49-F238E27FC236}">
                    <a16:creationId xmlns:a16="http://schemas.microsoft.com/office/drawing/2014/main" xmlns="" id="{37ACE2E0-8CC8-051B-8502-CCDEFE076E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03;p39">
                <a:extLst>
                  <a:ext uri="{FF2B5EF4-FFF2-40B4-BE49-F238E27FC236}">
                    <a16:creationId xmlns:a16="http://schemas.microsoft.com/office/drawing/2014/main" xmlns="" id="{BE716CD3-0C95-81BC-1ABF-3584FC44EF0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04;p39">
                <a:extLst>
                  <a:ext uri="{FF2B5EF4-FFF2-40B4-BE49-F238E27FC236}">
                    <a16:creationId xmlns:a16="http://schemas.microsoft.com/office/drawing/2014/main" xmlns="" id="{2C1AFAD3-23E8-8277-ED05-87515F490A0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05;p39">
                <a:extLst>
                  <a:ext uri="{FF2B5EF4-FFF2-40B4-BE49-F238E27FC236}">
                    <a16:creationId xmlns:a16="http://schemas.microsoft.com/office/drawing/2014/main" xmlns="" id="{E28C2382-62B5-32EC-B5DE-2C09A8F16A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06;p39">
                <a:extLst>
                  <a:ext uri="{FF2B5EF4-FFF2-40B4-BE49-F238E27FC236}">
                    <a16:creationId xmlns:a16="http://schemas.microsoft.com/office/drawing/2014/main" xmlns="" id="{69C0AF70-4526-D88A-E7A3-548762FDB4D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07;p39">
                <a:extLst>
                  <a:ext uri="{FF2B5EF4-FFF2-40B4-BE49-F238E27FC236}">
                    <a16:creationId xmlns:a16="http://schemas.microsoft.com/office/drawing/2014/main" xmlns="" id="{66178D64-3B42-BB12-2459-5287007ED46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08;p39">
                <a:extLst>
                  <a:ext uri="{FF2B5EF4-FFF2-40B4-BE49-F238E27FC236}">
                    <a16:creationId xmlns:a16="http://schemas.microsoft.com/office/drawing/2014/main" xmlns="" id="{40B41BB9-80D9-3516-CEA8-AE272AFE1AA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09;p39">
                <a:extLst>
                  <a:ext uri="{FF2B5EF4-FFF2-40B4-BE49-F238E27FC236}">
                    <a16:creationId xmlns:a16="http://schemas.microsoft.com/office/drawing/2014/main" xmlns="" id="{522148C3-741A-585F-043F-4788481B113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10;p39">
                <a:extLst>
                  <a:ext uri="{FF2B5EF4-FFF2-40B4-BE49-F238E27FC236}">
                    <a16:creationId xmlns:a16="http://schemas.microsoft.com/office/drawing/2014/main" xmlns="" id="{4F3D909D-7EB2-D013-07AF-F1C090F1F08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11;p39">
                <a:extLst>
                  <a:ext uri="{FF2B5EF4-FFF2-40B4-BE49-F238E27FC236}">
                    <a16:creationId xmlns:a16="http://schemas.microsoft.com/office/drawing/2014/main" xmlns="" id="{CEE5A3F8-5052-DCD7-4216-5291A293A12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12;p39">
                <a:extLst>
                  <a:ext uri="{FF2B5EF4-FFF2-40B4-BE49-F238E27FC236}">
                    <a16:creationId xmlns:a16="http://schemas.microsoft.com/office/drawing/2014/main" xmlns="" id="{007BCB62-8E9A-CB6E-C0C6-D93F18BE3B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813;p39">
                <a:extLst>
                  <a:ext uri="{FF2B5EF4-FFF2-40B4-BE49-F238E27FC236}">
                    <a16:creationId xmlns:a16="http://schemas.microsoft.com/office/drawing/2014/main" xmlns="" id="{2F592B63-85BD-9EBE-2419-38568B93275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814;p39">
                <a:extLst>
                  <a:ext uri="{FF2B5EF4-FFF2-40B4-BE49-F238E27FC236}">
                    <a16:creationId xmlns:a16="http://schemas.microsoft.com/office/drawing/2014/main" xmlns="" id="{F52BA60C-70DC-CB60-AF9C-132D6B54DB9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815;p39">
                <a:extLst>
                  <a:ext uri="{FF2B5EF4-FFF2-40B4-BE49-F238E27FC236}">
                    <a16:creationId xmlns:a16="http://schemas.microsoft.com/office/drawing/2014/main" xmlns="" id="{5E807A76-7B06-69E4-34CC-743E60F5838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816;p39">
                <a:extLst>
                  <a:ext uri="{FF2B5EF4-FFF2-40B4-BE49-F238E27FC236}">
                    <a16:creationId xmlns:a16="http://schemas.microsoft.com/office/drawing/2014/main" xmlns="" id="{AC70DE19-F128-A713-9CAE-22D1D6FBF75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817;p39">
              <a:extLst>
                <a:ext uri="{FF2B5EF4-FFF2-40B4-BE49-F238E27FC236}">
                  <a16:creationId xmlns:a16="http://schemas.microsoft.com/office/drawing/2014/main" xmlns="" id="{F017243A-0259-6B7D-7013-8E7AD5AC03F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8" name="Google Shape;818;p39">
                <a:extLst>
                  <a:ext uri="{FF2B5EF4-FFF2-40B4-BE49-F238E27FC236}">
                    <a16:creationId xmlns:a16="http://schemas.microsoft.com/office/drawing/2014/main" xmlns="" id="{2AFBF3D4-D36B-74F5-A689-898839D2D6A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19;p39">
                <a:extLst>
                  <a:ext uri="{FF2B5EF4-FFF2-40B4-BE49-F238E27FC236}">
                    <a16:creationId xmlns:a16="http://schemas.microsoft.com/office/drawing/2014/main" xmlns="" id="{A178EB7B-243E-FE94-DF4D-EDD10BFCA3F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0;p39">
                <a:extLst>
                  <a:ext uri="{FF2B5EF4-FFF2-40B4-BE49-F238E27FC236}">
                    <a16:creationId xmlns:a16="http://schemas.microsoft.com/office/drawing/2014/main" xmlns="" id="{7A4155A8-A158-7E45-045C-154C317734C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1;p39">
                <a:extLst>
                  <a:ext uri="{FF2B5EF4-FFF2-40B4-BE49-F238E27FC236}">
                    <a16:creationId xmlns:a16="http://schemas.microsoft.com/office/drawing/2014/main" xmlns="" id="{DFFC27FA-7D73-085A-E6D4-DE6BF18D4F2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2;p39">
                <a:extLst>
                  <a:ext uri="{FF2B5EF4-FFF2-40B4-BE49-F238E27FC236}">
                    <a16:creationId xmlns:a16="http://schemas.microsoft.com/office/drawing/2014/main" xmlns="" id="{98BCEC78-0FF3-24CB-A516-CF8E5C76B76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23;p39">
                <a:extLst>
                  <a:ext uri="{FF2B5EF4-FFF2-40B4-BE49-F238E27FC236}">
                    <a16:creationId xmlns:a16="http://schemas.microsoft.com/office/drawing/2014/main" xmlns="" id="{30C7082B-B952-D1CF-B223-CCF970F374D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24;p39">
                <a:extLst>
                  <a:ext uri="{FF2B5EF4-FFF2-40B4-BE49-F238E27FC236}">
                    <a16:creationId xmlns:a16="http://schemas.microsoft.com/office/drawing/2014/main" xmlns="" id="{04478AD8-DB13-DB53-6349-D9828FF6FDB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25;p39">
                <a:extLst>
                  <a:ext uri="{FF2B5EF4-FFF2-40B4-BE49-F238E27FC236}">
                    <a16:creationId xmlns:a16="http://schemas.microsoft.com/office/drawing/2014/main" xmlns="" id="{F0E074D2-00C5-46BA-D555-6195780215D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26;p39">
                <a:extLst>
                  <a:ext uri="{FF2B5EF4-FFF2-40B4-BE49-F238E27FC236}">
                    <a16:creationId xmlns:a16="http://schemas.microsoft.com/office/drawing/2014/main" xmlns="" id="{FD5AF74D-79E8-A804-925B-69FD10676CE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27;p39">
                <a:extLst>
                  <a:ext uri="{FF2B5EF4-FFF2-40B4-BE49-F238E27FC236}">
                    <a16:creationId xmlns:a16="http://schemas.microsoft.com/office/drawing/2014/main" xmlns="" id="{BA3C90B6-19C7-A937-D687-FE5EE64144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28;p39">
                <a:extLst>
                  <a:ext uri="{FF2B5EF4-FFF2-40B4-BE49-F238E27FC236}">
                    <a16:creationId xmlns:a16="http://schemas.microsoft.com/office/drawing/2014/main" xmlns="" id="{512BBADF-C893-A4A3-DF8F-EE0A0959351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29;p39">
                <a:extLst>
                  <a:ext uri="{FF2B5EF4-FFF2-40B4-BE49-F238E27FC236}">
                    <a16:creationId xmlns:a16="http://schemas.microsoft.com/office/drawing/2014/main" xmlns="" id="{66DED7E7-A5E0-2C40-B0D7-B24644B5BF0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30;p39">
                <a:extLst>
                  <a:ext uri="{FF2B5EF4-FFF2-40B4-BE49-F238E27FC236}">
                    <a16:creationId xmlns:a16="http://schemas.microsoft.com/office/drawing/2014/main" xmlns="" id="{D07455C0-694A-D5BA-B047-7984BB45CC7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31;p39">
                <a:extLst>
                  <a:ext uri="{FF2B5EF4-FFF2-40B4-BE49-F238E27FC236}">
                    <a16:creationId xmlns:a16="http://schemas.microsoft.com/office/drawing/2014/main" xmlns="" id="{27FF9CE7-B0C9-EB2A-B498-231EC8E763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32;p39">
                <a:extLst>
                  <a:ext uri="{FF2B5EF4-FFF2-40B4-BE49-F238E27FC236}">
                    <a16:creationId xmlns:a16="http://schemas.microsoft.com/office/drawing/2014/main" xmlns="" id="{3AB762AD-F9FF-107B-0B8F-19A82274663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33;p39">
                <a:extLst>
                  <a:ext uri="{FF2B5EF4-FFF2-40B4-BE49-F238E27FC236}">
                    <a16:creationId xmlns:a16="http://schemas.microsoft.com/office/drawing/2014/main" xmlns="" id="{1BCA4762-3233-2242-B38F-97D351C7462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34;p39">
                <a:extLst>
                  <a:ext uri="{FF2B5EF4-FFF2-40B4-BE49-F238E27FC236}">
                    <a16:creationId xmlns:a16="http://schemas.microsoft.com/office/drawing/2014/main" xmlns="" id="{F2157D29-CDD0-B7FC-DB52-6268FE105B2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35;p39">
                <a:extLst>
                  <a:ext uri="{FF2B5EF4-FFF2-40B4-BE49-F238E27FC236}">
                    <a16:creationId xmlns:a16="http://schemas.microsoft.com/office/drawing/2014/main" xmlns="" id="{5AE81580-7F5D-E252-667E-78E57FF56D7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836;p39">
              <a:extLst>
                <a:ext uri="{FF2B5EF4-FFF2-40B4-BE49-F238E27FC236}">
                  <a16:creationId xmlns:a16="http://schemas.microsoft.com/office/drawing/2014/main" xmlns="" id="{44244664-2DB0-FCF1-30B9-25345324F77B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0" name="Google Shape;837;p39">
                <a:extLst>
                  <a:ext uri="{FF2B5EF4-FFF2-40B4-BE49-F238E27FC236}">
                    <a16:creationId xmlns:a16="http://schemas.microsoft.com/office/drawing/2014/main" xmlns="" id="{DAE194D3-31F1-6EB5-2FD8-F11BEB6CA3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38;p39">
                <a:extLst>
                  <a:ext uri="{FF2B5EF4-FFF2-40B4-BE49-F238E27FC236}">
                    <a16:creationId xmlns:a16="http://schemas.microsoft.com/office/drawing/2014/main" xmlns="" id="{DA86D27A-E4C4-C848-45B7-A1ABB3B025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39;p39">
                <a:extLst>
                  <a:ext uri="{FF2B5EF4-FFF2-40B4-BE49-F238E27FC236}">
                    <a16:creationId xmlns:a16="http://schemas.microsoft.com/office/drawing/2014/main" xmlns="" id="{3CAF897C-0B59-DD0B-A05D-B000E10B270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0;p39">
                <a:extLst>
                  <a:ext uri="{FF2B5EF4-FFF2-40B4-BE49-F238E27FC236}">
                    <a16:creationId xmlns:a16="http://schemas.microsoft.com/office/drawing/2014/main" xmlns="" id="{87F0D47F-E399-3AA4-8311-675DC15C0CF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1;p39">
                <a:extLst>
                  <a:ext uri="{FF2B5EF4-FFF2-40B4-BE49-F238E27FC236}">
                    <a16:creationId xmlns:a16="http://schemas.microsoft.com/office/drawing/2014/main" xmlns="" id="{3D9C70F0-7504-2AE8-68EC-87015716C7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2;p39">
                <a:extLst>
                  <a:ext uri="{FF2B5EF4-FFF2-40B4-BE49-F238E27FC236}">
                    <a16:creationId xmlns:a16="http://schemas.microsoft.com/office/drawing/2014/main" xmlns="" id="{584B833A-BE8B-A749-1786-61A30DABA77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43;p39">
                <a:extLst>
                  <a:ext uri="{FF2B5EF4-FFF2-40B4-BE49-F238E27FC236}">
                    <a16:creationId xmlns:a16="http://schemas.microsoft.com/office/drawing/2014/main" xmlns="" id="{6AF2D40F-D859-F204-1C3E-E48D63EABBF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44;p39">
                <a:extLst>
                  <a:ext uri="{FF2B5EF4-FFF2-40B4-BE49-F238E27FC236}">
                    <a16:creationId xmlns:a16="http://schemas.microsoft.com/office/drawing/2014/main" xmlns="" id="{CAE368D7-2FE9-783C-65D3-AC92A625EB0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45;p39">
                <a:extLst>
                  <a:ext uri="{FF2B5EF4-FFF2-40B4-BE49-F238E27FC236}">
                    <a16:creationId xmlns:a16="http://schemas.microsoft.com/office/drawing/2014/main" xmlns="" id="{FE28BDAF-FF02-C784-BED6-0F397F87359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46;p39">
                <a:extLst>
                  <a:ext uri="{FF2B5EF4-FFF2-40B4-BE49-F238E27FC236}">
                    <a16:creationId xmlns:a16="http://schemas.microsoft.com/office/drawing/2014/main" xmlns="" id="{9E08F911-E326-29ED-EECE-39467012C2E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47;p39">
                <a:extLst>
                  <a:ext uri="{FF2B5EF4-FFF2-40B4-BE49-F238E27FC236}">
                    <a16:creationId xmlns:a16="http://schemas.microsoft.com/office/drawing/2014/main" xmlns="" id="{0EDDCC92-63B8-06D1-A2FC-864F227B058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48;p39">
                <a:extLst>
                  <a:ext uri="{FF2B5EF4-FFF2-40B4-BE49-F238E27FC236}">
                    <a16:creationId xmlns:a16="http://schemas.microsoft.com/office/drawing/2014/main" xmlns="" id="{1480DED1-D682-6FDD-CEAB-63E7EEB4F86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49;p39">
                <a:extLst>
                  <a:ext uri="{FF2B5EF4-FFF2-40B4-BE49-F238E27FC236}">
                    <a16:creationId xmlns:a16="http://schemas.microsoft.com/office/drawing/2014/main" xmlns="" id="{61BAE6AB-7F3B-490B-5483-31BEB07A79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50;p39">
                <a:extLst>
                  <a:ext uri="{FF2B5EF4-FFF2-40B4-BE49-F238E27FC236}">
                    <a16:creationId xmlns:a16="http://schemas.microsoft.com/office/drawing/2014/main" xmlns="" id="{B21F278A-B92C-280C-310A-0EFE7FB9D2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51;p39">
                <a:extLst>
                  <a:ext uri="{FF2B5EF4-FFF2-40B4-BE49-F238E27FC236}">
                    <a16:creationId xmlns:a16="http://schemas.microsoft.com/office/drawing/2014/main" xmlns="" id="{2F60EFC2-3AAF-0881-4E60-D7D1486F543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52;p39">
                <a:extLst>
                  <a:ext uri="{FF2B5EF4-FFF2-40B4-BE49-F238E27FC236}">
                    <a16:creationId xmlns:a16="http://schemas.microsoft.com/office/drawing/2014/main" xmlns="" id="{54882864-1750-6A5D-EBE2-55FC1C94F07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53;p39">
                <a:extLst>
                  <a:ext uri="{FF2B5EF4-FFF2-40B4-BE49-F238E27FC236}">
                    <a16:creationId xmlns:a16="http://schemas.microsoft.com/office/drawing/2014/main" xmlns="" id="{04731896-AF3D-6C3D-D6E2-6D2992A8807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54;p39">
                <a:extLst>
                  <a:ext uri="{FF2B5EF4-FFF2-40B4-BE49-F238E27FC236}">
                    <a16:creationId xmlns:a16="http://schemas.microsoft.com/office/drawing/2014/main" xmlns="" id="{2DA865F7-D228-6FCA-BE12-F9D2F84830B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855;p39">
              <a:extLst>
                <a:ext uri="{FF2B5EF4-FFF2-40B4-BE49-F238E27FC236}">
                  <a16:creationId xmlns:a16="http://schemas.microsoft.com/office/drawing/2014/main" xmlns="" id="{601676E8-7709-0A12-8D17-83B345A74FE1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2" name="Google Shape;856;p39">
                <a:extLst>
                  <a:ext uri="{FF2B5EF4-FFF2-40B4-BE49-F238E27FC236}">
                    <a16:creationId xmlns:a16="http://schemas.microsoft.com/office/drawing/2014/main" xmlns="" id="{193AFDA9-9458-5A7C-1F7D-93427A4BE61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57;p39">
                <a:extLst>
                  <a:ext uri="{FF2B5EF4-FFF2-40B4-BE49-F238E27FC236}">
                    <a16:creationId xmlns:a16="http://schemas.microsoft.com/office/drawing/2014/main" xmlns="" id="{CAD77EC3-1720-57D0-BE1E-76BE023627C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58;p39">
                <a:extLst>
                  <a:ext uri="{FF2B5EF4-FFF2-40B4-BE49-F238E27FC236}">
                    <a16:creationId xmlns:a16="http://schemas.microsoft.com/office/drawing/2014/main" xmlns="" id="{7908AC03-2CD6-CB0F-2E51-5D32BF670E5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59;p39">
                <a:extLst>
                  <a:ext uri="{FF2B5EF4-FFF2-40B4-BE49-F238E27FC236}">
                    <a16:creationId xmlns:a16="http://schemas.microsoft.com/office/drawing/2014/main" xmlns="" id="{4003CC22-BECF-2D72-7035-3C86AE988F1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0;p39">
                <a:extLst>
                  <a:ext uri="{FF2B5EF4-FFF2-40B4-BE49-F238E27FC236}">
                    <a16:creationId xmlns:a16="http://schemas.microsoft.com/office/drawing/2014/main" xmlns="" id="{E3919D41-0BCB-54A5-3A12-DE1ED05FECB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1;p39">
                <a:extLst>
                  <a:ext uri="{FF2B5EF4-FFF2-40B4-BE49-F238E27FC236}">
                    <a16:creationId xmlns:a16="http://schemas.microsoft.com/office/drawing/2014/main" xmlns="" id="{C64D10FF-43D1-14F8-D028-62C763008E5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2;p39">
                <a:extLst>
                  <a:ext uri="{FF2B5EF4-FFF2-40B4-BE49-F238E27FC236}">
                    <a16:creationId xmlns:a16="http://schemas.microsoft.com/office/drawing/2014/main" xmlns="" id="{A6AC60F2-31C8-DD31-BFE4-3792EED0529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63;p39">
                <a:extLst>
                  <a:ext uri="{FF2B5EF4-FFF2-40B4-BE49-F238E27FC236}">
                    <a16:creationId xmlns:a16="http://schemas.microsoft.com/office/drawing/2014/main" xmlns="" id="{8770DD68-A6EF-B2A2-96F1-C77D1965297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64;p39">
                <a:extLst>
                  <a:ext uri="{FF2B5EF4-FFF2-40B4-BE49-F238E27FC236}">
                    <a16:creationId xmlns:a16="http://schemas.microsoft.com/office/drawing/2014/main" xmlns="" id="{23A16307-1743-F7EE-0DDB-D1AACDFDE53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65;p39">
                <a:extLst>
                  <a:ext uri="{FF2B5EF4-FFF2-40B4-BE49-F238E27FC236}">
                    <a16:creationId xmlns:a16="http://schemas.microsoft.com/office/drawing/2014/main" xmlns="" id="{E0C1DC09-71BC-8596-93C5-DAD2B43EA19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66;p39">
                <a:extLst>
                  <a:ext uri="{FF2B5EF4-FFF2-40B4-BE49-F238E27FC236}">
                    <a16:creationId xmlns:a16="http://schemas.microsoft.com/office/drawing/2014/main" xmlns="" id="{53F472FB-7D96-342F-D249-C8EE28C04D0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867;p39">
                <a:extLst>
                  <a:ext uri="{FF2B5EF4-FFF2-40B4-BE49-F238E27FC236}">
                    <a16:creationId xmlns:a16="http://schemas.microsoft.com/office/drawing/2014/main" xmlns="" id="{B31F28FA-EEC5-D215-C3ED-7FC7FC61F76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68;p39">
                <a:extLst>
                  <a:ext uri="{FF2B5EF4-FFF2-40B4-BE49-F238E27FC236}">
                    <a16:creationId xmlns:a16="http://schemas.microsoft.com/office/drawing/2014/main" xmlns="" id="{9F7BE0A0-8508-32C7-1571-E38DCE715D0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69;p39">
                <a:extLst>
                  <a:ext uri="{FF2B5EF4-FFF2-40B4-BE49-F238E27FC236}">
                    <a16:creationId xmlns:a16="http://schemas.microsoft.com/office/drawing/2014/main" xmlns="" id="{3374D6D4-F3FE-EAEB-4634-F1A36905AC1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70;p39">
                <a:extLst>
                  <a:ext uri="{FF2B5EF4-FFF2-40B4-BE49-F238E27FC236}">
                    <a16:creationId xmlns:a16="http://schemas.microsoft.com/office/drawing/2014/main" xmlns="" id="{55AE4C45-E181-BDD2-D9DB-65F80A21E8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71;p39">
                <a:extLst>
                  <a:ext uri="{FF2B5EF4-FFF2-40B4-BE49-F238E27FC236}">
                    <a16:creationId xmlns:a16="http://schemas.microsoft.com/office/drawing/2014/main" xmlns="" id="{2E6A73D2-E262-599B-797B-D2BE03D77D0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72;p39">
                <a:extLst>
                  <a:ext uri="{FF2B5EF4-FFF2-40B4-BE49-F238E27FC236}">
                    <a16:creationId xmlns:a16="http://schemas.microsoft.com/office/drawing/2014/main" xmlns="" id="{A93B16C1-0E79-9188-FF0D-8D770C51C1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73;p39">
                <a:extLst>
                  <a:ext uri="{FF2B5EF4-FFF2-40B4-BE49-F238E27FC236}">
                    <a16:creationId xmlns:a16="http://schemas.microsoft.com/office/drawing/2014/main" xmlns="" id="{06C0DFF7-A9C5-D249-B33F-D8F88276B4C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874;p39">
              <a:extLst>
                <a:ext uri="{FF2B5EF4-FFF2-40B4-BE49-F238E27FC236}">
                  <a16:creationId xmlns:a16="http://schemas.microsoft.com/office/drawing/2014/main" xmlns="" id="{4C4D290C-8B60-E3FF-5B8B-BD1EEC1C2F44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4" name="Google Shape;875;p39">
                <a:extLst>
                  <a:ext uri="{FF2B5EF4-FFF2-40B4-BE49-F238E27FC236}">
                    <a16:creationId xmlns:a16="http://schemas.microsoft.com/office/drawing/2014/main" xmlns="" id="{A599C12D-3FEC-547E-A8C5-F64D85C645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76;p39">
                <a:extLst>
                  <a:ext uri="{FF2B5EF4-FFF2-40B4-BE49-F238E27FC236}">
                    <a16:creationId xmlns:a16="http://schemas.microsoft.com/office/drawing/2014/main" xmlns="" id="{4C3A2658-AC7C-7647-0BD7-1C76B6581F6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77;p39">
                <a:extLst>
                  <a:ext uri="{FF2B5EF4-FFF2-40B4-BE49-F238E27FC236}">
                    <a16:creationId xmlns:a16="http://schemas.microsoft.com/office/drawing/2014/main" xmlns="" id="{A52FB6F9-1D38-423E-C167-992054A0B32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78;p39">
                <a:extLst>
                  <a:ext uri="{FF2B5EF4-FFF2-40B4-BE49-F238E27FC236}">
                    <a16:creationId xmlns:a16="http://schemas.microsoft.com/office/drawing/2014/main" xmlns="" id="{AEE2D728-CF84-2C0A-F091-FCE81C1DA0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79;p39">
                <a:extLst>
                  <a:ext uri="{FF2B5EF4-FFF2-40B4-BE49-F238E27FC236}">
                    <a16:creationId xmlns:a16="http://schemas.microsoft.com/office/drawing/2014/main" xmlns="" id="{B7F4F36D-B3DB-87B3-B875-A1E0C1678E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0;p39">
                <a:extLst>
                  <a:ext uri="{FF2B5EF4-FFF2-40B4-BE49-F238E27FC236}">
                    <a16:creationId xmlns:a16="http://schemas.microsoft.com/office/drawing/2014/main" xmlns="" id="{4C7D059B-E78B-1E8D-456A-B7083A40969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1;p39">
                <a:extLst>
                  <a:ext uri="{FF2B5EF4-FFF2-40B4-BE49-F238E27FC236}">
                    <a16:creationId xmlns:a16="http://schemas.microsoft.com/office/drawing/2014/main" xmlns="" id="{11AD914E-E24A-12BF-3470-44562DFB929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2;p39">
                <a:extLst>
                  <a:ext uri="{FF2B5EF4-FFF2-40B4-BE49-F238E27FC236}">
                    <a16:creationId xmlns:a16="http://schemas.microsoft.com/office/drawing/2014/main" xmlns="" id="{C8DAFC90-0F2E-A553-FA3B-8189C95D352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83;p39">
                <a:extLst>
                  <a:ext uri="{FF2B5EF4-FFF2-40B4-BE49-F238E27FC236}">
                    <a16:creationId xmlns:a16="http://schemas.microsoft.com/office/drawing/2014/main" xmlns="" id="{B86AE558-EBAF-87C0-1067-6A433607929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84;p39">
                <a:extLst>
                  <a:ext uri="{FF2B5EF4-FFF2-40B4-BE49-F238E27FC236}">
                    <a16:creationId xmlns:a16="http://schemas.microsoft.com/office/drawing/2014/main" xmlns="" id="{7B790514-F419-DEAB-2954-67B13C33CAF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85;p39">
                <a:extLst>
                  <a:ext uri="{FF2B5EF4-FFF2-40B4-BE49-F238E27FC236}">
                    <a16:creationId xmlns:a16="http://schemas.microsoft.com/office/drawing/2014/main" xmlns="" id="{3FBD0B77-0AF7-3EEC-19AD-F9B89AD91BE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886;p39">
                <a:extLst>
                  <a:ext uri="{FF2B5EF4-FFF2-40B4-BE49-F238E27FC236}">
                    <a16:creationId xmlns:a16="http://schemas.microsoft.com/office/drawing/2014/main" xmlns="" id="{BDE1AC8F-8720-8641-B9F0-589264689A7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87;p39">
                <a:extLst>
                  <a:ext uri="{FF2B5EF4-FFF2-40B4-BE49-F238E27FC236}">
                    <a16:creationId xmlns:a16="http://schemas.microsoft.com/office/drawing/2014/main" xmlns="" id="{C1698790-4602-C2D1-5E8B-1190CF5DF8B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88;p39">
                <a:extLst>
                  <a:ext uri="{FF2B5EF4-FFF2-40B4-BE49-F238E27FC236}">
                    <a16:creationId xmlns:a16="http://schemas.microsoft.com/office/drawing/2014/main" xmlns="" id="{B16E0D22-38B3-4C3D-238C-9ADC9E30DC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89;p39">
                <a:extLst>
                  <a:ext uri="{FF2B5EF4-FFF2-40B4-BE49-F238E27FC236}">
                    <a16:creationId xmlns:a16="http://schemas.microsoft.com/office/drawing/2014/main" xmlns="" id="{40D99F76-1F44-3F1E-D952-C64C298CFAA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90;p39">
                <a:extLst>
                  <a:ext uri="{FF2B5EF4-FFF2-40B4-BE49-F238E27FC236}">
                    <a16:creationId xmlns:a16="http://schemas.microsoft.com/office/drawing/2014/main" xmlns="" id="{5A50C0E9-6DA0-920E-F602-DC3DC221113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91;p39">
                <a:extLst>
                  <a:ext uri="{FF2B5EF4-FFF2-40B4-BE49-F238E27FC236}">
                    <a16:creationId xmlns:a16="http://schemas.microsoft.com/office/drawing/2014/main" xmlns="" id="{FBF33639-D821-9D96-0EF4-B0F12AFE7F6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92;p39">
                <a:extLst>
                  <a:ext uri="{FF2B5EF4-FFF2-40B4-BE49-F238E27FC236}">
                    <a16:creationId xmlns:a16="http://schemas.microsoft.com/office/drawing/2014/main" xmlns="" id="{675F0347-1EE4-509A-0812-5D1963D2046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893;p39">
              <a:extLst>
                <a:ext uri="{FF2B5EF4-FFF2-40B4-BE49-F238E27FC236}">
                  <a16:creationId xmlns:a16="http://schemas.microsoft.com/office/drawing/2014/main" xmlns="" id="{CEA36BE3-FB76-B616-2862-3A373A3978D0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6" name="Google Shape;894;p39">
                <a:extLst>
                  <a:ext uri="{FF2B5EF4-FFF2-40B4-BE49-F238E27FC236}">
                    <a16:creationId xmlns:a16="http://schemas.microsoft.com/office/drawing/2014/main" xmlns="" id="{95096F72-E437-FFB8-AD1C-C231456222F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895;p39">
                <a:extLst>
                  <a:ext uri="{FF2B5EF4-FFF2-40B4-BE49-F238E27FC236}">
                    <a16:creationId xmlns:a16="http://schemas.microsoft.com/office/drawing/2014/main" xmlns="" id="{5EB71017-8395-9A60-32AD-58C0B2C557A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896;p39">
                <a:extLst>
                  <a:ext uri="{FF2B5EF4-FFF2-40B4-BE49-F238E27FC236}">
                    <a16:creationId xmlns:a16="http://schemas.microsoft.com/office/drawing/2014/main" xmlns="" id="{0BB72F9B-3941-2F99-1C0D-D58BAEA7751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897;p39">
                <a:extLst>
                  <a:ext uri="{FF2B5EF4-FFF2-40B4-BE49-F238E27FC236}">
                    <a16:creationId xmlns:a16="http://schemas.microsoft.com/office/drawing/2014/main" xmlns="" id="{0C40CD3B-AAF9-47DA-F3F2-57D97E8747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898;p39">
                <a:extLst>
                  <a:ext uri="{FF2B5EF4-FFF2-40B4-BE49-F238E27FC236}">
                    <a16:creationId xmlns:a16="http://schemas.microsoft.com/office/drawing/2014/main" xmlns="" id="{8F20BCE4-E1A5-9B63-9086-E8D8E4EC0FD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899;p39">
                <a:extLst>
                  <a:ext uri="{FF2B5EF4-FFF2-40B4-BE49-F238E27FC236}">
                    <a16:creationId xmlns:a16="http://schemas.microsoft.com/office/drawing/2014/main" xmlns="" id="{33141C76-DE3D-5C12-7174-72455D2A38D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0;p39">
                <a:extLst>
                  <a:ext uri="{FF2B5EF4-FFF2-40B4-BE49-F238E27FC236}">
                    <a16:creationId xmlns:a16="http://schemas.microsoft.com/office/drawing/2014/main" xmlns="" id="{6CB430B4-D39E-4071-CABA-5E65AFC2180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1;p39">
                <a:extLst>
                  <a:ext uri="{FF2B5EF4-FFF2-40B4-BE49-F238E27FC236}">
                    <a16:creationId xmlns:a16="http://schemas.microsoft.com/office/drawing/2014/main" xmlns="" id="{BEF315EE-37A6-48B6-5402-D6208FC7AC5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2;p39">
                <a:extLst>
                  <a:ext uri="{FF2B5EF4-FFF2-40B4-BE49-F238E27FC236}">
                    <a16:creationId xmlns:a16="http://schemas.microsoft.com/office/drawing/2014/main" xmlns="" id="{57E7AA70-594E-C6E5-D3E4-A7602291EA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03;p39">
                <a:extLst>
                  <a:ext uri="{FF2B5EF4-FFF2-40B4-BE49-F238E27FC236}">
                    <a16:creationId xmlns:a16="http://schemas.microsoft.com/office/drawing/2014/main" xmlns="" id="{57D61138-C002-E651-9DD3-BF62A4A35EB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04;p39">
                <a:extLst>
                  <a:ext uri="{FF2B5EF4-FFF2-40B4-BE49-F238E27FC236}">
                    <a16:creationId xmlns:a16="http://schemas.microsoft.com/office/drawing/2014/main" xmlns="" id="{16982C08-62C3-64DD-A773-FEA7C3A67D1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905;p39">
                <a:extLst>
                  <a:ext uri="{FF2B5EF4-FFF2-40B4-BE49-F238E27FC236}">
                    <a16:creationId xmlns:a16="http://schemas.microsoft.com/office/drawing/2014/main" xmlns="" id="{235373C2-8DC2-D8C1-7705-9B77AA94714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906;p39">
                <a:extLst>
                  <a:ext uri="{FF2B5EF4-FFF2-40B4-BE49-F238E27FC236}">
                    <a16:creationId xmlns:a16="http://schemas.microsoft.com/office/drawing/2014/main" xmlns="" id="{D39B9490-2170-6B72-8F35-619E3F6AC8F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907;p39">
                <a:extLst>
                  <a:ext uri="{FF2B5EF4-FFF2-40B4-BE49-F238E27FC236}">
                    <a16:creationId xmlns:a16="http://schemas.microsoft.com/office/drawing/2014/main" xmlns="" id="{18E52B71-119E-8135-E286-02196F5B19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908;p39">
                <a:extLst>
                  <a:ext uri="{FF2B5EF4-FFF2-40B4-BE49-F238E27FC236}">
                    <a16:creationId xmlns:a16="http://schemas.microsoft.com/office/drawing/2014/main" xmlns="" id="{EA64A4DA-0D65-BC7B-C0D0-8CED638AE31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909;p39">
                <a:extLst>
                  <a:ext uri="{FF2B5EF4-FFF2-40B4-BE49-F238E27FC236}">
                    <a16:creationId xmlns:a16="http://schemas.microsoft.com/office/drawing/2014/main" xmlns="" id="{C6D40EE4-60C6-C860-B5EF-7F76EC56B49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910;p39">
                <a:extLst>
                  <a:ext uri="{FF2B5EF4-FFF2-40B4-BE49-F238E27FC236}">
                    <a16:creationId xmlns:a16="http://schemas.microsoft.com/office/drawing/2014/main" xmlns="" id="{39CB2C06-CBDE-7B4D-18E8-73734E8F671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911;p39">
                <a:extLst>
                  <a:ext uri="{FF2B5EF4-FFF2-40B4-BE49-F238E27FC236}">
                    <a16:creationId xmlns:a16="http://schemas.microsoft.com/office/drawing/2014/main" xmlns="" id="{1CA1D231-2592-3343-CF18-B55A7735647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912;p39">
              <a:extLst>
                <a:ext uri="{FF2B5EF4-FFF2-40B4-BE49-F238E27FC236}">
                  <a16:creationId xmlns:a16="http://schemas.microsoft.com/office/drawing/2014/main" xmlns="" id="{87625AF9-1C43-4ABC-5B5A-4D2FF11CA240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8" name="Google Shape;913;p39">
                <a:extLst>
                  <a:ext uri="{FF2B5EF4-FFF2-40B4-BE49-F238E27FC236}">
                    <a16:creationId xmlns:a16="http://schemas.microsoft.com/office/drawing/2014/main" xmlns="" id="{1A75B714-4A31-A298-EA86-34998F2ADF5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14;p39">
                <a:extLst>
                  <a:ext uri="{FF2B5EF4-FFF2-40B4-BE49-F238E27FC236}">
                    <a16:creationId xmlns:a16="http://schemas.microsoft.com/office/drawing/2014/main" xmlns="" id="{CB37360C-C0F2-8954-0E3F-6A385EF0B7B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15;p39">
                <a:extLst>
                  <a:ext uri="{FF2B5EF4-FFF2-40B4-BE49-F238E27FC236}">
                    <a16:creationId xmlns:a16="http://schemas.microsoft.com/office/drawing/2014/main" xmlns="" id="{5D380A56-908C-AAC1-D9BC-7C547150D39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16;p39">
                <a:extLst>
                  <a:ext uri="{FF2B5EF4-FFF2-40B4-BE49-F238E27FC236}">
                    <a16:creationId xmlns:a16="http://schemas.microsoft.com/office/drawing/2014/main" xmlns="" id="{BE812CA8-35FC-AC6D-6E9D-D9611BFB7E5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17;p39">
                <a:extLst>
                  <a:ext uri="{FF2B5EF4-FFF2-40B4-BE49-F238E27FC236}">
                    <a16:creationId xmlns:a16="http://schemas.microsoft.com/office/drawing/2014/main" xmlns="" id="{D941CCF3-7CFE-00E6-3722-F201DB8861A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18;p39">
                <a:extLst>
                  <a:ext uri="{FF2B5EF4-FFF2-40B4-BE49-F238E27FC236}">
                    <a16:creationId xmlns:a16="http://schemas.microsoft.com/office/drawing/2014/main" xmlns="" id="{0A735B44-F633-2F34-E592-D18531F9150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19;p39">
                <a:extLst>
                  <a:ext uri="{FF2B5EF4-FFF2-40B4-BE49-F238E27FC236}">
                    <a16:creationId xmlns:a16="http://schemas.microsoft.com/office/drawing/2014/main" xmlns="" id="{6B269B0F-7B3A-8B10-78C9-06E734EACE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0;p39">
                <a:extLst>
                  <a:ext uri="{FF2B5EF4-FFF2-40B4-BE49-F238E27FC236}">
                    <a16:creationId xmlns:a16="http://schemas.microsoft.com/office/drawing/2014/main" xmlns="" id="{4B99082C-BE18-408E-13C7-2F79513C441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1;p39">
                <a:extLst>
                  <a:ext uri="{FF2B5EF4-FFF2-40B4-BE49-F238E27FC236}">
                    <a16:creationId xmlns:a16="http://schemas.microsoft.com/office/drawing/2014/main" xmlns="" id="{02CB7045-D60A-5A6F-C058-7102F7DFDFD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2;p39">
                <a:extLst>
                  <a:ext uri="{FF2B5EF4-FFF2-40B4-BE49-F238E27FC236}">
                    <a16:creationId xmlns:a16="http://schemas.microsoft.com/office/drawing/2014/main" xmlns="" id="{9B86A812-CEF8-A1C6-5E9D-3195F6E996A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23;p39">
                <a:extLst>
                  <a:ext uri="{FF2B5EF4-FFF2-40B4-BE49-F238E27FC236}">
                    <a16:creationId xmlns:a16="http://schemas.microsoft.com/office/drawing/2014/main" xmlns="" id="{8620EF96-AC47-4CFF-BE06-4D5C2D1F12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924;p39">
                <a:extLst>
                  <a:ext uri="{FF2B5EF4-FFF2-40B4-BE49-F238E27FC236}">
                    <a16:creationId xmlns:a16="http://schemas.microsoft.com/office/drawing/2014/main" xmlns="" id="{E68D4258-D70D-ED4E-9083-35B39CEA91B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925;p39">
                <a:extLst>
                  <a:ext uri="{FF2B5EF4-FFF2-40B4-BE49-F238E27FC236}">
                    <a16:creationId xmlns:a16="http://schemas.microsoft.com/office/drawing/2014/main" xmlns="" id="{5FA50403-8BC5-68FC-2BE9-0F7CBE131D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926;p39">
                <a:extLst>
                  <a:ext uri="{FF2B5EF4-FFF2-40B4-BE49-F238E27FC236}">
                    <a16:creationId xmlns:a16="http://schemas.microsoft.com/office/drawing/2014/main" xmlns="" id="{AA9E2DBF-723A-4256-2080-E2E68FEEB7C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27;p39">
                <a:extLst>
                  <a:ext uri="{FF2B5EF4-FFF2-40B4-BE49-F238E27FC236}">
                    <a16:creationId xmlns:a16="http://schemas.microsoft.com/office/drawing/2014/main" xmlns="" id="{2E839A6E-9347-C63A-4102-64A577E7CEC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28;p39">
                <a:extLst>
                  <a:ext uri="{FF2B5EF4-FFF2-40B4-BE49-F238E27FC236}">
                    <a16:creationId xmlns:a16="http://schemas.microsoft.com/office/drawing/2014/main" xmlns="" id="{3EC3F5CD-3482-3F66-18F0-68A2163ECBB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29;p39">
                <a:extLst>
                  <a:ext uri="{FF2B5EF4-FFF2-40B4-BE49-F238E27FC236}">
                    <a16:creationId xmlns:a16="http://schemas.microsoft.com/office/drawing/2014/main" xmlns="" id="{99BC19D7-D2C4-DC97-2E45-D90509CA172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30;p39">
                <a:extLst>
                  <a:ext uri="{FF2B5EF4-FFF2-40B4-BE49-F238E27FC236}">
                    <a16:creationId xmlns:a16="http://schemas.microsoft.com/office/drawing/2014/main" xmlns="" id="{FD0AD799-151D-AB67-F3C7-4CB9FBD2A61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931;p39">
              <a:extLst>
                <a:ext uri="{FF2B5EF4-FFF2-40B4-BE49-F238E27FC236}">
                  <a16:creationId xmlns:a16="http://schemas.microsoft.com/office/drawing/2014/main" xmlns="" id="{30DD3E0E-083E-B6CB-496A-C3DB16D59903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0" name="Google Shape;932;p39">
                <a:extLst>
                  <a:ext uri="{FF2B5EF4-FFF2-40B4-BE49-F238E27FC236}">
                    <a16:creationId xmlns:a16="http://schemas.microsoft.com/office/drawing/2014/main" xmlns="" id="{7CDE4406-062E-3013-8A7B-86C8AE30F10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33;p39">
                <a:extLst>
                  <a:ext uri="{FF2B5EF4-FFF2-40B4-BE49-F238E27FC236}">
                    <a16:creationId xmlns:a16="http://schemas.microsoft.com/office/drawing/2014/main" xmlns="" id="{DAECCF6C-48B9-924D-9161-855AF4A932F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34;p39">
                <a:extLst>
                  <a:ext uri="{FF2B5EF4-FFF2-40B4-BE49-F238E27FC236}">
                    <a16:creationId xmlns:a16="http://schemas.microsoft.com/office/drawing/2014/main" xmlns="" id="{575BECE9-8190-F6C6-8E0C-1CD55A77AE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35;p39">
                <a:extLst>
                  <a:ext uri="{FF2B5EF4-FFF2-40B4-BE49-F238E27FC236}">
                    <a16:creationId xmlns:a16="http://schemas.microsoft.com/office/drawing/2014/main" xmlns="" id="{A411E407-B08B-AAE0-F11D-A06A537C1B1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36;p39">
                <a:extLst>
                  <a:ext uri="{FF2B5EF4-FFF2-40B4-BE49-F238E27FC236}">
                    <a16:creationId xmlns:a16="http://schemas.microsoft.com/office/drawing/2014/main" xmlns="" id="{7761F768-0FE4-8C67-C734-2BB314E16B0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37;p39">
                <a:extLst>
                  <a:ext uri="{FF2B5EF4-FFF2-40B4-BE49-F238E27FC236}">
                    <a16:creationId xmlns:a16="http://schemas.microsoft.com/office/drawing/2014/main" xmlns="" id="{ED4E90AB-6F35-BCF6-AFB2-8E0FB1A50A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38;p39">
                <a:extLst>
                  <a:ext uri="{FF2B5EF4-FFF2-40B4-BE49-F238E27FC236}">
                    <a16:creationId xmlns:a16="http://schemas.microsoft.com/office/drawing/2014/main" xmlns="" id="{630FD261-74D5-D27E-A482-F5FF13C6979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39;p39">
                <a:extLst>
                  <a:ext uri="{FF2B5EF4-FFF2-40B4-BE49-F238E27FC236}">
                    <a16:creationId xmlns:a16="http://schemas.microsoft.com/office/drawing/2014/main" xmlns="" id="{37F7B9B2-D45D-BD4A-2D97-DE99F449A24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0;p39">
                <a:extLst>
                  <a:ext uri="{FF2B5EF4-FFF2-40B4-BE49-F238E27FC236}">
                    <a16:creationId xmlns:a16="http://schemas.microsoft.com/office/drawing/2014/main" xmlns="" id="{1D7FDA87-6427-A8A9-7C7D-69D46C7090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1;p39">
                <a:extLst>
                  <a:ext uri="{FF2B5EF4-FFF2-40B4-BE49-F238E27FC236}">
                    <a16:creationId xmlns:a16="http://schemas.microsoft.com/office/drawing/2014/main" xmlns="" id="{A337C24D-9612-232C-B237-A5CDC6B852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2;p39">
                <a:extLst>
                  <a:ext uri="{FF2B5EF4-FFF2-40B4-BE49-F238E27FC236}">
                    <a16:creationId xmlns:a16="http://schemas.microsoft.com/office/drawing/2014/main" xmlns="" id="{9369E738-621E-BFA8-9194-25039947660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43;p39">
                <a:extLst>
                  <a:ext uri="{FF2B5EF4-FFF2-40B4-BE49-F238E27FC236}">
                    <a16:creationId xmlns:a16="http://schemas.microsoft.com/office/drawing/2014/main" xmlns="" id="{50890517-0F08-A767-16DA-216918F0F0C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44;p39">
                <a:extLst>
                  <a:ext uri="{FF2B5EF4-FFF2-40B4-BE49-F238E27FC236}">
                    <a16:creationId xmlns:a16="http://schemas.microsoft.com/office/drawing/2014/main" xmlns="" id="{1F2F5879-B141-407F-5F56-B497869B5C2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45;p39">
                <a:extLst>
                  <a:ext uri="{FF2B5EF4-FFF2-40B4-BE49-F238E27FC236}">
                    <a16:creationId xmlns:a16="http://schemas.microsoft.com/office/drawing/2014/main" xmlns="" id="{BAB66623-EB30-9B32-8FD1-38EEF509BB1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6;p39">
                <a:extLst>
                  <a:ext uri="{FF2B5EF4-FFF2-40B4-BE49-F238E27FC236}">
                    <a16:creationId xmlns:a16="http://schemas.microsoft.com/office/drawing/2014/main" xmlns="" id="{AED08B48-0F19-2FE4-C728-81D871B7EC7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47;p39">
                <a:extLst>
                  <a:ext uri="{FF2B5EF4-FFF2-40B4-BE49-F238E27FC236}">
                    <a16:creationId xmlns:a16="http://schemas.microsoft.com/office/drawing/2014/main" xmlns="" id="{9FA841D2-919B-619A-8FD0-DAFBD385BA8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48;p39">
                <a:extLst>
                  <a:ext uri="{FF2B5EF4-FFF2-40B4-BE49-F238E27FC236}">
                    <a16:creationId xmlns:a16="http://schemas.microsoft.com/office/drawing/2014/main" xmlns="" id="{1EC96228-39C0-BDED-36C6-10074231020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49;p39">
                <a:extLst>
                  <a:ext uri="{FF2B5EF4-FFF2-40B4-BE49-F238E27FC236}">
                    <a16:creationId xmlns:a16="http://schemas.microsoft.com/office/drawing/2014/main" xmlns="" id="{BE489BBD-8E93-4A27-B512-0A5AFE3087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950;p39">
              <a:extLst>
                <a:ext uri="{FF2B5EF4-FFF2-40B4-BE49-F238E27FC236}">
                  <a16:creationId xmlns:a16="http://schemas.microsoft.com/office/drawing/2014/main" xmlns="" id="{60F1377D-BE10-3FE4-1FF1-705015341920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2" name="Google Shape;951;p39">
                <a:extLst>
                  <a:ext uri="{FF2B5EF4-FFF2-40B4-BE49-F238E27FC236}">
                    <a16:creationId xmlns:a16="http://schemas.microsoft.com/office/drawing/2014/main" xmlns="" id="{B690A4EB-836F-254D-866B-C2AD01ED05D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2;p39">
                <a:extLst>
                  <a:ext uri="{FF2B5EF4-FFF2-40B4-BE49-F238E27FC236}">
                    <a16:creationId xmlns:a16="http://schemas.microsoft.com/office/drawing/2014/main" xmlns="" id="{CFC99571-DCAA-AA94-3198-55794F98A7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53;p39">
                <a:extLst>
                  <a:ext uri="{FF2B5EF4-FFF2-40B4-BE49-F238E27FC236}">
                    <a16:creationId xmlns:a16="http://schemas.microsoft.com/office/drawing/2014/main" xmlns="" id="{E949865F-F7B5-284D-2733-B058B7BAB43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54;p39">
                <a:extLst>
                  <a:ext uri="{FF2B5EF4-FFF2-40B4-BE49-F238E27FC236}">
                    <a16:creationId xmlns:a16="http://schemas.microsoft.com/office/drawing/2014/main" xmlns="" id="{5E93BFC7-0A19-1A23-1D59-977EB39847E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55;p39">
                <a:extLst>
                  <a:ext uri="{FF2B5EF4-FFF2-40B4-BE49-F238E27FC236}">
                    <a16:creationId xmlns:a16="http://schemas.microsoft.com/office/drawing/2014/main" xmlns="" id="{89F7F918-293F-A8DE-B142-CEA57348935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56;p39">
                <a:extLst>
                  <a:ext uri="{FF2B5EF4-FFF2-40B4-BE49-F238E27FC236}">
                    <a16:creationId xmlns:a16="http://schemas.microsoft.com/office/drawing/2014/main" xmlns="" id="{8CE2986D-AC21-929D-ED94-880208AA9C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57;p39">
                <a:extLst>
                  <a:ext uri="{FF2B5EF4-FFF2-40B4-BE49-F238E27FC236}">
                    <a16:creationId xmlns:a16="http://schemas.microsoft.com/office/drawing/2014/main" xmlns="" id="{AEBC7DFE-9446-CFBF-DF16-75C1959E591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58;p39">
                <a:extLst>
                  <a:ext uri="{FF2B5EF4-FFF2-40B4-BE49-F238E27FC236}">
                    <a16:creationId xmlns:a16="http://schemas.microsoft.com/office/drawing/2014/main" xmlns="" id="{37C60F68-1052-449E-9910-E44DB8062E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59;p39">
                <a:extLst>
                  <a:ext uri="{FF2B5EF4-FFF2-40B4-BE49-F238E27FC236}">
                    <a16:creationId xmlns:a16="http://schemas.microsoft.com/office/drawing/2014/main" xmlns="" id="{836DC093-CD4E-F923-64EA-3D2556AB47C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0;p39">
                <a:extLst>
                  <a:ext uri="{FF2B5EF4-FFF2-40B4-BE49-F238E27FC236}">
                    <a16:creationId xmlns:a16="http://schemas.microsoft.com/office/drawing/2014/main" xmlns="" id="{BDEC8140-41DE-6DBE-30ED-D895CE3C435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1;p39">
                <a:extLst>
                  <a:ext uri="{FF2B5EF4-FFF2-40B4-BE49-F238E27FC236}">
                    <a16:creationId xmlns:a16="http://schemas.microsoft.com/office/drawing/2014/main" xmlns="" id="{0555AEDD-8A43-17B5-AA4F-08ABE5CBE12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962;p39">
                <a:extLst>
                  <a:ext uri="{FF2B5EF4-FFF2-40B4-BE49-F238E27FC236}">
                    <a16:creationId xmlns:a16="http://schemas.microsoft.com/office/drawing/2014/main" xmlns="" id="{C1489EAA-C47D-6A84-D1D2-0CB838BF5D0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63;p39">
                <a:extLst>
                  <a:ext uri="{FF2B5EF4-FFF2-40B4-BE49-F238E27FC236}">
                    <a16:creationId xmlns:a16="http://schemas.microsoft.com/office/drawing/2014/main" xmlns="" id="{E3399B0B-05DA-F0EB-8126-31137FE87F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64;p39">
                <a:extLst>
                  <a:ext uri="{FF2B5EF4-FFF2-40B4-BE49-F238E27FC236}">
                    <a16:creationId xmlns:a16="http://schemas.microsoft.com/office/drawing/2014/main" xmlns="" id="{DCCA71FF-0BA7-00D8-2617-F33E99CD71A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65;p39">
                <a:extLst>
                  <a:ext uri="{FF2B5EF4-FFF2-40B4-BE49-F238E27FC236}">
                    <a16:creationId xmlns:a16="http://schemas.microsoft.com/office/drawing/2014/main" xmlns="" id="{C0AC1FEA-1799-A798-A03F-99CE66E8510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66;p39">
                <a:extLst>
                  <a:ext uri="{FF2B5EF4-FFF2-40B4-BE49-F238E27FC236}">
                    <a16:creationId xmlns:a16="http://schemas.microsoft.com/office/drawing/2014/main" xmlns="" id="{4B43AA28-25B3-0613-E8C5-33AA0D950B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67;p39">
                <a:extLst>
                  <a:ext uri="{FF2B5EF4-FFF2-40B4-BE49-F238E27FC236}">
                    <a16:creationId xmlns:a16="http://schemas.microsoft.com/office/drawing/2014/main" xmlns="" id="{181A0E28-C63E-13F1-56FA-300B6175EC5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68;p39">
                <a:extLst>
                  <a:ext uri="{FF2B5EF4-FFF2-40B4-BE49-F238E27FC236}">
                    <a16:creationId xmlns:a16="http://schemas.microsoft.com/office/drawing/2014/main" xmlns="" id="{DFFBF92B-BDD3-4B56-4B81-9857179CD80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969;p39">
              <a:extLst>
                <a:ext uri="{FF2B5EF4-FFF2-40B4-BE49-F238E27FC236}">
                  <a16:creationId xmlns:a16="http://schemas.microsoft.com/office/drawing/2014/main" xmlns="" id="{732F7225-73F9-54A9-6A41-DAA074712765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" name="Google Shape;970;p39">
                <a:extLst>
                  <a:ext uri="{FF2B5EF4-FFF2-40B4-BE49-F238E27FC236}">
                    <a16:creationId xmlns:a16="http://schemas.microsoft.com/office/drawing/2014/main" xmlns="" id="{4FCF58D7-1E7A-75E3-31E6-1817449EA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1;p39">
                <a:extLst>
                  <a:ext uri="{FF2B5EF4-FFF2-40B4-BE49-F238E27FC236}">
                    <a16:creationId xmlns:a16="http://schemas.microsoft.com/office/drawing/2014/main" xmlns="" id="{807A748B-85F7-BEF0-47E6-F1C38A10DDB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2;p39">
                <a:extLst>
                  <a:ext uri="{FF2B5EF4-FFF2-40B4-BE49-F238E27FC236}">
                    <a16:creationId xmlns:a16="http://schemas.microsoft.com/office/drawing/2014/main" xmlns="" id="{33750F60-359E-8A01-A8E7-BB7C4B3945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73;p39">
                <a:extLst>
                  <a:ext uri="{FF2B5EF4-FFF2-40B4-BE49-F238E27FC236}">
                    <a16:creationId xmlns:a16="http://schemas.microsoft.com/office/drawing/2014/main" xmlns="" id="{71CCEABC-FF27-FA3B-7C62-4984A00144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74;p39">
                <a:extLst>
                  <a:ext uri="{FF2B5EF4-FFF2-40B4-BE49-F238E27FC236}">
                    <a16:creationId xmlns:a16="http://schemas.microsoft.com/office/drawing/2014/main" xmlns="" id="{9F949071-F12B-599A-15A1-4592A02A55E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75;p39">
                <a:extLst>
                  <a:ext uri="{FF2B5EF4-FFF2-40B4-BE49-F238E27FC236}">
                    <a16:creationId xmlns:a16="http://schemas.microsoft.com/office/drawing/2014/main" xmlns="" id="{01325AE3-E1A1-6A54-3268-6CF69245E97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76;p39">
                <a:extLst>
                  <a:ext uri="{FF2B5EF4-FFF2-40B4-BE49-F238E27FC236}">
                    <a16:creationId xmlns:a16="http://schemas.microsoft.com/office/drawing/2014/main" xmlns="" id="{FBEBDD0F-9D9D-5051-1B71-AC63B5F1E1A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77;p39">
                <a:extLst>
                  <a:ext uri="{FF2B5EF4-FFF2-40B4-BE49-F238E27FC236}">
                    <a16:creationId xmlns:a16="http://schemas.microsoft.com/office/drawing/2014/main" xmlns="" id="{73C4C0B3-CBD9-B9CC-C3A3-18B777B70EC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78;p39">
                <a:extLst>
                  <a:ext uri="{FF2B5EF4-FFF2-40B4-BE49-F238E27FC236}">
                    <a16:creationId xmlns:a16="http://schemas.microsoft.com/office/drawing/2014/main" xmlns="" id="{116F4799-6AFB-48B1-B4C1-2996FF09415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79;p39">
                <a:extLst>
                  <a:ext uri="{FF2B5EF4-FFF2-40B4-BE49-F238E27FC236}">
                    <a16:creationId xmlns:a16="http://schemas.microsoft.com/office/drawing/2014/main" xmlns="" id="{0F666631-9CD8-40EE-F49B-78473F7614A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0;p39">
                <a:extLst>
                  <a:ext uri="{FF2B5EF4-FFF2-40B4-BE49-F238E27FC236}">
                    <a16:creationId xmlns:a16="http://schemas.microsoft.com/office/drawing/2014/main" xmlns="" id="{267BF4EC-C266-99B3-0512-53DE24789F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981;p39">
                <a:extLst>
                  <a:ext uri="{FF2B5EF4-FFF2-40B4-BE49-F238E27FC236}">
                    <a16:creationId xmlns:a16="http://schemas.microsoft.com/office/drawing/2014/main" xmlns="" id="{3824FCE1-1C63-38E7-9D43-27491DAC17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82;p39">
                <a:extLst>
                  <a:ext uri="{FF2B5EF4-FFF2-40B4-BE49-F238E27FC236}">
                    <a16:creationId xmlns:a16="http://schemas.microsoft.com/office/drawing/2014/main" xmlns="" id="{2D3F456D-48F0-D2CA-68AF-48BF435F3E8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83;p39">
                <a:extLst>
                  <a:ext uri="{FF2B5EF4-FFF2-40B4-BE49-F238E27FC236}">
                    <a16:creationId xmlns:a16="http://schemas.microsoft.com/office/drawing/2014/main" xmlns="" id="{30EB0581-6C36-7DCF-C16B-52E0483C70B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84;p39">
                <a:extLst>
                  <a:ext uri="{FF2B5EF4-FFF2-40B4-BE49-F238E27FC236}">
                    <a16:creationId xmlns:a16="http://schemas.microsoft.com/office/drawing/2014/main" xmlns="" id="{C64BE34D-94FF-57F9-15B1-79E58A1E23C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85;p39">
                <a:extLst>
                  <a:ext uri="{FF2B5EF4-FFF2-40B4-BE49-F238E27FC236}">
                    <a16:creationId xmlns:a16="http://schemas.microsoft.com/office/drawing/2014/main" xmlns="" id="{756AEBFC-265D-509E-1B17-F795E38E831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86;p39">
                <a:extLst>
                  <a:ext uri="{FF2B5EF4-FFF2-40B4-BE49-F238E27FC236}">
                    <a16:creationId xmlns:a16="http://schemas.microsoft.com/office/drawing/2014/main" xmlns="" id="{2AA22049-6D3E-327B-6F6B-62185FCAF66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87;p39">
                <a:extLst>
                  <a:ext uri="{FF2B5EF4-FFF2-40B4-BE49-F238E27FC236}">
                    <a16:creationId xmlns:a16="http://schemas.microsoft.com/office/drawing/2014/main" xmlns="" id="{29AFEBF8-40E6-D36E-2E0E-BAE99C7BB54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7" name="Text Placeholder 15">
            <a:extLst>
              <a:ext uri="{FF2B5EF4-FFF2-40B4-BE49-F238E27FC236}">
                <a16:creationId xmlns:a16="http://schemas.microsoft.com/office/drawing/2014/main" xmlns="" id="{1FF9E8B4-9C65-4EDD-D4DA-E93AE931D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587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8" name="Text Placeholder 15">
            <a:extLst>
              <a:ext uri="{FF2B5EF4-FFF2-40B4-BE49-F238E27FC236}">
                <a16:creationId xmlns:a16="http://schemas.microsoft.com/office/drawing/2014/main" xmlns="" id="{56EC5717-4E73-C602-7D6C-99480D2D20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7220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9" name="Text Placeholder 15">
            <a:extLst>
              <a:ext uri="{FF2B5EF4-FFF2-40B4-BE49-F238E27FC236}">
                <a16:creationId xmlns:a16="http://schemas.microsoft.com/office/drawing/2014/main" xmlns="" id="{E4A98F09-B868-3D0B-C3E7-3DAFBC78B3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14852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0" name="Text Placeholder 15">
            <a:extLst>
              <a:ext uri="{FF2B5EF4-FFF2-40B4-BE49-F238E27FC236}">
                <a16:creationId xmlns:a16="http://schemas.microsoft.com/office/drawing/2014/main" xmlns="" id="{FC66DF76-3940-2A8E-0E77-35E2377EFC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24855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1" name="Text Placeholder 15">
            <a:extLst>
              <a:ext uri="{FF2B5EF4-FFF2-40B4-BE49-F238E27FC236}">
                <a16:creationId xmlns:a16="http://schemas.microsoft.com/office/drawing/2014/main" xmlns="" id="{A8675A16-5248-C9CE-F035-B4D8AB851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60173" y="1995879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82" name="Text Placeholder 15">
            <a:extLst>
              <a:ext uri="{FF2B5EF4-FFF2-40B4-BE49-F238E27FC236}">
                <a16:creationId xmlns:a16="http://schemas.microsoft.com/office/drawing/2014/main" xmlns="" id="{C4722A76-C037-001F-9AAF-43E8DEA087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60173" y="3064915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3" name="Text Placeholder 15">
            <a:extLst>
              <a:ext uri="{FF2B5EF4-FFF2-40B4-BE49-F238E27FC236}">
                <a16:creationId xmlns:a16="http://schemas.microsoft.com/office/drawing/2014/main" xmlns="" id="{501675E5-E3F4-7452-8571-92D4C44636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60173" y="4137745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4" name="Text Placeholder 15">
            <a:extLst>
              <a:ext uri="{FF2B5EF4-FFF2-40B4-BE49-F238E27FC236}">
                <a16:creationId xmlns:a16="http://schemas.microsoft.com/office/drawing/2014/main" xmlns="" id="{4B5501E7-E6E3-9535-4707-98430BEBAF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0173" y="5206781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xmlns="" id="{BD8BC89F-2210-8AAA-EDE7-029DBEA58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5474633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xmlns="" id="{58E7FB17-2770-5479-3F84-030377C6E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4399151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xmlns="" id="{6AD4EA40-A32D-F12F-E202-65E285E80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3323386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xmlns="" id="{B900FA32-BFEB-4A28-A1E1-C34580378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2246783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6D5138-204B-911B-7797-063BD47D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FA73D1-79A6-8394-AA08-8A9E2DCF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F623F1-C763-C35F-8E33-378F8304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489" name="Title 1">
            <a:extLst>
              <a:ext uri="{FF2B5EF4-FFF2-40B4-BE49-F238E27FC236}">
                <a16:creationId xmlns:a16="http://schemas.microsoft.com/office/drawing/2014/main" xmlns="" id="{07CBD70E-8FFA-79B9-3CF1-86665ADC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0667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A14225D-4947-F2AA-4AFB-DEB1B3C9088C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xmlns="" id="{12924924-E9ED-7253-1A35-1634502F24FB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xmlns="" id="{7FC43552-3CEF-5E9F-4600-2E100C1F009E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3" name="Google Shape;3585;p53">
            <a:extLst>
              <a:ext uri="{FF2B5EF4-FFF2-40B4-BE49-F238E27FC236}">
                <a16:creationId xmlns:a16="http://schemas.microsoft.com/office/drawing/2014/main" xmlns="" id="{384E2656-B6B5-87A1-E54F-BAA24BE00680}"/>
              </a:ext>
            </a:extLst>
          </p:cNvPr>
          <p:cNvGrpSpPr/>
          <p:nvPr userDrawn="1"/>
        </p:nvGrpSpPr>
        <p:grpSpPr>
          <a:xfrm>
            <a:off x="9606888" y="-1102892"/>
            <a:ext cx="2585112" cy="2544450"/>
            <a:chOff x="1197328" y="1402710"/>
            <a:chExt cx="2585112" cy="2544450"/>
          </a:xfrm>
          <a:solidFill>
            <a:schemeClr val="bg1">
              <a:lumMod val="50000"/>
            </a:schemeClr>
          </a:solidFill>
        </p:grpSpPr>
        <p:grpSp>
          <p:nvGrpSpPr>
            <p:cNvPr id="14" name="Google Shape;3586;p53">
              <a:extLst>
                <a:ext uri="{FF2B5EF4-FFF2-40B4-BE49-F238E27FC236}">
                  <a16:creationId xmlns:a16="http://schemas.microsoft.com/office/drawing/2014/main" xmlns="" id="{C04458CA-3852-01CA-EE9F-1B97AFB32847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9" name="Google Shape;3587;p53">
                <a:extLst>
                  <a:ext uri="{FF2B5EF4-FFF2-40B4-BE49-F238E27FC236}">
                    <a16:creationId xmlns:a16="http://schemas.microsoft.com/office/drawing/2014/main" xmlns="" id="{5065401C-F09E-38A1-4C14-C7F5B80976D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88;p53">
                <a:extLst>
                  <a:ext uri="{FF2B5EF4-FFF2-40B4-BE49-F238E27FC236}">
                    <a16:creationId xmlns:a16="http://schemas.microsoft.com/office/drawing/2014/main" xmlns="" id="{4EB399D3-9867-96E7-34F0-8D65BAB827C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89;p53">
                <a:extLst>
                  <a:ext uri="{FF2B5EF4-FFF2-40B4-BE49-F238E27FC236}">
                    <a16:creationId xmlns:a16="http://schemas.microsoft.com/office/drawing/2014/main" xmlns="" id="{F6DA002B-DC92-3B59-8463-89E3A0426A3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0;p53">
                <a:extLst>
                  <a:ext uri="{FF2B5EF4-FFF2-40B4-BE49-F238E27FC236}">
                    <a16:creationId xmlns:a16="http://schemas.microsoft.com/office/drawing/2014/main" xmlns="" id="{F7DD450E-B59D-54F5-D7C1-C35E32A8A71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1;p53">
                <a:extLst>
                  <a:ext uri="{FF2B5EF4-FFF2-40B4-BE49-F238E27FC236}">
                    <a16:creationId xmlns:a16="http://schemas.microsoft.com/office/drawing/2014/main" xmlns="" id="{E30CF1CE-7919-12B5-10BA-1670E509C5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2;p53">
                <a:extLst>
                  <a:ext uri="{FF2B5EF4-FFF2-40B4-BE49-F238E27FC236}">
                    <a16:creationId xmlns:a16="http://schemas.microsoft.com/office/drawing/2014/main" xmlns="" id="{CAE55D4C-4533-FC2B-6E0B-5458B47E74B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3;p53">
                <a:extLst>
                  <a:ext uri="{FF2B5EF4-FFF2-40B4-BE49-F238E27FC236}">
                    <a16:creationId xmlns:a16="http://schemas.microsoft.com/office/drawing/2014/main" xmlns="" id="{A7C1BE3B-DA72-5DB9-2A9D-8D7DC71D1A8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4;p53">
                <a:extLst>
                  <a:ext uri="{FF2B5EF4-FFF2-40B4-BE49-F238E27FC236}">
                    <a16:creationId xmlns:a16="http://schemas.microsoft.com/office/drawing/2014/main" xmlns="" id="{00F8210D-E9DB-25ED-3F84-B7C6812FA2D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5;p53">
                <a:extLst>
                  <a:ext uri="{FF2B5EF4-FFF2-40B4-BE49-F238E27FC236}">
                    <a16:creationId xmlns:a16="http://schemas.microsoft.com/office/drawing/2014/main" xmlns="" id="{1BF99FF5-78C3-2FB4-8983-BD7E1D9454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6;p53">
                <a:extLst>
                  <a:ext uri="{FF2B5EF4-FFF2-40B4-BE49-F238E27FC236}">
                    <a16:creationId xmlns:a16="http://schemas.microsoft.com/office/drawing/2014/main" xmlns="" id="{0CC433DD-180F-2F84-3639-DFAAFEB9F5C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597;p53">
                <a:extLst>
                  <a:ext uri="{FF2B5EF4-FFF2-40B4-BE49-F238E27FC236}">
                    <a16:creationId xmlns:a16="http://schemas.microsoft.com/office/drawing/2014/main" xmlns="" id="{648289D4-5208-5903-C51B-EF13209F89A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598;p53">
                <a:extLst>
                  <a:ext uri="{FF2B5EF4-FFF2-40B4-BE49-F238E27FC236}">
                    <a16:creationId xmlns:a16="http://schemas.microsoft.com/office/drawing/2014/main" xmlns="" id="{7BA0E4D9-DEB4-5903-2EC1-E07AA8034C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599;p53">
                <a:extLst>
                  <a:ext uri="{FF2B5EF4-FFF2-40B4-BE49-F238E27FC236}">
                    <a16:creationId xmlns:a16="http://schemas.microsoft.com/office/drawing/2014/main" xmlns="" id="{15178901-9BFD-8FFC-D710-D72F1A746DD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0;p53">
                <a:extLst>
                  <a:ext uri="{FF2B5EF4-FFF2-40B4-BE49-F238E27FC236}">
                    <a16:creationId xmlns:a16="http://schemas.microsoft.com/office/drawing/2014/main" xmlns="" id="{A571C914-B768-9514-1A92-5B9AB99CCD0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1;p53">
                <a:extLst>
                  <a:ext uri="{FF2B5EF4-FFF2-40B4-BE49-F238E27FC236}">
                    <a16:creationId xmlns:a16="http://schemas.microsoft.com/office/drawing/2014/main" xmlns="" id="{ACDFD51F-C634-DF73-50FC-FFA0BE1E9D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602;p53">
                <a:extLst>
                  <a:ext uri="{FF2B5EF4-FFF2-40B4-BE49-F238E27FC236}">
                    <a16:creationId xmlns:a16="http://schemas.microsoft.com/office/drawing/2014/main" xmlns="" id="{847B2F3F-16C2-1617-4015-51561FE66A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603;p53">
                <a:extLst>
                  <a:ext uri="{FF2B5EF4-FFF2-40B4-BE49-F238E27FC236}">
                    <a16:creationId xmlns:a16="http://schemas.microsoft.com/office/drawing/2014/main" xmlns="" id="{DB604349-BD74-E338-587F-94238E088ED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604;p53">
                <a:extLst>
                  <a:ext uri="{FF2B5EF4-FFF2-40B4-BE49-F238E27FC236}">
                    <a16:creationId xmlns:a16="http://schemas.microsoft.com/office/drawing/2014/main" xmlns="" id="{0EB127AC-3BD8-E256-BC5B-6AC7EE35D21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05;p53">
              <a:extLst>
                <a:ext uri="{FF2B5EF4-FFF2-40B4-BE49-F238E27FC236}">
                  <a16:creationId xmlns:a16="http://schemas.microsoft.com/office/drawing/2014/main" xmlns="" id="{2F61D721-1E69-4C60-CAD6-FD13E71C7B15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1" name="Google Shape;3606;p53">
                <a:extLst>
                  <a:ext uri="{FF2B5EF4-FFF2-40B4-BE49-F238E27FC236}">
                    <a16:creationId xmlns:a16="http://schemas.microsoft.com/office/drawing/2014/main" xmlns="" id="{46C9EC42-8AB6-D004-A769-58825627796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07;p53">
                <a:extLst>
                  <a:ext uri="{FF2B5EF4-FFF2-40B4-BE49-F238E27FC236}">
                    <a16:creationId xmlns:a16="http://schemas.microsoft.com/office/drawing/2014/main" xmlns="" id="{D8913529-CFCA-68C8-B5A4-6921B4E3D51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08;p53">
                <a:extLst>
                  <a:ext uri="{FF2B5EF4-FFF2-40B4-BE49-F238E27FC236}">
                    <a16:creationId xmlns:a16="http://schemas.microsoft.com/office/drawing/2014/main" xmlns="" id="{79F5B5ED-A6F4-4D53-3966-966F35145B1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09;p53">
                <a:extLst>
                  <a:ext uri="{FF2B5EF4-FFF2-40B4-BE49-F238E27FC236}">
                    <a16:creationId xmlns:a16="http://schemas.microsoft.com/office/drawing/2014/main" xmlns="" id="{ACC5FD84-057E-4F16-BEC9-75C3A24841F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0;p53">
                <a:extLst>
                  <a:ext uri="{FF2B5EF4-FFF2-40B4-BE49-F238E27FC236}">
                    <a16:creationId xmlns:a16="http://schemas.microsoft.com/office/drawing/2014/main" xmlns="" id="{90F195D5-CD5E-3D34-3451-8CF521724D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1;p53">
                <a:extLst>
                  <a:ext uri="{FF2B5EF4-FFF2-40B4-BE49-F238E27FC236}">
                    <a16:creationId xmlns:a16="http://schemas.microsoft.com/office/drawing/2014/main" xmlns="" id="{32A7C295-8BF8-A220-97C8-53E8C237C36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2;p53">
                <a:extLst>
                  <a:ext uri="{FF2B5EF4-FFF2-40B4-BE49-F238E27FC236}">
                    <a16:creationId xmlns:a16="http://schemas.microsoft.com/office/drawing/2014/main" xmlns="" id="{2BD71A4B-C117-CBC0-1ED7-67FCA69AF2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3;p53">
                <a:extLst>
                  <a:ext uri="{FF2B5EF4-FFF2-40B4-BE49-F238E27FC236}">
                    <a16:creationId xmlns:a16="http://schemas.microsoft.com/office/drawing/2014/main" xmlns="" id="{F746F3BC-CAE4-1AB0-46F1-E95759AB2E5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4;p53">
                <a:extLst>
                  <a:ext uri="{FF2B5EF4-FFF2-40B4-BE49-F238E27FC236}">
                    <a16:creationId xmlns:a16="http://schemas.microsoft.com/office/drawing/2014/main" xmlns="" id="{82E717B1-CC51-F87A-0535-6DA23EDF09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5;p53">
                <a:extLst>
                  <a:ext uri="{FF2B5EF4-FFF2-40B4-BE49-F238E27FC236}">
                    <a16:creationId xmlns:a16="http://schemas.microsoft.com/office/drawing/2014/main" xmlns="" id="{9262F706-1908-8F3B-2345-A9DDC11B9EE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6;p53">
                <a:extLst>
                  <a:ext uri="{FF2B5EF4-FFF2-40B4-BE49-F238E27FC236}">
                    <a16:creationId xmlns:a16="http://schemas.microsoft.com/office/drawing/2014/main" xmlns="" id="{15737D6E-B019-FD61-D11F-1B8DE457268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17;p53">
                <a:extLst>
                  <a:ext uri="{FF2B5EF4-FFF2-40B4-BE49-F238E27FC236}">
                    <a16:creationId xmlns:a16="http://schemas.microsoft.com/office/drawing/2014/main" xmlns="" id="{69A2D615-7A4D-CD71-6884-2512B9E2F2D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18;p53">
                <a:extLst>
                  <a:ext uri="{FF2B5EF4-FFF2-40B4-BE49-F238E27FC236}">
                    <a16:creationId xmlns:a16="http://schemas.microsoft.com/office/drawing/2014/main" xmlns="" id="{736C4B4C-26EC-F353-BD2C-1A294264E6E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19;p53">
                <a:extLst>
                  <a:ext uri="{FF2B5EF4-FFF2-40B4-BE49-F238E27FC236}">
                    <a16:creationId xmlns:a16="http://schemas.microsoft.com/office/drawing/2014/main" xmlns="" id="{9AACF57D-EDA2-EA24-FB31-F7FEFF2328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0;p53">
                <a:extLst>
                  <a:ext uri="{FF2B5EF4-FFF2-40B4-BE49-F238E27FC236}">
                    <a16:creationId xmlns:a16="http://schemas.microsoft.com/office/drawing/2014/main" xmlns="" id="{70186DEC-6398-A249-3D4C-D9E199FB3E1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621;p53">
                <a:extLst>
                  <a:ext uri="{FF2B5EF4-FFF2-40B4-BE49-F238E27FC236}">
                    <a16:creationId xmlns:a16="http://schemas.microsoft.com/office/drawing/2014/main" xmlns="" id="{90C548A7-48F0-9744-6A28-35AEDA671D6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622;p53">
                <a:extLst>
                  <a:ext uri="{FF2B5EF4-FFF2-40B4-BE49-F238E27FC236}">
                    <a16:creationId xmlns:a16="http://schemas.microsoft.com/office/drawing/2014/main" xmlns="" id="{94298329-DD12-1682-916B-76E35BE4A75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623;p53">
                <a:extLst>
                  <a:ext uri="{FF2B5EF4-FFF2-40B4-BE49-F238E27FC236}">
                    <a16:creationId xmlns:a16="http://schemas.microsoft.com/office/drawing/2014/main" xmlns="" id="{B453345B-7FB5-A08D-89EA-2D3951C6937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24;p53">
              <a:extLst>
                <a:ext uri="{FF2B5EF4-FFF2-40B4-BE49-F238E27FC236}">
                  <a16:creationId xmlns:a16="http://schemas.microsoft.com/office/drawing/2014/main" xmlns="" id="{F9A6A472-C8D8-B32A-EA9E-3FA519D517DB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3" name="Google Shape;3625;p53">
                <a:extLst>
                  <a:ext uri="{FF2B5EF4-FFF2-40B4-BE49-F238E27FC236}">
                    <a16:creationId xmlns:a16="http://schemas.microsoft.com/office/drawing/2014/main" xmlns="" id="{F866C83B-8DBF-92B2-0DBC-5AFD9A0BB81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6;p53">
                <a:extLst>
                  <a:ext uri="{FF2B5EF4-FFF2-40B4-BE49-F238E27FC236}">
                    <a16:creationId xmlns:a16="http://schemas.microsoft.com/office/drawing/2014/main" xmlns="" id="{71DE5BD3-3ADB-759A-5E19-3A427D3F1BF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27;p53">
                <a:extLst>
                  <a:ext uri="{FF2B5EF4-FFF2-40B4-BE49-F238E27FC236}">
                    <a16:creationId xmlns:a16="http://schemas.microsoft.com/office/drawing/2014/main" xmlns="" id="{027BB988-FB99-17C6-5965-1B384BB9896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28;p53">
                <a:extLst>
                  <a:ext uri="{FF2B5EF4-FFF2-40B4-BE49-F238E27FC236}">
                    <a16:creationId xmlns:a16="http://schemas.microsoft.com/office/drawing/2014/main" xmlns="" id="{F102DF15-91E3-2E3D-4ECC-103637F47F2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29;p53">
                <a:extLst>
                  <a:ext uri="{FF2B5EF4-FFF2-40B4-BE49-F238E27FC236}">
                    <a16:creationId xmlns:a16="http://schemas.microsoft.com/office/drawing/2014/main" xmlns="" id="{33F6660C-28D2-F457-90A2-49401402BFD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0;p53">
                <a:extLst>
                  <a:ext uri="{FF2B5EF4-FFF2-40B4-BE49-F238E27FC236}">
                    <a16:creationId xmlns:a16="http://schemas.microsoft.com/office/drawing/2014/main" xmlns="" id="{B4BC55A7-158A-3AB0-1441-A093DEECA93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1;p53">
                <a:extLst>
                  <a:ext uri="{FF2B5EF4-FFF2-40B4-BE49-F238E27FC236}">
                    <a16:creationId xmlns:a16="http://schemas.microsoft.com/office/drawing/2014/main" xmlns="" id="{DD50B04D-6018-6738-1E1C-EEC036C3E30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2;p53">
                <a:extLst>
                  <a:ext uri="{FF2B5EF4-FFF2-40B4-BE49-F238E27FC236}">
                    <a16:creationId xmlns:a16="http://schemas.microsoft.com/office/drawing/2014/main" xmlns="" id="{02A9F746-55FC-0DED-4565-9FEE5ADE465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3;p53">
                <a:extLst>
                  <a:ext uri="{FF2B5EF4-FFF2-40B4-BE49-F238E27FC236}">
                    <a16:creationId xmlns:a16="http://schemas.microsoft.com/office/drawing/2014/main" xmlns="" id="{90FF8DA9-8CA3-57A9-D30E-A98C65C25BE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4;p53">
                <a:extLst>
                  <a:ext uri="{FF2B5EF4-FFF2-40B4-BE49-F238E27FC236}">
                    <a16:creationId xmlns:a16="http://schemas.microsoft.com/office/drawing/2014/main" xmlns="" id="{3A9588AF-0F50-17E0-A40E-A680C47520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5;p53">
                <a:extLst>
                  <a:ext uri="{FF2B5EF4-FFF2-40B4-BE49-F238E27FC236}">
                    <a16:creationId xmlns:a16="http://schemas.microsoft.com/office/drawing/2014/main" xmlns="" id="{5C1CE3BD-991F-D0C5-7144-AA6A052A18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6;p53">
                <a:extLst>
                  <a:ext uri="{FF2B5EF4-FFF2-40B4-BE49-F238E27FC236}">
                    <a16:creationId xmlns:a16="http://schemas.microsoft.com/office/drawing/2014/main" xmlns="" id="{40C1D0F5-2EDD-E4C6-5980-026BFF3221B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37;p53">
                <a:extLst>
                  <a:ext uri="{FF2B5EF4-FFF2-40B4-BE49-F238E27FC236}">
                    <a16:creationId xmlns:a16="http://schemas.microsoft.com/office/drawing/2014/main" xmlns="" id="{FD132D90-590A-80E0-BD7F-8845D4F8E92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38;p53">
                <a:extLst>
                  <a:ext uri="{FF2B5EF4-FFF2-40B4-BE49-F238E27FC236}">
                    <a16:creationId xmlns:a16="http://schemas.microsoft.com/office/drawing/2014/main" xmlns="" id="{A9F2F092-7964-B857-5DB4-F87C3E50627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39;p53">
                <a:extLst>
                  <a:ext uri="{FF2B5EF4-FFF2-40B4-BE49-F238E27FC236}">
                    <a16:creationId xmlns:a16="http://schemas.microsoft.com/office/drawing/2014/main" xmlns="" id="{A08299DD-DF1D-60EE-09C7-4282726672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40;p53">
                <a:extLst>
                  <a:ext uri="{FF2B5EF4-FFF2-40B4-BE49-F238E27FC236}">
                    <a16:creationId xmlns:a16="http://schemas.microsoft.com/office/drawing/2014/main" xmlns="" id="{AB162DE9-F30E-B6B2-FDDA-EB2DEA463D3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41;p53">
                <a:extLst>
                  <a:ext uri="{FF2B5EF4-FFF2-40B4-BE49-F238E27FC236}">
                    <a16:creationId xmlns:a16="http://schemas.microsoft.com/office/drawing/2014/main" xmlns="" id="{1F540F90-16D5-14F7-7C71-34628E601C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42;p53">
                <a:extLst>
                  <a:ext uri="{FF2B5EF4-FFF2-40B4-BE49-F238E27FC236}">
                    <a16:creationId xmlns:a16="http://schemas.microsoft.com/office/drawing/2014/main" xmlns="" id="{24E3481E-3BA2-DC97-74AD-775D6EA7FEE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643;p53">
              <a:extLst>
                <a:ext uri="{FF2B5EF4-FFF2-40B4-BE49-F238E27FC236}">
                  <a16:creationId xmlns:a16="http://schemas.microsoft.com/office/drawing/2014/main" xmlns="" id="{FEDBDB63-AC85-75C9-59F7-02CF1CCCA72D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5" name="Google Shape;3644;p53">
                <a:extLst>
                  <a:ext uri="{FF2B5EF4-FFF2-40B4-BE49-F238E27FC236}">
                    <a16:creationId xmlns:a16="http://schemas.microsoft.com/office/drawing/2014/main" xmlns="" id="{003BC097-AB6A-8657-4880-C9B02C97683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5;p53">
                <a:extLst>
                  <a:ext uri="{FF2B5EF4-FFF2-40B4-BE49-F238E27FC236}">
                    <a16:creationId xmlns:a16="http://schemas.microsoft.com/office/drawing/2014/main" xmlns="" id="{ED14565C-13D0-EA07-B2AE-D54339E717A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6;p53">
                <a:extLst>
                  <a:ext uri="{FF2B5EF4-FFF2-40B4-BE49-F238E27FC236}">
                    <a16:creationId xmlns:a16="http://schemas.microsoft.com/office/drawing/2014/main" xmlns="" id="{9D32B9D6-D0B2-07B2-F748-7C6D00DDAC1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47;p53">
                <a:extLst>
                  <a:ext uri="{FF2B5EF4-FFF2-40B4-BE49-F238E27FC236}">
                    <a16:creationId xmlns:a16="http://schemas.microsoft.com/office/drawing/2014/main" xmlns="" id="{161B8B29-4BDE-583A-E30E-997FE156198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48;p53">
                <a:extLst>
                  <a:ext uri="{FF2B5EF4-FFF2-40B4-BE49-F238E27FC236}">
                    <a16:creationId xmlns:a16="http://schemas.microsoft.com/office/drawing/2014/main" xmlns="" id="{F62528F1-3558-D277-40AE-BDAB304E38E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49;p53">
                <a:extLst>
                  <a:ext uri="{FF2B5EF4-FFF2-40B4-BE49-F238E27FC236}">
                    <a16:creationId xmlns:a16="http://schemas.microsoft.com/office/drawing/2014/main" xmlns="" id="{697BDABD-8965-4B0D-1FFC-EF056BF1F0C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0;p53">
                <a:extLst>
                  <a:ext uri="{FF2B5EF4-FFF2-40B4-BE49-F238E27FC236}">
                    <a16:creationId xmlns:a16="http://schemas.microsoft.com/office/drawing/2014/main" xmlns="" id="{F66F628E-4C7A-C226-ABFA-5B3188810B0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1;p53">
                <a:extLst>
                  <a:ext uri="{FF2B5EF4-FFF2-40B4-BE49-F238E27FC236}">
                    <a16:creationId xmlns:a16="http://schemas.microsoft.com/office/drawing/2014/main" xmlns="" id="{446D5BC0-671C-5B0C-4074-880BD0777CD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2;p53">
                <a:extLst>
                  <a:ext uri="{FF2B5EF4-FFF2-40B4-BE49-F238E27FC236}">
                    <a16:creationId xmlns:a16="http://schemas.microsoft.com/office/drawing/2014/main" xmlns="" id="{ED0737B2-C257-68C9-8917-E7794F9643B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3;p53">
                <a:extLst>
                  <a:ext uri="{FF2B5EF4-FFF2-40B4-BE49-F238E27FC236}">
                    <a16:creationId xmlns:a16="http://schemas.microsoft.com/office/drawing/2014/main" xmlns="" id="{8CB47986-3197-1984-0F81-AFA4E91ED9D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4;p53">
                <a:extLst>
                  <a:ext uri="{FF2B5EF4-FFF2-40B4-BE49-F238E27FC236}">
                    <a16:creationId xmlns:a16="http://schemas.microsoft.com/office/drawing/2014/main" xmlns="" id="{B19C1824-7C93-8D39-3DA5-A8A7C4649B5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5;p53">
                <a:extLst>
                  <a:ext uri="{FF2B5EF4-FFF2-40B4-BE49-F238E27FC236}">
                    <a16:creationId xmlns:a16="http://schemas.microsoft.com/office/drawing/2014/main" xmlns="" id="{44687F32-2BC0-2F41-9BF3-C3AA156867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6;p53">
                <a:extLst>
                  <a:ext uri="{FF2B5EF4-FFF2-40B4-BE49-F238E27FC236}">
                    <a16:creationId xmlns:a16="http://schemas.microsoft.com/office/drawing/2014/main" xmlns="" id="{53C3ED7F-ECEC-A2B4-FD09-1C4BBDCC8D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57;p53">
                <a:extLst>
                  <a:ext uri="{FF2B5EF4-FFF2-40B4-BE49-F238E27FC236}">
                    <a16:creationId xmlns:a16="http://schemas.microsoft.com/office/drawing/2014/main" xmlns="" id="{BFA25983-1824-9FBD-26D4-DF709C2F886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58;p53">
                <a:extLst>
                  <a:ext uri="{FF2B5EF4-FFF2-40B4-BE49-F238E27FC236}">
                    <a16:creationId xmlns:a16="http://schemas.microsoft.com/office/drawing/2014/main" xmlns="" id="{F72B6A3E-E9B6-A845-5B80-E6D93884D67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59;p53">
                <a:extLst>
                  <a:ext uri="{FF2B5EF4-FFF2-40B4-BE49-F238E27FC236}">
                    <a16:creationId xmlns:a16="http://schemas.microsoft.com/office/drawing/2014/main" xmlns="" id="{F7B08BAD-A6A1-DDA9-EC1D-01B2DFE9A6F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60;p53">
                <a:extLst>
                  <a:ext uri="{FF2B5EF4-FFF2-40B4-BE49-F238E27FC236}">
                    <a16:creationId xmlns:a16="http://schemas.microsoft.com/office/drawing/2014/main" xmlns="" id="{79DBB835-992A-B49F-9D22-344D51F62A7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61;p53">
                <a:extLst>
                  <a:ext uri="{FF2B5EF4-FFF2-40B4-BE49-F238E27FC236}">
                    <a16:creationId xmlns:a16="http://schemas.microsoft.com/office/drawing/2014/main" xmlns="" id="{3299CC3E-A33F-4B5A-6442-0887192961A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662;p53">
              <a:extLst>
                <a:ext uri="{FF2B5EF4-FFF2-40B4-BE49-F238E27FC236}">
                  <a16:creationId xmlns:a16="http://schemas.microsoft.com/office/drawing/2014/main" xmlns="" id="{1EBB030F-4002-D880-6A7C-C066A041D9EB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7" name="Google Shape;3663;p53">
                <a:extLst>
                  <a:ext uri="{FF2B5EF4-FFF2-40B4-BE49-F238E27FC236}">
                    <a16:creationId xmlns:a16="http://schemas.microsoft.com/office/drawing/2014/main" xmlns="" id="{EDBAB929-D587-314D-B414-B1D953F0770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4;p53">
                <a:extLst>
                  <a:ext uri="{FF2B5EF4-FFF2-40B4-BE49-F238E27FC236}">
                    <a16:creationId xmlns:a16="http://schemas.microsoft.com/office/drawing/2014/main" xmlns="" id="{9462F6E2-8D22-DFF9-827C-A21CD16CEBD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5;p53">
                <a:extLst>
                  <a:ext uri="{FF2B5EF4-FFF2-40B4-BE49-F238E27FC236}">
                    <a16:creationId xmlns:a16="http://schemas.microsoft.com/office/drawing/2014/main" xmlns="" id="{9966D856-A097-F90B-2019-D53C0CC0C1F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6;p53">
                <a:extLst>
                  <a:ext uri="{FF2B5EF4-FFF2-40B4-BE49-F238E27FC236}">
                    <a16:creationId xmlns:a16="http://schemas.microsoft.com/office/drawing/2014/main" xmlns="" id="{53F071F0-C199-76B5-1A1F-9A649B05E1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67;p53">
                <a:extLst>
                  <a:ext uri="{FF2B5EF4-FFF2-40B4-BE49-F238E27FC236}">
                    <a16:creationId xmlns:a16="http://schemas.microsoft.com/office/drawing/2014/main" xmlns="" id="{8081D7BE-EB9B-F057-5C39-F51DB985AC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68;p53">
                <a:extLst>
                  <a:ext uri="{FF2B5EF4-FFF2-40B4-BE49-F238E27FC236}">
                    <a16:creationId xmlns:a16="http://schemas.microsoft.com/office/drawing/2014/main" xmlns="" id="{10EF114F-916A-6F29-5C71-1DB83D143DD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69;p53">
                <a:extLst>
                  <a:ext uri="{FF2B5EF4-FFF2-40B4-BE49-F238E27FC236}">
                    <a16:creationId xmlns:a16="http://schemas.microsoft.com/office/drawing/2014/main" xmlns="" id="{5B1BC2D7-D0AE-CDAA-6423-5E8E21626F0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0;p53">
                <a:extLst>
                  <a:ext uri="{FF2B5EF4-FFF2-40B4-BE49-F238E27FC236}">
                    <a16:creationId xmlns:a16="http://schemas.microsoft.com/office/drawing/2014/main" xmlns="" id="{A48E764F-625C-C590-D80C-D8DFE81FF09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1;p53">
                <a:extLst>
                  <a:ext uri="{FF2B5EF4-FFF2-40B4-BE49-F238E27FC236}">
                    <a16:creationId xmlns:a16="http://schemas.microsoft.com/office/drawing/2014/main" xmlns="" id="{9D9818A5-C8D5-609C-75B9-6CC3AA33BFC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2;p53">
                <a:extLst>
                  <a:ext uri="{FF2B5EF4-FFF2-40B4-BE49-F238E27FC236}">
                    <a16:creationId xmlns:a16="http://schemas.microsoft.com/office/drawing/2014/main" xmlns="" id="{66921B2E-3D5E-7033-80E0-BFDB39C9F3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3;p53">
                <a:extLst>
                  <a:ext uri="{FF2B5EF4-FFF2-40B4-BE49-F238E27FC236}">
                    <a16:creationId xmlns:a16="http://schemas.microsoft.com/office/drawing/2014/main" xmlns="" id="{B9923701-01C8-BE1B-0AD0-1C74405BBA7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4;p53">
                <a:extLst>
                  <a:ext uri="{FF2B5EF4-FFF2-40B4-BE49-F238E27FC236}">
                    <a16:creationId xmlns:a16="http://schemas.microsoft.com/office/drawing/2014/main" xmlns="" id="{E83AC142-0175-B5A6-2C77-90F1704D115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5;p53">
                <a:extLst>
                  <a:ext uri="{FF2B5EF4-FFF2-40B4-BE49-F238E27FC236}">
                    <a16:creationId xmlns:a16="http://schemas.microsoft.com/office/drawing/2014/main" xmlns="" id="{AA5749D9-0EE5-B93C-443A-445246E3C4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6;p53">
                <a:extLst>
                  <a:ext uri="{FF2B5EF4-FFF2-40B4-BE49-F238E27FC236}">
                    <a16:creationId xmlns:a16="http://schemas.microsoft.com/office/drawing/2014/main" xmlns="" id="{1343BDFB-E6C6-06B9-E8CC-572FFCF43E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77;p53">
                <a:extLst>
                  <a:ext uri="{FF2B5EF4-FFF2-40B4-BE49-F238E27FC236}">
                    <a16:creationId xmlns:a16="http://schemas.microsoft.com/office/drawing/2014/main" xmlns="" id="{97A9FDAF-4671-D55B-0FE3-C7E14005595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78;p53">
                <a:extLst>
                  <a:ext uri="{FF2B5EF4-FFF2-40B4-BE49-F238E27FC236}">
                    <a16:creationId xmlns:a16="http://schemas.microsoft.com/office/drawing/2014/main" xmlns="" id="{E9C47727-DB09-6571-6A62-CC5270990E2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79;p53">
                <a:extLst>
                  <a:ext uri="{FF2B5EF4-FFF2-40B4-BE49-F238E27FC236}">
                    <a16:creationId xmlns:a16="http://schemas.microsoft.com/office/drawing/2014/main" xmlns="" id="{AEE737B3-B70E-EE6D-C919-BC6F223958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80;p53">
                <a:extLst>
                  <a:ext uri="{FF2B5EF4-FFF2-40B4-BE49-F238E27FC236}">
                    <a16:creationId xmlns:a16="http://schemas.microsoft.com/office/drawing/2014/main" xmlns="" id="{4EF3D5FA-F200-CA6A-8CBC-BCB93409CF1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681;p53">
              <a:extLst>
                <a:ext uri="{FF2B5EF4-FFF2-40B4-BE49-F238E27FC236}">
                  <a16:creationId xmlns:a16="http://schemas.microsoft.com/office/drawing/2014/main" xmlns="" id="{4F8C1592-58B6-B992-47C0-371EF61618C9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9" name="Google Shape;3682;p53">
                <a:extLst>
                  <a:ext uri="{FF2B5EF4-FFF2-40B4-BE49-F238E27FC236}">
                    <a16:creationId xmlns:a16="http://schemas.microsoft.com/office/drawing/2014/main" xmlns="" id="{342AF2CE-2BFA-3316-8733-2283EA2A084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3;p53">
                <a:extLst>
                  <a:ext uri="{FF2B5EF4-FFF2-40B4-BE49-F238E27FC236}">
                    <a16:creationId xmlns:a16="http://schemas.microsoft.com/office/drawing/2014/main" xmlns="" id="{0B330A3E-BDEA-4086-4F4D-CBD04BBEFB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4;p53">
                <a:extLst>
                  <a:ext uri="{FF2B5EF4-FFF2-40B4-BE49-F238E27FC236}">
                    <a16:creationId xmlns:a16="http://schemas.microsoft.com/office/drawing/2014/main" xmlns="" id="{8B59BCE2-E8CF-3C17-7301-74EF329004F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5;p53">
                <a:extLst>
                  <a:ext uri="{FF2B5EF4-FFF2-40B4-BE49-F238E27FC236}">
                    <a16:creationId xmlns:a16="http://schemas.microsoft.com/office/drawing/2014/main" xmlns="" id="{1E7E3ACF-E414-3B29-E0AC-CE98372B0A1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6;p53">
                <a:extLst>
                  <a:ext uri="{FF2B5EF4-FFF2-40B4-BE49-F238E27FC236}">
                    <a16:creationId xmlns:a16="http://schemas.microsoft.com/office/drawing/2014/main" xmlns="" id="{585E12A6-EA37-27B7-6931-FD4E15869B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87;p53">
                <a:extLst>
                  <a:ext uri="{FF2B5EF4-FFF2-40B4-BE49-F238E27FC236}">
                    <a16:creationId xmlns:a16="http://schemas.microsoft.com/office/drawing/2014/main" xmlns="" id="{0CD502DD-DC0D-3435-9D0C-1E4DBCF4754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88;p53">
                <a:extLst>
                  <a:ext uri="{FF2B5EF4-FFF2-40B4-BE49-F238E27FC236}">
                    <a16:creationId xmlns:a16="http://schemas.microsoft.com/office/drawing/2014/main" xmlns="" id="{F6F40B74-5913-2AC2-BAAF-BC0AA58B1FE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89;p53">
                <a:extLst>
                  <a:ext uri="{FF2B5EF4-FFF2-40B4-BE49-F238E27FC236}">
                    <a16:creationId xmlns:a16="http://schemas.microsoft.com/office/drawing/2014/main" xmlns="" id="{2AAC88E0-C2BB-778F-99A5-6278B78828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0;p53">
                <a:extLst>
                  <a:ext uri="{FF2B5EF4-FFF2-40B4-BE49-F238E27FC236}">
                    <a16:creationId xmlns:a16="http://schemas.microsoft.com/office/drawing/2014/main" xmlns="" id="{E925302C-82F8-4338-4CED-2BDE5C9998A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1;p53">
                <a:extLst>
                  <a:ext uri="{FF2B5EF4-FFF2-40B4-BE49-F238E27FC236}">
                    <a16:creationId xmlns:a16="http://schemas.microsoft.com/office/drawing/2014/main" xmlns="" id="{D6F20199-9E74-1A05-F17F-AAE7AB26DD9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2;p53">
                <a:extLst>
                  <a:ext uri="{FF2B5EF4-FFF2-40B4-BE49-F238E27FC236}">
                    <a16:creationId xmlns:a16="http://schemas.microsoft.com/office/drawing/2014/main" xmlns="" id="{19C79EBC-0055-C9C0-3B9A-1D37209718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3;p53">
                <a:extLst>
                  <a:ext uri="{FF2B5EF4-FFF2-40B4-BE49-F238E27FC236}">
                    <a16:creationId xmlns:a16="http://schemas.microsoft.com/office/drawing/2014/main" xmlns="" id="{07D23A19-ACB7-1B00-C527-58941BE5E6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4;p53">
                <a:extLst>
                  <a:ext uri="{FF2B5EF4-FFF2-40B4-BE49-F238E27FC236}">
                    <a16:creationId xmlns:a16="http://schemas.microsoft.com/office/drawing/2014/main" xmlns="" id="{065C0935-276E-5567-5F84-8B1FAF8776B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5;p53">
                <a:extLst>
                  <a:ext uri="{FF2B5EF4-FFF2-40B4-BE49-F238E27FC236}">
                    <a16:creationId xmlns:a16="http://schemas.microsoft.com/office/drawing/2014/main" xmlns="" id="{78AD4A47-D95B-FD33-BA3F-FD59AA1FE94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6;p53">
                <a:extLst>
                  <a:ext uri="{FF2B5EF4-FFF2-40B4-BE49-F238E27FC236}">
                    <a16:creationId xmlns:a16="http://schemas.microsoft.com/office/drawing/2014/main" xmlns="" id="{EBEA1710-3F68-6A60-38B9-24995A9596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97;p53">
                <a:extLst>
                  <a:ext uri="{FF2B5EF4-FFF2-40B4-BE49-F238E27FC236}">
                    <a16:creationId xmlns:a16="http://schemas.microsoft.com/office/drawing/2014/main" xmlns="" id="{7DC27623-928A-B36E-9A02-2C9B0506299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98;p53">
                <a:extLst>
                  <a:ext uri="{FF2B5EF4-FFF2-40B4-BE49-F238E27FC236}">
                    <a16:creationId xmlns:a16="http://schemas.microsoft.com/office/drawing/2014/main" xmlns="" id="{4DD6228B-629A-EB8A-63E3-51D2C08C85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99;p53">
                <a:extLst>
                  <a:ext uri="{FF2B5EF4-FFF2-40B4-BE49-F238E27FC236}">
                    <a16:creationId xmlns:a16="http://schemas.microsoft.com/office/drawing/2014/main" xmlns="" id="{347BA49E-9E7C-0934-5087-CFFD7FB1B8A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00;p53">
              <a:extLst>
                <a:ext uri="{FF2B5EF4-FFF2-40B4-BE49-F238E27FC236}">
                  <a16:creationId xmlns:a16="http://schemas.microsoft.com/office/drawing/2014/main" xmlns="" id="{5DA852DA-A6FB-1086-A9D5-4CEBACF401D7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1" name="Google Shape;3701;p53">
                <a:extLst>
                  <a:ext uri="{FF2B5EF4-FFF2-40B4-BE49-F238E27FC236}">
                    <a16:creationId xmlns:a16="http://schemas.microsoft.com/office/drawing/2014/main" xmlns="" id="{0B9E4ECF-39DD-E165-3690-105B1D8ED8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2;p53">
                <a:extLst>
                  <a:ext uri="{FF2B5EF4-FFF2-40B4-BE49-F238E27FC236}">
                    <a16:creationId xmlns:a16="http://schemas.microsoft.com/office/drawing/2014/main" xmlns="" id="{80C55E99-F3C4-8BDD-0DE4-545CBE632BD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3;p53">
                <a:extLst>
                  <a:ext uri="{FF2B5EF4-FFF2-40B4-BE49-F238E27FC236}">
                    <a16:creationId xmlns:a16="http://schemas.microsoft.com/office/drawing/2014/main" xmlns="" id="{3447EB04-3BBA-7417-A162-163F46EDB07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4;p53">
                <a:extLst>
                  <a:ext uri="{FF2B5EF4-FFF2-40B4-BE49-F238E27FC236}">
                    <a16:creationId xmlns:a16="http://schemas.microsoft.com/office/drawing/2014/main" xmlns="" id="{B42F5BA2-802D-A2AB-F7D0-56481644830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5;p53">
                <a:extLst>
                  <a:ext uri="{FF2B5EF4-FFF2-40B4-BE49-F238E27FC236}">
                    <a16:creationId xmlns:a16="http://schemas.microsoft.com/office/drawing/2014/main" xmlns="" id="{62283A7B-A9C3-92F0-17EC-C1A5736E942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6;p53">
                <a:extLst>
                  <a:ext uri="{FF2B5EF4-FFF2-40B4-BE49-F238E27FC236}">
                    <a16:creationId xmlns:a16="http://schemas.microsoft.com/office/drawing/2014/main" xmlns="" id="{39A7DCB6-EB3D-D394-C7B9-156D93E110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07;p53">
                <a:extLst>
                  <a:ext uri="{FF2B5EF4-FFF2-40B4-BE49-F238E27FC236}">
                    <a16:creationId xmlns:a16="http://schemas.microsoft.com/office/drawing/2014/main" xmlns="" id="{26336631-AF34-0C89-31BC-D4CD8965535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08;p53">
                <a:extLst>
                  <a:ext uri="{FF2B5EF4-FFF2-40B4-BE49-F238E27FC236}">
                    <a16:creationId xmlns:a16="http://schemas.microsoft.com/office/drawing/2014/main" xmlns="" id="{CE9FE130-FC31-8960-6954-96FE81D0B66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09;p53">
                <a:extLst>
                  <a:ext uri="{FF2B5EF4-FFF2-40B4-BE49-F238E27FC236}">
                    <a16:creationId xmlns:a16="http://schemas.microsoft.com/office/drawing/2014/main" xmlns="" id="{0511D952-A1A3-B6F0-5638-F294F721421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0;p53">
                <a:extLst>
                  <a:ext uri="{FF2B5EF4-FFF2-40B4-BE49-F238E27FC236}">
                    <a16:creationId xmlns:a16="http://schemas.microsoft.com/office/drawing/2014/main" xmlns="" id="{2B76C607-CE07-BD7B-EE3F-6B316B26D97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1;p53">
                <a:extLst>
                  <a:ext uri="{FF2B5EF4-FFF2-40B4-BE49-F238E27FC236}">
                    <a16:creationId xmlns:a16="http://schemas.microsoft.com/office/drawing/2014/main" xmlns="" id="{E9192BDC-3658-8651-D69B-EAFADE3944D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2;p53">
                <a:extLst>
                  <a:ext uri="{FF2B5EF4-FFF2-40B4-BE49-F238E27FC236}">
                    <a16:creationId xmlns:a16="http://schemas.microsoft.com/office/drawing/2014/main" xmlns="" id="{1FEA90FB-4E7B-1162-BDD3-4F01B4AB3FF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3;p53">
                <a:extLst>
                  <a:ext uri="{FF2B5EF4-FFF2-40B4-BE49-F238E27FC236}">
                    <a16:creationId xmlns:a16="http://schemas.microsoft.com/office/drawing/2014/main" xmlns="" id="{CECB2591-C96F-C0EB-A32A-404D1702169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4;p53">
                <a:extLst>
                  <a:ext uri="{FF2B5EF4-FFF2-40B4-BE49-F238E27FC236}">
                    <a16:creationId xmlns:a16="http://schemas.microsoft.com/office/drawing/2014/main" xmlns="" id="{414E6332-B058-9052-5427-221FF4A74DF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5;p53">
                <a:extLst>
                  <a:ext uri="{FF2B5EF4-FFF2-40B4-BE49-F238E27FC236}">
                    <a16:creationId xmlns:a16="http://schemas.microsoft.com/office/drawing/2014/main" xmlns="" id="{8EA93CEC-AFDB-C36C-C7EE-DCB8B1DF9A7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716;p53">
                <a:extLst>
                  <a:ext uri="{FF2B5EF4-FFF2-40B4-BE49-F238E27FC236}">
                    <a16:creationId xmlns:a16="http://schemas.microsoft.com/office/drawing/2014/main" xmlns="" id="{84EC4AB3-6851-7397-0CEB-1ACA7D02723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717;p53">
                <a:extLst>
                  <a:ext uri="{FF2B5EF4-FFF2-40B4-BE49-F238E27FC236}">
                    <a16:creationId xmlns:a16="http://schemas.microsoft.com/office/drawing/2014/main" xmlns="" id="{36C4C251-40ED-C77D-FDFF-1DCEDDE6638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718;p53">
                <a:extLst>
                  <a:ext uri="{FF2B5EF4-FFF2-40B4-BE49-F238E27FC236}">
                    <a16:creationId xmlns:a16="http://schemas.microsoft.com/office/drawing/2014/main" xmlns="" id="{2B17CCDB-1DED-D038-9A37-4F8E3B06CF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19;p53">
              <a:extLst>
                <a:ext uri="{FF2B5EF4-FFF2-40B4-BE49-F238E27FC236}">
                  <a16:creationId xmlns:a16="http://schemas.microsoft.com/office/drawing/2014/main" xmlns="" id="{0AC2ED5D-FCC2-429A-F0F6-255C0AB556E5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3" name="Google Shape;3720;p53">
                <a:extLst>
                  <a:ext uri="{FF2B5EF4-FFF2-40B4-BE49-F238E27FC236}">
                    <a16:creationId xmlns:a16="http://schemas.microsoft.com/office/drawing/2014/main" xmlns="" id="{167C59A8-1957-E866-46C7-BF3D8CE4381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1;p53">
                <a:extLst>
                  <a:ext uri="{FF2B5EF4-FFF2-40B4-BE49-F238E27FC236}">
                    <a16:creationId xmlns:a16="http://schemas.microsoft.com/office/drawing/2014/main" xmlns="" id="{9B989C23-6448-9EA7-511C-9AD8302F2F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2;p53">
                <a:extLst>
                  <a:ext uri="{FF2B5EF4-FFF2-40B4-BE49-F238E27FC236}">
                    <a16:creationId xmlns:a16="http://schemas.microsoft.com/office/drawing/2014/main" xmlns="" id="{9FF476E2-3569-1387-F51B-DA51D843196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3;p53">
                <a:extLst>
                  <a:ext uri="{FF2B5EF4-FFF2-40B4-BE49-F238E27FC236}">
                    <a16:creationId xmlns:a16="http://schemas.microsoft.com/office/drawing/2014/main" xmlns="" id="{5A8BEF4D-52DE-A41A-4113-0458FBAC229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4;p53">
                <a:extLst>
                  <a:ext uri="{FF2B5EF4-FFF2-40B4-BE49-F238E27FC236}">
                    <a16:creationId xmlns:a16="http://schemas.microsoft.com/office/drawing/2014/main" xmlns="" id="{29F4E8B6-1E8E-CB79-AAB1-249D522B262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5;p53">
                <a:extLst>
                  <a:ext uri="{FF2B5EF4-FFF2-40B4-BE49-F238E27FC236}">
                    <a16:creationId xmlns:a16="http://schemas.microsoft.com/office/drawing/2014/main" xmlns="" id="{20BE1089-3183-3D3C-B2B8-370CA0F4914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6;p53">
                <a:extLst>
                  <a:ext uri="{FF2B5EF4-FFF2-40B4-BE49-F238E27FC236}">
                    <a16:creationId xmlns:a16="http://schemas.microsoft.com/office/drawing/2014/main" xmlns="" id="{27AFD1C9-7109-4116-8250-3DDA1F37CD7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27;p53">
                <a:extLst>
                  <a:ext uri="{FF2B5EF4-FFF2-40B4-BE49-F238E27FC236}">
                    <a16:creationId xmlns:a16="http://schemas.microsoft.com/office/drawing/2014/main" xmlns="" id="{4204F7AD-A7EA-E7E6-7D87-46D6E9DCF3A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28;p53">
                <a:extLst>
                  <a:ext uri="{FF2B5EF4-FFF2-40B4-BE49-F238E27FC236}">
                    <a16:creationId xmlns:a16="http://schemas.microsoft.com/office/drawing/2014/main" xmlns="" id="{89153E0E-8C56-C0FE-5DC0-AD00F3A09FF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29;p53">
                <a:extLst>
                  <a:ext uri="{FF2B5EF4-FFF2-40B4-BE49-F238E27FC236}">
                    <a16:creationId xmlns:a16="http://schemas.microsoft.com/office/drawing/2014/main" xmlns="" id="{34011893-4862-A977-5A38-F1A63DB8A95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0;p53">
                <a:extLst>
                  <a:ext uri="{FF2B5EF4-FFF2-40B4-BE49-F238E27FC236}">
                    <a16:creationId xmlns:a16="http://schemas.microsoft.com/office/drawing/2014/main" xmlns="" id="{499D24C2-ABF7-5EFA-B126-1171FC20476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1;p53">
                <a:extLst>
                  <a:ext uri="{FF2B5EF4-FFF2-40B4-BE49-F238E27FC236}">
                    <a16:creationId xmlns:a16="http://schemas.microsoft.com/office/drawing/2014/main" xmlns="" id="{705B9012-B0B1-4675-CA3C-CDF628972AA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2;p53">
                <a:extLst>
                  <a:ext uri="{FF2B5EF4-FFF2-40B4-BE49-F238E27FC236}">
                    <a16:creationId xmlns:a16="http://schemas.microsoft.com/office/drawing/2014/main" xmlns="" id="{4BCDB787-D061-3135-5F37-2E0923639F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3;p53">
                <a:extLst>
                  <a:ext uri="{FF2B5EF4-FFF2-40B4-BE49-F238E27FC236}">
                    <a16:creationId xmlns:a16="http://schemas.microsoft.com/office/drawing/2014/main" xmlns="" id="{04FEA90C-94BF-7A9C-7F2F-B9933E27AEA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4;p53">
                <a:extLst>
                  <a:ext uri="{FF2B5EF4-FFF2-40B4-BE49-F238E27FC236}">
                    <a16:creationId xmlns:a16="http://schemas.microsoft.com/office/drawing/2014/main" xmlns="" id="{6D64C377-31D4-5453-18CB-19BDB515239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35;p53">
                <a:extLst>
                  <a:ext uri="{FF2B5EF4-FFF2-40B4-BE49-F238E27FC236}">
                    <a16:creationId xmlns:a16="http://schemas.microsoft.com/office/drawing/2014/main" xmlns="" id="{038DF2ED-D40C-2D36-38B0-7365636DC95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36;p53">
                <a:extLst>
                  <a:ext uri="{FF2B5EF4-FFF2-40B4-BE49-F238E27FC236}">
                    <a16:creationId xmlns:a16="http://schemas.microsoft.com/office/drawing/2014/main" xmlns="" id="{DE7E59BB-DD33-00CD-8D69-C8F7B8C123F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37;p53">
                <a:extLst>
                  <a:ext uri="{FF2B5EF4-FFF2-40B4-BE49-F238E27FC236}">
                    <a16:creationId xmlns:a16="http://schemas.microsoft.com/office/drawing/2014/main" xmlns="" id="{BAA2CAFB-62EE-2764-7E14-04906C8AE1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38;p53">
              <a:extLst>
                <a:ext uri="{FF2B5EF4-FFF2-40B4-BE49-F238E27FC236}">
                  <a16:creationId xmlns:a16="http://schemas.microsoft.com/office/drawing/2014/main" xmlns="" id="{6DA117D3-1E0F-5238-991A-C11804C00EFD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5" name="Google Shape;3739;p53">
                <a:extLst>
                  <a:ext uri="{FF2B5EF4-FFF2-40B4-BE49-F238E27FC236}">
                    <a16:creationId xmlns:a16="http://schemas.microsoft.com/office/drawing/2014/main" xmlns="" id="{E59537F7-1C42-CE07-5189-C7E9B67C7E2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0;p53">
                <a:extLst>
                  <a:ext uri="{FF2B5EF4-FFF2-40B4-BE49-F238E27FC236}">
                    <a16:creationId xmlns:a16="http://schemas.microsoft.com/office/drawing/2014/main" xmlns="" id="{EBC17C2B-BF2F-35AA-8DA9-F01FB68FCDF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1;p53">
                <a:extLst>
                  <a:ext uri="{FF2B5EF4-FFF2-40B4-BE49-F238E27FC236}">
                    <a16:creationId xmlns:a16="http://schemas.microsoft.com/office/drawing/2014/main" xmlns="" id="{55F144E0-559A-AACD-EF18-D01B62B48CF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2;p53">
                <a:extLst>
                  <a:ext uri="{FF2B5EF4-FFF2-40B4-BE49-F238E27FC236}">
                    <a16:creationId xmlns:a16="http://schemas.microsoft.com/office/drawing/2014/main" xmlns="" id="{9C3BA7E2-22B2-570C-EB08-B0AE4065373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3;p53">
                <a:extLst>
                  <a:ext uri="{FF2B5EF4-FFF2-40B4-BE49-F238E27FC236}">
                    <a16:creationId xmlns:a16="http://schemas.microsoft.com/office/drawing/2014/main" xmlns="" id="{BD56101B-C2E9-54AA-1796-5A77DEF272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4;p53">
                <a:extLst>
                  <a:ext uri="{FF2B5EF4-FFF2-40B4-BE49-F238E27FC236}">
                    <a16:creationId xmlns:a16="http://schemas.microsoft.com/office/drawing/2014/main" xmlns="" id="{97600B0D-7D94-2D21-8AE2-128EF0E4B34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5;p53">
                <a:extLst>
                  <a:ext uri="{FF2B5EF4-FFF2-40B4-BE49-F238E27FC236}">
                    <a16:creationId xmlns:a16="http://schemas.microsoft.com/office/drawing/2014/main" xmlns="" id="{D93FA2BC-E536-8400-EC3C-68F8A41FD4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6;p53">
                <a:extLst>
                  <a:ext uri="{FF2B5EF4-FFF2-40B4-BE49-F238E27FC236}">
                    <a16:creationId xmlns:a16="http://schemas.microsoft.com/office/drawing/2014/main" xmlns="" id="{D61E9E90-55FE-9B06-E45C-F48BC72AB99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47;p53">
                <a:extLst>
                  <a:ext uri="{FF2B5EF4-FFF2-40B4-BE49-F238E27FC236}">
                    <a16:creationId xmlns:a16="http://schemas.microsoft.com/office/drawing/2014/main" xmlns="" id="{041E4B2E-FDFD-51FC-0A9B-D4575A4FDCF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48;p53">
                <a:extLst>
                  <a:ext uri="{FF2B5EF4-FFF2-40B4-BE49-F238E27FC236}">
                    <a16:creationId xmlns:a16="http://schemas.microsoft.com/office/drawing/2014/main" xmlns="" id="{B900CF5A-F500-BE83-4D1C-26FEDEB5D8C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49;p53">
                <a:extLst>
                  <a:ext uri="{FF2B5EF4-FFF2-40B4-BE49-F238E27FC236}">
                    <a16:creationId xmlns:a16="http://schemas.microsoft.com/office/drawing/2014/main" xmlns="" id="{626EC6A3-F174-F135-4B3E-3311E80D80B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0;p53">
                <a:extLst>
                  <a:ext uri="{FF2B5EF4-FFF2-40B4-BE49-F238E27FC236}">
                    <a16:creationId xmlns:a16="http://schemas.microsoft.com/office/drawing/2014/main" xmlns="" id="{A0956D86-F602-5A7E-C5F9-138AA5205B0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1;p53">
                <a:extLst>
                  <a:ext uri="{FF2B5EF4-FFF2-40B4-BE49-F238E27FC236}">
                    <a16:creationId xmlns:a16="http://schemas.microsoft.com/office/drawing/2014/main" xmlns="" id="{B5FB9F77-800B-4894-2695-5A17B7C48CB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2;p53">
                <a:extLst>
                  <a:ext uri="{FF2B5EF4-FFF2-40B4-BE49-F238E27FC236}">
                    <a16:creationId xmlns:a16="http://schemas.microsoft.com/office/drawing/2014/main" xmlns="" id="{463EDAE6-A93A-E57C-6349-C05172EDCB5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3;p53">
                <a:extLst>
                  <a:ext uri="{FF2B5EF4-FFF2-40B4-BE49-F238E27FC236}">
                    <a16:creationId xmlns:a16="http://schemas.microsoft.com/office/drawing/2014/main" xmlns="" id="{28AC0C28-5F51-3AAF-50AE-93517B02ADA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54;p53">
                <a:extLst>
                  <a:ext uri="{FF2B5EF4-FFF2-40B4-BE49-F238E27FC236}">
                    <a16:creationId xmlns:a16="http://schemas.microsoft.com/office/drawing/2014/main" xmlns="" id="{93E3E4A3-2F71-B1E2-E592-2E4D4C7A5A1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55;p53">
                <a:extLst>
                  <a:ext uri="{FF2B5EF4-FFF2-40B4-BE49-F238E27FC236}">
                    <a16:creationId xmlns:a16="http://schemas.microsoft.com/office/drawing/2014/main" xmlns="" id="{9C5C3DF7-CB9A-1646-C43D-5FA389E8543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56;p53">
                <a:extLst>
                  <a:ext uri="{FF2B5EF4-FFF2-40B4-BE49-F238E27FC236}">
                    <a16:creationId xmlns:a16="http://schemas.microsoft.com/office/drawing/2014/main" xmlns="" id="{D260BB65-2733-EFA5-EBD1-758A23E85D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757;p53">
              <a:extLst>
                <a:ext uri="{FF2B5EF4-FFF2-40B4-BE49-F238E27FC236}">
                  <a16:creationId xmlns:a16="http://schemas.microsoft.com/office/drawing/2014/main" xmlns="" id="{54EE41AC-A361-813A-640E-311349DCEE50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7" name="Google Shape;3758;p53">
                <a:extLst>
                  <a:ext uri="{FF2B5EF4-FFF2-40B4-BE49-F238E27FC236}">
                    <a16:creationId xmlns:a16="http://schemas.microsoft.com/office/drawing/2014/main" xmlns="" id="{7EDF7F87-2CEB-5776-0A8C-72E551B33E2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59;p53">
                <a:extLst>
                  <a:ext uri="{FF2B5EF4-FFF2-40B4-BE49-F238E27FC236}">
                    <a16:creationId xmlns:a16="http://schemas.microsoft.com/office/drawing/2014/main" xmlns="" id="{7FBD6FF2-BD05-83C1-44CE-1B65E7FD918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0;p53">
                <a:extLst>
                  <a:ext uri="{FF2B5EF4-FFF2-40B4-BE49-F238E27FC236}">
                    <a16:creationId xmlns:a16="http://schemas.microsoft.com/office/drawing/2014/main" xmlns="" id="{0FFFF3D1-B77B-1D30-E3C1-0C614043A9A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1;p53">
                <a:extLst>
                  <a:ext uri="{FF2B5EF4-FFF2-40B4-BE49-F238E27FC236}">
                    <a16:creationId xmlns:a16="http://schemas.microsoft.com/office/drawing/2014/main" xmlns="" id="{7EB3B438-AB2F-B6A9-4EB6-77D3BC95258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2;p53">
                <a:extLst>
                  <a:ext uri="{FF2B5EF4-FFF2-40B4-BE49-F238E27FC236}">
                    <a16:creationId xmlns:a16="http://schemas.microsoft.com/office/drawing/2014/main" xmlns="" id="{BA2AC2D4-1C54-E9F9-F5F3-F81749BF9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3;p53">
                <a:extLst>
                  <a:ext uri="{FF2B5EF4-FFF2-40B4-BE49-F238E27FC236}">
                    <a16:creationId xmlns:a16="http://schemas.microsoft.com/office/drawing/2014/main" xmlns="" id="{FF52DB5C-3732-F0E8-A9C7-E3E0BFF4369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4;p53">
                <a:extLst>
                  <a:ext uri="{FF2B5EF4-FFF2-40B4-BE49-F238E27FC236}">
                    <a16:creationId xmlns:a16="http://schemas.microsoft.com/office/drawing/2014/main" xmlns="" id="{C22B7EA7-4EF6-4778-BD88-C0639116C1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5;p53">
                <a:extLst>
                  <a:ext uri="{FF2B5EF4-FFF2-40B4-BE49-F238E27FC236}">
                    <a16:creationId xmlns:a16="http://schemas.microsoft.com/office/drawing/2014/main" xmlns="" id="{74FFF3AC-0E83-9C43-D072-9260B7B1245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6;p53">
                <a:extLst>
                  <a:ext uri="{FF2B5EF4-FFF2-40B4-BE49-F238E27FC236}">
                    <a16:creationId xmlns:a16="http://schemas.microsoft.com/office/drawing/2014/main" xmlns="" id="{3C8F2E5B-7A6E-9ACD-5069-CE01BDB5DBD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67;p53">
                <a:extLst>
                  <a:ext uri="{FF2B5EF4-FFF2-40B4-BE49-F238E27FC236}">
                    <a16:creationId xmlns:a16="http://schemas.microsoft.com/office/drawing/2014/main" xmlns="" id="{64C338BE-9D11-9428-BC98-A69B9CD819F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68;p53">
                <a:extLst>
                  <a:ext uri="{FF2B5EF4-FFF2-40B4-BE49-F238E27FC236}">
                    <a16:creationId xmlns:a16="http://schemas.microsoft.com/office/drawing/2014/main" xmlns="" id="{6D33126B-533E-980D-B808-E44A8340497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69;p53">
                <a:extLst>
                  <a:ext uri="{FF2B5EF4-FFF2-40B4-BE49-F238E27FC236}">
                    <a16:creationId xmlns:a16="http://schemas.microsoft.com/office/drawing/2014/main" xmlns="" id="{7FEDC7D8-0647-07FC-BBC1-7F92E2003E3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0;p53">
                <a:extLst>
                  <a:ext uri="{FF2B5EF4-FFF2-40B4-BE49-F238E27FC236}">
                    <a16:creationId xmlns:a16="http://schemas.microsoft.com/office/drawing/2014/main" xmlns="" id="{F24DA80B-0EE6-F628-C2A5-641E8FA559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1;p53">
                <a:extLst>
                  <a:ext uri="{FF2B5EF4-FFF2-40B4-BE49-F238E27FC236}">
                    <a16:creationId xmlns:a16="http://schemas.microsoft.com/office/drawing/2014/main" xmlns="" id="{512EEE60-587C-0A95-FE38-8CCFD3E80B0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2;p53">
                <a:extLst>
                  <a:ext uri="{FF2B5EF4-FFF2-40B4-BE49-F238E27FC236}">
                    <a16:creationId xmlns:a16="http://schemas.microsoft.com/office/drawing/2014/main" xmlns="" id="{3C891B52-7699-A58B-6199-18E211D57F5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73;p53">
                <a:extLst>
                  <a:ext uri="{FF2B5EF4-FFF2-40B4-BE49-F238E27FC236}">
                    <a16:creationId xmlns:a16="http://schemas.microsoft.com/office/drawing/2014/main" xmlns="" id="{76B1184D-164C-F6A9-DAA5-8D22DB3B47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74;p53">
                <a:extLst>
                  <a:ext uri="{FF2B5EF4-FFF2-40B4-BE49-F238E27FC236}">
                    <a16:creationId xmlns:a16="http://schemas.microsoft.com/office/drawing/2014/main" xmlns="" id="{0A222AFE-E689-0F1E-D323-6131E39D56B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75;p53">
                <a:extLst>
                  <a:ext uri="{FF2B5EF4-FFF2-40B4-BE49-F238E27FC236}">
                    <a16:creationId xmlns:a16="http://schemas.microsoft.com/office/drawing/2014/main" xmlns="" id="{F8827F2E-7CCD-FABD-6C4D-6477A5D11A1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776;p53">
              <a:extLst>
                <a:ext uri="{FF2B5EF4-FFF2-40B4-BE49-F238E27FC236}">
                  <a16:creationId xmlns:a16="http://schemas.microsoft.com/office/drawing/2014/main" xmlns="" id="{0EA53621-A6B1-4479-8082-E48C0CAEF46B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9" name="Google Shape;3777;p53">
                <a:extLst>
                  <a:ext uri="{FF2B5EF4-FFF2-40B4-BE49-F238E27FC236}">
                    <a16:creationId xmlns:a16="http://schemas.microsoft.com/office/drawing/2014/main" xmlns="" id="{BD49B97C-25F3-7643-2717-66AF85C8132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78;p53">
                <a:extLst>
                  <a:ext uri="{FF2B5EF4-FFF2-40B4-BE49-F238E27FC236}">
                    <a16:creationId xmlns:a16="http://schemas.microsoft.com/office/drawing/2014/main" xmlns="" id="{3CA511CF-CEF9-CAF7-64AE-1FB1AC599B9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79;p53">
                <a:extLst>
                  <a:ext uri="{FF2B5EF4-FFF2-40B4-BE49-F238E27FC236}">
                    <a16:creationId xmlns:a16="http://schemas.microsoft.com/office/drawing/2014/main" xmlns="" id="{2B7CD648-A67D-FB28-8C6A-C010E10D985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0;p53">
                <a:extLst>
                  <a:ext uri="{FF2B5EF4-FFF2-40B4-BE49-F238E27FC236}">
                    <a16:creationId xmlns:a16="http://schemas.microsoft.com/office/drawing/2014/main" xmlns="" id="{BD384D4E-7BF5-0591-483B-37A2E492ECE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1;p53">
                <a:extLst>
                  <a:ext uri="{FF2B5EF4-FFF2-40B4-BE49-F238E27FC236}">
                    <a16:creationId xmlns:a16="http://schemas.microsoft.com/office/drawing/2014/main" xmlns="" id="{90594C77-EEB5-8DF5-9A3C-AE6EFB77F84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2;p53">
                <a:extLst>
                  <a:ext uri="{FF2B5EF4-FFF2-40B4-BE49-F238E27FC236}">
                    <a16:creationId xmlns:a16="http://schemas.microsoft.com/office/drawing/2014/main" xmlns="" id="{20B82660-A03A-0AE4-33FC-E1CBB94E614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3;p53">
                <a:extLst>
                  <a:ext uri="{FF2B5EF4-FFF2-40B4-BE49-F238E27FC236}">
                    <a16:creationId xmlns:a16="http://schemas.microsoft.com/office/drawing/2014/main" xmlns="" id="{B59B54C7-73F8-701E-92A6-FBE3F9B4CFD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4;p53">
                <a:extLst>
                  <a:ext uri="{FF2B5EF4-FFF2-40B4-BE49-F238E27FC236}">
                    <a16:creationId xmlns:a16="http://schemas.microsoft.com/office/drawing/2014/main" xmlns="" id="{BA086F0B-4844-EFFF-76DC-6396298D888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5;p53">
                <a:extLst>
                  <a:ext uri="{FF2B5EF4-FFF2-40B4-BE49-F238E27FC236}">
                    <a16:creationId xmlns:a16="http://schemas.microsoft.com/office/drawing/2014/main" xmlns="" id="{75B73E60-93B4-CC24-6357-91482EA34A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6;p53">
                <a:extLst>
                  <a:ext uri="{FF2B5EF4-FFF2-40B4-BE49-F238E27FC236}">
                    <a16:creationId xmlns:a16="http://schemas.microsoft.com/office/drawing/2014/main" xmlns="" id="{1B105798-6C93-E961-3A0E-54E4FF54625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87;p53">
                <a:extLst>
                  <a:ext uri="{FF2B5EF4-FFF2-40B4-BE49-F238E27FC236}">
                    <a16:creationId xmlns:a16="http://schemas.microsoft.com/office/drawing/2014/main" xmlns="" id="{2E5C01B4-FAF3-114F-E293-17F37C07B3F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88;p53">
                <a:extLst>
                  <a:ext uri="{FF2B5EF4-FFF2-40B4-BE49-F238E27FC236}">
                    <a16:creationId xmlns:a16="http://schemas.microsoft.com/office/drawing/2014/main" xmlns="" id="{FE26FA2E-07E1-0C79-FC57-4838F848AE1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89;p53">
                <a:extLst>
                  <a:ext uri="{FF2B5EF4-FFF2-40B4-BE49-F238E27FC236}">
                    <a16:creationId xmlns:a16="http://schemas.microsoft.com/office/drawing/2014/main" xmlns="" id="{7F367514-E2D1-0B75-7D11-A27AD79306F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0;p53">
                <a:extLst>
                  <a:ext uri="{FF2B5EF4-FFF2-40B4-BE49-F238E27FC236}">
                    <a16:creationId xmlns:a16="http://schemas.microsoft.com/office/drawing/2014/main" xmlns="" id="{E59DD819-E45A-1BCC-A061-F73AEF81E25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1;p53">
                <a:extLst>
                  <a:ext uri="{FF2B5EF4-FFF2-40B4-BE49-F238E27FC236}">
                    <a16:creationId xmlns:a16="http://schemas.microsoft.com/office/drawing/2014/main" xmlns="" id="{0B5FE26B-AE24-E1CC-29DA-850A18BC5CE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92;p53">
                <a:extLst>
                  <a:ext uri="{FF2B5EF4-FFF2-40B4-BE49-F238E27FC236}">
                    <a16:creationId xmlns:a16="http://schemas.microsoft.com/office/drawing/2014/main" xmlns="" id="{AA308503-7247-F56F-7208-5B11085DCF8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93;p53">
                <a:extLst>
                  <a:ext uri="{FF2B5EF4-FFF2-40B4-BE49-F238E27FC236}">
                    <a16:creationId xmlns:a16="http://schemas.microsoft.com/office/drawing/2014/main" xmlns="" id="{FB5012C6-7081-2F6D-A557-2262D2C3A6E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94;p53">
                <a:extLst>
                  <a:ext uri="{FF2B5EF4-FFF2-40B4-BE49-F238E27FC236}">
                    <a16:creationId xmlns:a16="http://schemas.microsoft.com/office/drawing/2014/main" xmlns="" id="{50D0EC40-3FEB-3E1D-474D-59E0F6C10D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795;p53">
              <a:extLst>
                <a:ext uri="{FF2B5EF4-FFF2-40B4-BE49-F238E27FC236}">
                  <a16:creationId xmlns:a16="http://schemas.microsoft.com/office/drawing/2014/main" xmlns="" id="{3A194AC8-88F3-A6B6-BB12-C7FA6629BD25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1" name="Google Shape;3796;p53">
                <a:extLst>
                  <a:ext uri="{FF2B5EF4-FFF2-40B4-BE49-F238E27FC236}">
                    <a16:creationId xmlns:a16="http://schemas.microsoft.com/office/drawing/2014/main" xmlns="" id="{1B70F8D5-D0B9-4226-F204-DB2F1EC55EC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797;p53">
                <a:extLst>
                  <a:ext uri="{FF2B5EF4-FFF2-40B4-BE49-F238E27FC236}">
                    <a16:creationId xmlns:a16="http://schemas.microsoft.com/office/drawing/2014/main" xmlns="" id="{0E885AF1-431F-6C38-D444-9972A3663B8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798;p53">
                <a:extLst>
                  <a:ext uri="{FF2B5EF4-FFF2-40B4-BE49-F238E27FC236}">
                    <a16:creationId xmlns:a16="http://schemas.microsoft.com/office/drawing/2014/main" xmlns="" id="{FE116F1F-B4FA-BDEA-4960-3376898F8A2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799;p53">
                <a:extLst>
                  <a:ext uri="{FF2B5EF4-FFF2-40B4-BE49-F238E27FC236}">
                    <a16:creationId xmlns:a16="http://schemas.microsoft.com/office/drawing/2014/main" xmlns="" id="{08093DA7-568F-4D17-7014-C7995C6DD8C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0;p53">
                <a:extLst>
                  <a:ext uri="{FF2B5EF4-FFF2-40B4-BE49-F238E27FC236}">
                    <a16:creationId xmlns:a16="http://schemas.microsoft.com/office/drawing/2014/main" xmlns="" id="{73EA78E9-E83D-84D7-4D88-D7517820823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1;p53">
                <a:extLst>
                  <a:ext uri="{FF2B5EF4-FFF2-40B4-BE49-F238E27FC236}">
                    <a16:creationId xmlns:a16="http://schemas.microsoft.com/office/drawing/2014/main" xmlns="" id="{BDCEBDD6-2AEF-0DB5-37A3-544E254121A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2;p53">
                <a:extLst>
                  <a:ext uri="{FF2B5EF4-FFF2-40B4-BE49-F238E27FC236}">
                    <a16:creationId xmlns:a16="http://schemas.microsoft.com/office/drawing/2014/main" xmlns="" id="{79337DF2-DD43-C967-11FD-B2863F87035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3;p53">
                <a:extLst>
                  <a:ext uri="{FF2B5EF4-FFF2-40B4-BE49-F238E27FC236}">
                    <a16:creationId xmlns:a16="http://schemas.microsoft.com/office/drawing/2014/main" xmlns="" id="{9BDA577C-1599-D9C9-51A9-824AD8DF331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4;p53">
                <a:extLst>
                  <a:ext uri="{FF2B5EF4-FFF2-40B4-BE49-F238E27FC236}">
                    <a16:creationId xmlns:a16="http://schemas.microsoft.com/office/drawing/2014/main" xmlns="" id="{94727278-0321-CCCF-EF01-87D36682E34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5;p53">
                <a:extLst>
                  <a:ext uri="{FF2B5EF4-FFF2-40B4-BE49-F238E27FC236}">
                    <a16:creationId xmlns:a16="http://schemas.microsoft.com/office/drawing/2014/main" xmlns="" id="{B65CAEC0-D6D1-EFA3-8236-C39235FD63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6;p53">
                <a:extLst>
                  <a:ext uri="{FF2B5EF4-FFF2-40B4-BE49-F238E27FC236}">
                    <a16:creationId xmlns:a16="http://schemas.microsoft.com/office/drawing/2014/main" xmlns="" id="{E4C80D37-4DD0-6E79-E18F-2E3D6EB6356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07;p53">
                <a:extLst>
                  <a:ext uri="{FF2B5EF4-FFF2-40B4-BE49-F238E27FC236}">
                    <a16:creationId xmlns:a16="http://schemas.microsoft.com/office/drawing/2014/main" xmlns="" id="{126FF8E9-1A44-A7DD-7C7E-DDC26E8CADA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08;p53">
                <a:extLst>
                  <a:ext uri="{FF2B5EF4-FFF2-40B4-BE49-F238E27FC236}">
                    <a16:creationId xmlns:a16="http://schemas.microsoft.com/office/drawing/2014/main" xmlns="" id="{B49B7B80-8CB7-28EF-CAF8-1F25C4B7523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09;p53">
                <a:extLst>
                  <a:ext uri="{FF2B5EF4-FFF2-40B4-BE49-F238E27FC236}">
                    <a16:creationId xmlns:a16="http://schemas.microsoft.com/office/drawing/2014/main" xmlns="" id="{81DA3439-CB4A-F553-95F7-FDB4B663CBD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0;p53">
                <a:extLst>
                  <a:ext uri="{FF2B5EF4-FFF2-40B4-BE49-F238E27FC236}">
                    <a16:creationId xmlns:a16="http://schemas.microsoft.com/office/drawing/2014/main" xmlns="" id="{68335645-9F6E-5510-A865-5776947DDC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11;p53">
                <a:extLst>
                  <a:ext uri="{FF2B5EF4-FFF2-40B4-BE49-F238E27FC236}">
                    <a16:creationId xmlns:a16="http://schemas.microsoft.com/office/drawing/2014/main" xmlns="" id="{D4C8F8B3-02B6-F986-1E6B-9189BC902CC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12;p53">
                <a:extLst>
                  <a:ext uri="{FF2B5EF4-FFF2-40B4-BE49-F238E27FC236}">
                    <a16:creationId xmlns:a16="http://schemas.microsoft.com/office/drawing/2014/main" xmlns="" id="{CA450D10-821C-89C6-9600-31D6DC30C6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13;p53">
                <a:extLst>
                  <a:ext uri="{FF2B5EF4-FFF2-40B4-BE49-F238E27FC236}">
                    <a16:creationId xmlns:a16="http://schemas.microsoft.com/office/drawing/2014/main" xmlns="" id="{E103C1C6-435A-E9EA-337A-40276631DEA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14;p53">
              <a:extLst>
                <a:ext uri="{FF2B5EF4-FFF2-40B4-BE49-F238E27FC236}">
                  <a16:creationId xmlns:a16="http://schemas.microsoft.com/office/drawing/2014/main" xmlns="" id="{4892B44F-F590-FB1A-DECA-37206DBC637A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3" name="Google Shape;3815;p53">
                <a:extLst>
                  <a:ext uri="{FF2B5EF4-FFF2-40B4-BE49-F238E27FC236}">
                    <a16:creationId xmlns:a16="http://schemas.microsoft.com/office/drawing/2014/main" xmlns="" id="{95537C8F-FC83-456D-69B4-1785D31A7E8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6;p53">
                <a:extLst>
                  <a:ext uri="{FF2B5EF4-FFF2-40B4-BE49-F238E27FC236}">
                    <a16:creationId xmlns:a16="http://schemas.microsoft.com/office/drawing/2014/main" xmlns="" id="{76B09F8B-95D7-DDCC-74BC-FBAAA3CB20E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17;p53">
                <a:extLst>
                  <a:ext uri="{FF2B5EF4-FFF2-40B4-BE49-F238E27FC236}">
                    <a16:creationId xmlns:a16="http://schemas.microsoft.com/office/drawing/2014/main" xmlns="" id="{2ECC5718-4F02-AB1D-4479-3D023903EAB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18;p53">
                <a:extLst>
                  <a:ext uri="{FF2B5EF4-FFF2-40B4-BE49-F238E27FC236}">
                    <a16:creationId xmlns:a16="http://schemas.microsoft.com/office/drawing/2014/main" xmlns="" id="{525D69F6-3B91-09E1-211C-3881E7B8900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19;p53">
                <a:extLst>
                  <a:ext uri="{FF2B5EF4-FFF2-40B4-BE49-F238E27FC236}">
                    <a16:creationId xmlns:a16="http://schemas.microsoft.com/office/drawing/2014/main" xmlns="" id="{C29017D1-190D-E749-F226-1B270A45A09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0;p53">
                <a:extLst>
                  <a:ext uri="{FF2B5EF4-FFF2-40B4-BE49-F238E27FC236}">
                    <a16:creationId xmlns:a16="http://schemas.microsoft.com/office/drawing/2014/main" xmlns="" id="{AAFEBCCD-27CE-3BB6-E65D-F85AE61EB3E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1;p53">
                <a:extLst>
                  <a:ext uri="{FF2B5EF4-FFF2-40B4-BE49-F238E27FC236}">
                    <a16:creationId xmlns:a16="http://schemas.microsoft.com/office/drawing/2014/main" xmlns="" id="{00797A63-4378-67C1-1F69-863F1A5BBBB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2;p53">
                <a:extLst>
                  <a:ext uri="{FF2B5EF4-FFF2-40B4-BE49-F238E27FC236}">
                    <a16:creationId xmlns:a16="http://schemas.microsoft.com/office/drawing/2014/main" xmlns="" id="{BFA6A4C6-D79C-8CC0-E855-917ED8919DD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3;p53">
                <a:extLst>
                  <a:ext uri="{FF2B5EF4-FFF2-40B4-BE49-F238E27FC236}">
                    <a16:creationId xmlns:a16="http://schemas.microsoft.com/office/drawing/2014/main" xmlns="" id="{4D6E94C0-FACE-025A-1AD0-5711E6BA368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4;p53">
                <a:extLst>
                  <a:ext uri="{FF2B5EF4-FFF2-40B4-BE49-F238E27FC236}">
                    <a16:creationId xmlns:a16="http://schemas.microsoft.com/office/drawing/2014/main" xmlns="" id="{10F2D2DD-2305-DA9A-B22A-78323E988FD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5;p53">
                <a:extLst>
                  <a:ext uri="{FF2B5EF4-FFF2-40B4-BE49-F238E27FC236}">
                    <a16:creationId xmlns:a16="http://schemas.microsoft.com/office/drawing/2014/main" xmlns="" id="{875F7468-B774-CE5A-7B3B-698656B5FB4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6;p53">
                <a:extLst>
                  <a:ext uri="{FF2B5EF4-FFF2-40B4-BE49-F238E27FC236}">
                    <a16:creationId xmlns:a16="http://schemas.microsoft.com/office/drawing/2014/main" xmlns="" id="{F06A645D-7112-71E7-FFA2-FEDE562800C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27;p53">
                <a:extLst>
                  <a:ext uri="{FF2B5EF4-FFF2-40B4-BE49-F238E27FC236}">
                    <a16:creationId xmlns:a16="http://schemas.microsoft.com/office/drawing/2014/main" xmlns="" id="{EC6FF355-13D1-3FD2-EA7B-C00052D39B2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28;p53">
                <a:extLst>
                  <a:ext uri="{FF2B5EF4-FFF2-40B4-BE49-F238E27FC236}">
                    <a16:creationId xmlns:a16="http://schemas.microsoft.com/office/drawing/2014/main" xmlns="" id="{88489E63-6769-D2C2-8256-49670A3089B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29;p53">
                <a:extLst>
                  <a:ext uri="{FF2B5EF4-FFF2-40B4-BE49-F238E27FC236}">
                    <a16:creationId xmlns:a16="http://schemas.microsoft.com/office/drawing/2014/main" xmlns="" id="{DBDE5C81-0A4D-A330-2300-E6EB52AE3D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30;p53">
                <a:extLst>
                  <a:ext uri="{FF2B5EF4-FFF2-40B4-BE49-F238E27FC236}">
                    <a16:creationId xmlns:a16="http://schemas.microsoft.com/office/drawing/2014/main" xmlns="" id="{F8A3E422-84F4-979E-D211-DA1EEF0E9B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31;p53">
                <a:extLst>
                  <a:ext uri="{FF2B5EF4-FFF2-40B4-BE49-F238E27FC236}">
                    <a16:creationId xmlns:a16="http://schemas.microsoft.com/office/drawing/2014/main" xmlns="" id="{2FBD0432-1024-DB12-561F-2A360944F6B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32;p53">
                <a:extLst>
                  <a:ext uri="{FF2B5EF4-FFF2-40B4-BE49-F238E27FC236}">
                    <a16:creationId xmlns:a16="http://schemas.microsoft.com/office/drawing/2014/main" xmlns="" id="{6843A432-5922-373B-6574-1AF22CAFE3F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33;p53">
              <a:extLst>
                <a:ext uri="{FF2B5EF4-FFF2-40B4-BE49-F238E27FC236}">
                  <a16:creationId xmlns:a16="http://schemas.microsoft.com/office/drawing/2014/main" xmlns="" id="{16106190-38D2-F667-884C-70C703F74958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5" name="Google Shape;3834;p53">
                <a:extLst>
                  <a:ext uri="{FF2B5EF4-FFF2-40B4-BE49-F238E27FC236}">
                    <a16:creationId xmlns:a16="http://schemas.microsoft.com/office/drawing/2014/main" xmlns="" id="{08E0802C-9EFC-6A6E-CF96-A73A402B4F8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5;p53">
                <a:extLst>
                  <a:ext uri="{FF2B5EF4-FFF2-40B4-BE49-F238E27FC236}">
                    <a16:creationId xmlns:a16="http://schemas.microsoft.com/office/drawing/2014/main" xmlns="" id="{3C0AADB5-20EB-884C-EEEF-26494F45D90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6;p53">
                <a:extLst>
                  <a:ext uri="{FF2B5EF4-FFF2-40B4-BE49-F238E27FC236}">
                    <a16:creationId xmlns:a16="http://schemas.microsoft.com/office/drawing/2014/main" xmlns="" id="{C30E96E5-3A62-8795-91D4-443E196475D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37;p53">
                <a:extLst>
                  <a:ext uri="{FF2B5EF4-FFF2-40B4-BE49-F238E27FC236}">
                    <a16:creationId xmlns:a16="http://schemas.microsoft.com/office/drawing/2014/main" xmlns="" id="{1A2F4253-738B-87A5-39C2-4C899CFDC76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38;p53">
                <a:extLst>
                  <a:ext uri="{FF2B5EF4-FFF2-40B4-BE49-F238E27FC236}">
                    <a16:creationId xmlns:a16="http://schemas.microsoft.com/office/drawing/2014/main" xmlns="" id="{067E7A09-5CEA-5954-7956-0263648283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39;p53">
                <a:extLst>
                  <a:ext uri="{FF2B5EF4-FFF2-40B4-BE49-F238E27FC236}">
                    <a16:creationId xmlns:a16="http://schemas.microsoft.com/office/drawing/2014/main" xmlns="" id="{018CA0F9-70EF-CAB4-2D4E-7D7AE8153DE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0;p53">
                <a:extLst>
                  <a:ext uri="{FF2B5EF4-FFF2-40B4-BE49-F238E27FC236}">
                    <a16:creationId xmlns:a16="http://schemas.microsoft.com/office/drawing/2014/main" xmlns="" id="{59C6E06F-4CD1-34C5-1720-9327132B62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1;p53">
                <a:extLst>
                  <a:ext uri="{FF2B5EF4-FFF2-40B4-BE49-F238E27FC236}">
                    <a16:creationId xmlns:a16="http://schemas.microsoft.com/office/drawing/2014/main" xmlns="" id="{0663706A-3D42-4D8F-25BC-1E56BF2AB6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2;p53">
                <a:extLst>
                  <a:ext uri="{FF2B5EF4-FFF2-40B4-BE49-F238E27FC236}">
                    <a16:creationId xmlns:a16="http://schemas.microsoft.com/office/drawing/2014/main" xmlns="" id="{37CA8FB4-70C4-37BB-E09A-2568CA42195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3;p53">
                <a:extLst>
                  <a:ext uri="{FF2B5EF4-FFF2-40B4-BE49-F238E27FC236}">
                    <a16:creationId xmlns:a16="http://schemas.microsoft.com/office/drawing/2014/main" xmlns="" id="{6C01B5A9-3818-0AD7-CDC6-A867B1AD577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4;p53">
                <a:extLst>
                  <a:ext uri="{FF2B5EF4-FFF2-40B4-BE49-F238E27FC236}">
                    <a16:creationId xmlns:a16="http://schemas.microsoft.com/office/drawing/2014/main" xmlns="" id="{2597CDA1-CD5C-C1CE-1658-F935C7C53D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5;p53">
                <a:extLst>
                  <a:ext uri="{FF2B5EF4-FFF2-40B4-BE49-F238E27FC236}">
                    <a16:creationId xmlns:a16="http://schemas.microsoft.com/office/drawing/2014/main" xmlns="" id="{A5F2F81A-C191-FA65-57BA-1113611034D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6;p53">
                <a:extLst>
                  <a:ext uri="{FF2B5EF4-FFF2-40B4-BE49-F238E27FC236}">
                    <a16:creationId xmlns:a16="http://schemas.microsoft.com/office/drawing/2014/main" xmlns="" id="{106972C4-FCC0-E519-1A01-B562BDB60DE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47;p53">
                <a:extLst>
                  <a:ext uri="{FF2B5EF4-FFF2-40B4-BE49-F238E27FC236}">
                    <a16:creationId xmlns:a16="http://schemas.microsoft.com/office/drawing/2014/main" xmlns="" id="{58CD4257-FC01-DB0B-A66F-64C796E655E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48;p53">
                <a:extLst>
                  <a:ext uri="{FF2B5EF4-FFF2-40B4-BE49-F238E27FC236}">
                    <a16:creationId xmlns:a16="http://schemas.microsoft.com/office/drawing/2014/main" xmlns="" id="{7BD7A59E-7ACD-DD48-F181-DE9BD758FA8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49;p53">
                <a:extLst>
                  <a:ext uri="{FF2B5EF4-FFF2-40B4-BE49-F238E27FC236}">
                    <a16:creationId xmlns:a16="http://schemas.microsoft.com/office/drawing/2014/main" xmlns="" id="{CC3B94C9-C4E4-DBA3-D662-F4F93AE23D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50;p53">
                <a:extLst>
                  <a:ext uri="{FF2B5EF4-FFF2-40B4-BE49-F238E27FC236}">
                    <a16:creationId xmlns:a16="http://schemas.microsoft.com/office/drawing/2014/main" xmlns="" id="{8E318A77-CE4F-D93D-5F1D-D78D7BAFDC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51;p53">
                <a:extLst>
                  <a:ext uri="{FF2B5EF4-FFF2-40B4-BE49-F238E27FC236}">
                    <a16:creationId xmlns:a16="http://schemas.microsoft.com/office/drawing/2014/main" xmlns="" id="{2DFDCCC8-53B4-9E92-C69A-215E2007819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852;p53">
              <a:extLst>
                <a:ext uri="{FF2B5EF4-FFF2-40B4-BE49-F238E27FC236}">
                  <a16:creationId xmlns:a16="http://schemas.microsoft.com/office/drawing/2014/main" xmlns="" id="{7AB8E949-23EC-4648-0372-338CB988A6B4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7" name="Google Shape;3853;p53">
                <a:extLst>
                  <a:ext uri="{FF2B5EF4-FFF2-40B4-BE49-F238E27FC236}">
                    <a16:creationId xmlns:a16="http://schemas.microsoft.com/office/drawing/2014/main" xmlns="" id="{42BDAF66-F673-EF66-51FE-27F258AADBB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4;p53">
                <a:extLst>
                  <a:ext uri="{FF2B5EF4-FFF2-40B4-BE49-F238E27FC236}">
                    <a16:creationId xmlns:a16="http://schemas.microsoft.com/office/drawing/2014/main" xmlns="" id="{85F8728E-2A27-00DE-1688-64F2DF0F13E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5;p53">
                <a:extLst>
                  <a:ext uri="{FF2B5EF4-FFF2-40B4-BE49-F238E27FC236}">
                    <a16:creationId xmlns:a16="http://schemas.microsoft.com/office/drawing/2014/main" xmlns="" id="{3DDFEF94-E51E-AF3D-C11E-76A887C54D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6;p53">
                <a:extLst>
                  <a:ext uri="{FF2B5EF4-FFF2-40B4-BE49-F238E27FC236}">
                    <a16:creationId xmlns:a16="http://schemas.microsoft.com/office/drawing/2014/main" xmlns="" id="{72CFAFAA-B6A9-5FC6-28E7-DEA1F89BDA2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57;p53">
                <a:extLst>
                  <a:ext uri="{FF2B5EF4-FFF2-40B4-BE49-F238E27FC236}">
                    <a16:creationId xmlns:a16="http://schemas.microsoft.com/office/drawing/2014/main" xmlns="" id="{F9F85E42-2A5E-F143-4E1C-6D49C403C4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58;p53">
                <a:extLst>
                  <a:ext uri="{FF2B5EF4-FFF2-40B4-BE49-F238E27FC236}">
                    <a16:creationId xmlns:a16="http://schemas.microsoft.com/office/drawing/2014/main" xmlns="" id="{D212ED2C-A1FD-41F2-0209-102EE22DB2A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59;p53">
                <a:extLst>
                  <a:ext uri="{FF2B5EF4-FFF2-40B4-BE49-F238E27FC236}">
                    <a16:creationId xmlns:a16="http://schemas.microsoft.com/office/drawing/2014/main" xmlns="" id="{A7B026C6-4E57-B1F0-9C47-A8B66622685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0;p53">
                <a:extLst>
                  <a:ext uri="{FF2B5EF4-FFF2-40B4-BE49-F238E27FC236}">
                    <a16:creationId xmlns:a16="http://schemas.microsoft.com/office/drawing/2014/main" xmlns="" id="{2AABC57E-4325-C2D0-1EB6-0ECFFDFA606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1;p53">
                <a:extLst>
                  <a:ext uri="{FF2B5EF4-FFF2-40B4-BE49-F238E27FC236}">
                    <a16:creationId xmlns:a16="http://schemas.microsoft.com/office/drawing/2014/main" xmlns="" id="{F812197F-B047-1485-B285-75919BDF879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2;p53">
                <a:extLst>
                  <a:ext uri="{FF2B5EF4-FFF2-40B4-BE49-F238E27FC236}">
                    <a16:creationId xmlns:a16="http://schemas.microsoft.com/office/drawing/2014/main" xmlns="" id="{D9FEE89E-3EBC-E49D-8C65-AA1149DC869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3;p53">
                <a:extLst>
                  <a:ext uri="{FF2B5EF4-FFF2-40B4-BE49-F238E27FC236}">
                    <a16:creationId xmlns:a16="http://schemas.microsoft.com/office/drawing/2014/main" xmlns="" id="{CCBD3391-E845-5563-3733-38F993E29A3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4;p53">
                <a:extLst>
                  <a:ext uri="{FF2B5EF4-FFF2-40B4-BE49-F238E27FC236}">
                    <a16:creationId xmlns:a16="http://schemas.microsoft.com/office/drawing/2014/main" xmlns="" id="{5951E72D-A31D-C83B-9140-A9D29DE11A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5;p53">
                <a:extLst>
                  <a:ext uri="{FF2B5EF4-FFF2-40B4-BE49-F238E27FC236}">
                    <a16:creationId xmlns:a16="http://schemas.microsoft.com/office/drawing/2014/main" xmlns="" id="{55D1DC8C-1648-16BB-0F2A-B0565DA7199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6;p53">
                <a:extLst>
                  <a:ext uri="{FF2B5EF4-FFF2-40B4-BE49-F238E27FC236}">
                    <a16:creationId xmlns:a16="http://schemas.microsoft.com/office/drawing/2014/main" xmlns="" id="{C2B2C8B9-31F2-5DEB-4161-14A6C87A9F4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67;p53">
                <a:extLst>
                  <a:ext uri="{FF2B5EF4-FFF2-40B4-BE49-F238E27FC236}">
                    <a16:creationId xmlns:a16="http://schemas.microsoft.com/office/drawing/2014/main" xmlns="" id="{0D4F11E1-4E41-465F-DEB3-E35C60F799E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68;p53">
                <a:extLst>
                  <a:ext uri="{FF2B5EF4-FFF2-40B4-BE49-F238E27FC236}">
                    <a16:creationId xmlns:a16="http://schemas.microsoft.com/office/drawing/2014/main" xmlns="" id="{6E36D531-2EC1-E278-2E48-2E53BFFEAB6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69;p53">
                <a:extLst>
                  <a:ext uri="{FF2B5EF4-FFF2-40B4-BE49-F238E27FC236}">
                    <a16:creationId xmlns:a16="http://schemas.microsoft.com/office/drawing/2014/main" xmlns="" id="{6877F7C9-005D-6FA4-96EE-5947E26AF2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70;p53">
                <a:extLst>
                  <a:ext uri="{FF2B5EF4-FFF2-40B4-BE49-F238E27FC236}">
                    <a16:creationId xmlns:a16="http://schemas.microsoft.com/office/drawing/2014/main" xmlns="" id="{203A68AD-D5AC-C099-F60E-BE1BA09954D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871;p53">
              <a:extLst>
                <a:ext uri="{FF2B5EF4-FFF2-40B4-BE49-F238E27FC236}">
                  <a16:creationId xmlns:a16="http://schemas.microsoft.com/office/drawing/2014/main" xmlns="" id="{4FEA58B8-F96A-B597-3018-07B2B1D29C49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9" name="Google Shape;3872;p53">
                <a:extLst>
                  <a:ext uri="{FF2B5EF4-FFF2-40B4-BE49-F238E27FC236}">
                    <a16:creationId xmlns:a16="http://schemas.microsoft.com/office/drawing/2014/main" xmlns="" id="{524C855E-2C73-4242-E641-756DEB854D8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3;p53">
                <a:extLst>
                  <a:ext uri="{FF2B5EF4-FFF2-40B4-BE49-F238E27FC236}">
                    <a16:creationId xmlns:a16="http://schemas.microsoft.com/office/drawing/2014/main" xmlns="" id="{1027D360-49D8-32DE-12E3-A2CF5C96F0F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4;p53">
                <a:extLst>
                  <a:ext uri="{FF2B5EF4-FFF2-40B4-BE49-F238E27FC236}">
                    <a16:creationId xmlns:a16="http://schemas.microsoft.com/office/drawing/2014/main" xmlns="" id="{9CE0676F-592B-F63C-834B-A397F532178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5;p53">
                <a:extLst>
                  <a:ext uri="{FF2B5EF4-FFF2-40B4-BE49-F238E27FC236}">
                    <a16:creationId xmlns:a16="http://schemas.microsoft.com/office/drawing/2014/main" xmlns="" id="{D1B55E51-393E-272E-B215-8C3B2E0A58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6;p53">
                <a:extLst>
                  <a:ext uri="{FF2B5EF4-FFF2-40B4-BE49-F238E27FC236}">
                    <a16:creationId xmlns:a16="http://schemas.microsoft.com/office/drawing/2014/main" xmlns="" id="{04FD4EB8-1262-E53B-DF8C-DBA92DA719B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77;p53">
                <a:extLst>
                  <a:ext uri="{FF2B5EF4-FFF2-40B4-BE49-F238E27FC236}">
                    <a16:creationId xmlns:a16="http://schemas.microsoft.com/office/drawing/2014/main" xmlns="" id="{45EF048C-FED6-0601-C6E9-296A8E694A5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78;p53">
                <a:extLst>
                  <a:ext uri="{FF2B5EF4-FFF2-40B4-BE49-F238E27FC236}">
                    <a16:creationId xmlns:a16="http://schemas.microsoft.com/office/drawing/2014/main" xmlns="" id="{306F9DDE-24BB-E956-853F-42C2C587B3B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79;p53">
                <a:extLst>
                  <a:ext uri="{FF2B5EF4-FFF2-40B4-BE49-F238E27FC236}">
                    <a16:creationId xmlns:a16="http://schemas.microsoft.com/office/drawing/2014/main" xmlns="" id="{8F4C11B1-EDEF-1073-0985-B08E9CAD37F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0;p53">
                <a:extLst>
                  <a:ext uri="{FF2B5EF4-FFF2-40B4-BE49-F238E27FC236}">
                    <a16:creationId xmlns:a16="http://schemas.microsoft.com/office/drawing/2014/main" xmlns="" id="{C62E724A-7A00-51A1-51A5-6881544B676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1;p53">
                <a:extLst>
                  <a:ext uri="{FF2B5EF4-FFF2-40B4-BE49-F238E27FC236}">
                    <a16:creationId xmlns:a16="http://schemas.microsoft.com/office/drawing/2014/main" xmlns="" id="{AAFB6051-358A-2978-D4AD-A4A540CA11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2;p53">
                <a:extLst>
                  <a:ext uri="{FF2B5EF4-FFF2-40B4-BE49-F238E27FC236}">
                    <a16:creationId xmlns:a16="http://schemas.microsoft.com/office/drawing/2014/main" xmlns="" id="{AA9BA0A6-A3E3-B9E3-F207-00F67A51282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3;p53">
                <a:extLst>
                  <a:ext uri="{FF2B5EF4-FFF2-40B4-BE49-F238E27FC236}">
                    <a16:creationId xmlns:a16="http://schemas.microsoft.com/office/drawing/2014/main" xmlns="" id="{ECACD753-FD6B-6583-EE1C-79727DA8EA0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4;p53">
                <a:extLst>
                  <a:ext uri="{FF2B5EF4-FFF2-40B4-BE49-F238E27FC236}">
                    <a16:creationId xmlns:a16="http://schemas.microsoft.com/office/drawing/2014/main" xmlns="" id="{FA063598-8BAF-0EC9-3786-26A9C1A370C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5;p53">
                <a:extLst>
                  <a:ext uri="{FF2B5EF4-FFF2-40B4-BE49-F238E27FC236}">
                    <a16:creationId xmlns:a16="http://schemas.microsoft.com/office/drawing/2014/main" xmlns="" id="{00C8021F-FFF4-F1AC-CDF1-BA41B1DD2AB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6;p53">
                <a:extLst>
                  <a:ext uri="{FF2B5EF4-FFF2-40B4-BE49-F238E27FC236}">
                    <a16:creationId xmlns:a16="http://schemas.microsoft.com/office/drawing/2014/main" xmlns="" id="{8A055015-1DE4-B35C-001E-08A3951BF30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87;p53">
                <a:extLst>
                  <a:ext uri="{FF2B5EF4-FFF2-40B4-BE49-F238E27FC236}">
                    <a16:creationId xmlns:a16="http://schemas.microsoft.com/office/drawing/2014/main" xmlns="" id="{365978BC-6637-A4F8-1A24-87F2335FBBF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88;p53">
                <a:extLst>
                  <a:ext uri="{FF2B5EF4-FFF2-40B4-BE49-F238E27FC236}">
                    <a16:creationId xmlns:a16="http://schemas.microsoft.com/office/drawing/2014/main" xmlns="" id="{D4DA2B9A-785F-3275-EEA9-B1959FC41E6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89;p53">
                <a:extLst>
                  <a:ext uri="{FF2B5EF4-FFF2-40B4-BE49-F238E27FC236}">
                    <a16:creationId xmlns:a16="http://schemas.microsoft.com/office/drawing/2014/main" xmlns="" id="{DED8D383-42D2-A702-DD58-CE98A2D0AA5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890;p53">
              <a:extLst>
                <a:ext uri="{FF2B5EF4-FFF2-40B4-BE49-F238E27FC236}">
                  <a16:creationId xmlns:a16="http://schemas.microsoft.com/office/drawing/2014/main" xmlns="" id="{AF82E58D-8650-8782-8062-A131DF134FA9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" name="Google Shape;3891;p53">
                <a:extLst>
                  <a:ext uri="{FF2B5EF4-FFF2-40B4-BE49-F238E27FC236}">
                    <a16:creationId xmlns:a16="http://schemas.microsoft.com/office/drawing/2014/main" xmlns="" id="{721BBD0A-C468-A297-803E-6F5DCC8DB50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2;p53">
                <a:extLst>
                  <a:ext uri="{FF2B5EF4-FFF2-40B4-BE49-F238E27FC236}">
                    <a16:creationId xmlns:a16="http://schemas.microsoft.com/office/drawing/2014/main" xmlns="" id="{B1C7F77D-E225-DEC8-D7EE-D9920D688D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3;p53">
                <a:extLst>
                  <a:ext uri="{FF2B5EF4-FFF2-40B4-BE49-F238E27FC236}">
                    <a16:creationId xmlns:a16="http://schemas.microsoft.com/office/drawing/2014/main" xmlns="" id="{0C0FD0C2-69E4-9E53-695B-9439EB38EB2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4;p53">
                <a:extLst>
                  <a:ext uri="{FF2B5EF4-FFF2-40B4-BE49-F238E27FC236}">
                    <a16:creationId xmlns:a16="http://schemas.microsoft.com/office/drawing/2014/main" xmlns="" id="{13818946-8430-D677-98D7-AA52CC60708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5;p53">
                <a:extLst>
                  <a:ext uri="{FF2B5EF4-FFF2-40B4-BE49-F238E27FC236}">
                    <a16:creationId xmlns:a16="http://schemas.microsoft.com/office/drawing/2014/main" xmlns="" id="{115038FF-EC01-1359-92A7-F04E2A97358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6;p53">
                <a:extLst>
                  <a:ext uri="{FF2B5EF4-FFF2-40B4-BE49-F238E27FC236}">
                    <a16:creationId xmlns:a16="http://schemas.microsoft.com/office/drawing/2014/main" xmlns="" id="{2737FF42-BD5B-7EB5-8579-164E3E5E9B9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897;p53">
                <a:extLst>
                  <a:ext uri="{FF2B5EF4-FFF2-40B4-BE49-F238E27FC236}">
                    <a16:creationId xmlns:a16="http://schemas.microsoft.com/office/drawing/2014/main" xmlns="" id="{FF32708E-6A90-CD37-74AA-AD8818C6144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98;p53">
                <a:extLst>
                  <a:ext uri="{FF2B5EF4-FFF2-40B4-BE49-F238E27FC236}">
                    <a16:creationId xmlns:a16="http://schemas.microsoft.com/office/drawing/2014/main" xmlns="" id="{830D4ADC-B2ED-1C7B-B201-52089F15951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899;p53">
                <a:extLst>
                  <a:ext uri="{FF2B5EF4-FFF2-40B4-BE49-F238E27FC236}">
                    <a16:creationId xmlns:a16="http://schemas.microsoft.com/office/drawing/2014/main" xmlns="" id="{FEC59D40-F08E-B207-D238-5506C45A986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0;p53">
                <a:extLst>
                  <a:ext uri="{FF2B5EF4-FFF2-40B4-BE49-F238E27FC236}">
                    <a16:creationId xmlns:a16="http://schemas.microsoft.com/office/drawing/2014/main" xmlns="" id="{18681349-606F-A084-6EE9-D1CC4C72B9D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1;p53">
                <a:extLst>
                  <a:ext uri="{FF2B5EF4-FFF2-40B4-BE49-F238E27FC236}">
                    <a16:creationId xmlns:a16="http://schemas.microsoft.com/office/drawing/2014/main" xmlns="" id="{C3332FE8-EE01-341B-6ED9-B966914A7E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2;p53">
                <a:extLst>
                  <a:ext uri="{FF2B5EF4-FFF2-40B4-BE49-F238E27FC236}">
                    <a16:creationId xmlns:a16="http://schemas.microsoft.com/office/drawing/2014/main" xmlns="" id="{26244495-6784-E687-39C7-30D507A88A6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3;p53">
                <a:extLst>
                  <a:ext uri="{FF2B5EF4-FFF2-40B4-BE49-F238E27FC236}">
                    <a16:creationId xmlns:a16="http://schemas.microsoft.com/office/drawing/2014/main" xmlns="" id="{A93A0538-EC41-E10A-4A13-0714232665D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4;p53">
                <a:extLst>
                  <a:ext uri="{FF2B5EF4-FFF2-40B4-BE49-F238E27FC236}">
                    <a16:creationId xmlns:a16="http://schemas.microsoft.com/office/drawing/2014/main" xmlns="" id="{0C61F246-07A4-F0EF-98A0-D3CC6783B53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5;p53">
                <a:extLst>
                  <a:ext uri="{FF2B5EF4-FFF2-40B4-BE49-F238E27FC236}">
                    <a16:creationId xmlns:a16="http://schemas.microsoft.com/office/drawing/2014/main" xmlns="" id="{C9B24CEF-1BC9-B1E8-6A84-39CAEEC9D1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906;p53">
                <a:extLst>
                  <a:ext uri="{FF2B5EF4-FFF2-40B4-BE49-F238E27FC236}">
                    <a16:creationId xmlns:a16="http://schemas.microsoft.com/office/drawing/2014/main" xmlns="" id="{6CF753E7-53FA-FB4F-B56B-0ACB37968D8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907;p53">
                <a:extLst>
                  <a:ext uri="{FF2B5EF4-FFF2-40B4-BE49-F238E27FC236}">
                    <a16:creationId xmlns:a16="http://schemas.microsoft.com/office/drawing/2014/main" xmlns="" id="{98F895B1-9729-0CB1-092C-6FC54C0A321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908;p53">
                <a:extLst>
                  <a:ext uri="{FF2B5EF4-FFF2-40B4-BE49-F238E27FC236}">
                    <a16:creationId xmlns:a16="http://schemas.microsoft.com/office/drawing/2014/main" xmlns="" id="{050804B2-C3C3-B92F-1C04-097F1B566EF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7" name="Content Placeholder 7">
            <a:extLst>
              <a:ext uri="{FF2B5EF4-FFF2-40B4-BE49-F238E27FC236}">
                <a16:creationId xmlns:a16="http://schemas.microsoft.com/office/drawing/2014/main" xmlns="" id="{F6D25BFA-CA85-C1D8-EDFC-B0A093E022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758120"/>
            <a:ext cx="5257799" cy="409435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8" name="Content Placeholder 7">
            <a:extLst>
              <a:ext uri="{FF2B5EF4-FFF2-40B4-BE49-F238E27FC236}">
                <a16:creationId xmlns:a16="http://schemas.microsoft.com/office/drawing/2014/main" xmlns="" id="{9993900D-B0A5-D8F7-FED8-720EBA85E1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1" y="1758120"/>
            <a:ext cx="5096132" cy="409435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DF3BA20-4333-CEE9-0870-6AEAD0DB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B92A7E9-8D26-30BF-EE5E-0920A52E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1FC5DF-E300-9F54-FD16-B363E8CE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339" name="Title 1">
            <a:extLst>
              <a:ext uri="{FF2B5EF4-FFF2-40B4-BE49-F238E27FC236}">
                <a16:creationId xmlns:a16="http://schemas.microsoft.com/office/drawing/2014/main" xmlns="" id="{2FFBC5F8-4DF8-FAF3-2CE3-F6FD990A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41524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21FCD0-5454-0121-1DDB-9A8862B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91C240-2CEE-BE8A-8CD6-3A60FB9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0775B4-B7B2-9DE4-81CE-BE87A26A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Google Shape;522;p39">
            <a:extLst>
              <a:ext uri="{FF2B5EF4-FFF2-40B4-BE49-F238E27FC236}">
                <a16:creationId xmlns:a16="http://schemas.microsoft.com/office/drawing/2014/main" xmlns="" id="{5DA54A33-D976-33A8-C091-98322756AC41}"/>
              </a:ext>
            </a:extLst>
          </p:cNvPr>
          <p:cNvSpPr/>
          <p:nvPr userDrawn="1"/>
        </p:nvSpPr>
        <p:spPr>
          <a:xfrm>
            <a:off x="6462933" y="-14514"/>
            <a:ext cx="5729067" cy="558780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0 w 5729067"/>
              <a:gd name="connsiteY0" fmla="*/ 0 h 5619334"/>
              <a:gd name="connsiteX1" fmla="*/ 5729067 w 5729067"/>
              <a:gd name="connsiteY1" fmla="*/ 0 h 5619334"/>
              <a:gd name="connsiteX2" fmla="*/ 5729067 w 5729067"/>
              <a:gd name="connsiteY2" fmla="*/ 5587803 h 5619334"/>
              <a:gd name="connsiteX3" fmla="*/ 5707117 w 5729067"/>
              <a:gd name="connsiteY3" fmla="*/ 5619334 h 5619334"/>
              <a:gd name="connsiteX4" fmla="*/ 0 w 5729067"/>
              <a:gd name="connsiteY4" fmla="*/ 0 h 5619334"/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5328744 w 5729067"/>
              <a:gd name="connsiteY3" fmla="*/ 1504534 h 5587803"/>
              <a:gd name="connsiteX4" fmla="*/ 0 w 5729067"/>
              <a:gd name="connsiteY4" fmla="*/ 0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9067" h="5587803">
                <a:moveTo>
                  <a:pt x="0" y="0"/>
                </a:moveTo>
                <a:lnTo>
                  <a:pt x="5729067" y="0"/>
                </a:lnTo>
                <a:lnTo>
                  <a:pt x="5729067" y="5587803"/>
                </a:lnTo>
                <a:lnTo>
                  <a:pt x="5328744" y="15045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99000">
                <a:schemeClr val="accent5">
                  <a:alpha val="31465"/>
                </a:scheme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31FC31D2-0B76-BACF-8A42-61F5369D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72" y="1758120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xmlns="" id="{5C9C8AE2-5708-02D9-74CB-B6809B91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072" y="2815790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E4BDC74A-B1B4-4A61-EF84-7EC7AB53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3ACC1659-4341-D283-2214-7526AD2AE0B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94303" y="1764583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FCE84C34-7E19-2028-8EFE-AF555F0E67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94303" y="2822253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2CA9455D-C71E-C977-65D7-CF02F4377B7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45534" y="1758120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66ADB74-E6D2-780C-832B-F4855940CF7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45534" y="2815790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178752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5E3A1548-3930-688B-991F-26180B10EC0C}"/>
              </a:ext>
            </a:extLst>
          </p:cNvPr>
          <p:cNvSpPr/>
          <p:nvPr userDrawn="1"/>
        </p:nvSpPr>
        <p:spPr>
          <a:xfrm>
            <a:off x="7301183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oogle Shape;3585;p53">
            <a:extLst>
              <a:ext uri="{FF2B5EF4-FFF2-40B4-BE49-F238E27FC236}">
                <a16:creationId xmlns:a16="http://schemas.microsoft.com/office/drawing/2014/main" xmlns="" id="{94565FE9-2143-3BDF-5ED5-B1344B250055}"/>
              </a:ext>
            </a:extLst>
          </p:cNvPr>
          <p:cNvGrpSpPr/>
          <p:nvPr userDrawn="1"/>
        </p:nvGrpSpPr>
        <p:grpSpPr>
          <a:xfrm>
            <a:off x="8849793" y="3247583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9" name="Google Shape;3586;p53">
              <a:extLst>
                <a:ext uri="{FF2B5EF4-FFF2-40B4-BE49-F238E27FC236}">
                  <a16:creationId xmlns:a16="http://schemas.microsoft.com/office/drawing/2014/main" xmlns="" id="{4D005E21-66E6-C0E7-A38D-3369A9BD3269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4" name="Google Shape;3587;p53">
                <a:extLst>
                  <a:ext uri="{FF2B5EF4-FFF2-40B4-BE49-F238E27FC236}">
                    <a16:creationId xmlns:a16="http://schemas.microsoft.com/office/drawing/2014/main" xmlns="" id="{B6B58ADE-1DF3-D7AE-8A1B-FFA72794F7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588;p53">
                <a:extLst>
                  <a:ext uri="{FF2B5EF4-FFF2-40B4-BE49-F238E27FC236}">
                    <a16:creationId xmlns:a16="http://schemas.microsoft.com/office/drawing/2014/main" xmlns="" id="{B8123519-1D78-9F3B-6A6B-B9876B59979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589;p53">
                <a:extLst>
                  <a:ext uri="{FF2B5EF4-FFF2-40B4-BE49-F238E27FC236}">
                    <a16:creationId xmlns:a16="http://schemas.microsoft.com/office/drawing/2014/main" xmlns="" id="{5D652FAE-FBE5-82D4-2AC6-F4788467CEF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90;p53">
                <a:extLst>
                  <a:ext uri="{FF2B5EF4-FFF2-40B4-BE49-F238E27FC236}">
                    <a16:creationId xmlns:a16="http://schemas.microsoft.com/office/drawing/2014/main" xmlns="" id="{EE862E16-6F13-A940-ADF9-0D3A9B7654B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91;p53">
                <a:extLst>
                  <a:ext uri="{FF2B5EF4-FFF2-40B4-BE49-F238E27FC236}">
                    <a16:creationId xmlns:a16="http://schemas.microsoft.com/office/drawing/2014/main" xmlns="" id="{15CF75FE-2A7F-B4EC-9C07-2B9A54B8D50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2;p53">
                <a:extLst>
                  <a:ext uri="{FF2B5EF4-FFF2-40B4-BE49-F238E27FC236}">
                    <a16:creationId xmlns:a16="http://schemas.microsoft.com/office/drawing/2014/main" xmlns="" id="{58B1C637-93B1-9843-E689-A3077F53692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3;p53">
                <a:extLst>
                  <a:ext uri="{FF2B5EF4-FFF2-40B4-BE49-F238E27FC236}">
                    <a16:creationId xmlns:a16="http://schemas.microsoft.com/office/drawing/2014/main" xmlns="" id="{7D8443F5-E362-95F4-545F-34FF01A12C7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4;p53">
                <a:extLst>
                  <a:ext uri="{FF2B5EF4-FFF2-40B4-BE49-F238E27FC236}">
                    <a16:creationId xmlns:a16="http://schemas.microsoft.com/office/drawing/2014/main" xmlns="" id="{D3EE602D-BF26-D898-FA54-8192027C277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5;p53">
                <a:extLst>
                  <a:ext uri="{FF2B5EF4-FFF2-40B4-BE49-F238E27FC236}">
                    <a16:creationId xmlns:a16="http://schemas.microsoft.com/office/drawing/2014/main" xmlns="" id="{D3594716-20EB-10C2-563A-A7CD317C15B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6;p53">
                <a:extLst>
                  <a:ext uri="{FF2B5EF4-FFF2-40B4-BE49-F238E27FC236}">
                    <a16:creationId xmlns:a16="http://schemas.microsoft.com/office/drawing/2014/main" xmlns="" id="{69D869B2-1761-5783-61B0-5BCA29B30E6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7;p53">
                <a:extLst>
                  <a:ext uri="{FF2B5EF4-FFF2-40B4-BE49-F238E27FC236}">
                    <a16:creationId xmlns:a16="http://schemas.microsoft.com/office/drawing/2014/main" xmlns="" id="{CAB0F975-8819-E87D-A9AA-E55EEAE0F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8;p53">
                <a:extLst>
                  <a:ext uri="{FF2B5EF4-FFF2-40B4-BE49-F238E27FC236}">
                    <a16:creationId xmlns:a16="http://schemas.microsoft.com/office/drawing/2014/main" xmlns="" id="{37FF3F51-D496-EFA2-04EC-F41E66565BF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9;p53">
                <a:extLst>
                  <a:ext uri="{FF2B5EF4-FFF2-40B4-BE49-F238E27FC236}">
                    <a16:creationId xmlns:a16="http://schemas.microsoft.com/office/drawing/2014/main" xmlns="" id="{BC07AE61-7CCA-C029-9D88-E5B7365D654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600;p53">
                <a:extLst>
                  <a:ext uri="{FF2B5EF4-FFF2-40B4-BE49-F238E27FC236}">
                    <a16:creationId xmlns:a16="http://schemas.microsoft.com/office/drawing/2014/main" xmlns="" id="{061A9C0E-E05A-7FBB-3343-A83BD0BE712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601;p53">
                <a:extLst>
                  <a:ext uri="{FF2B5EF4-FFF2-40B4-BE49-F238E27FC236}">
                    <a16:creationId xmlns:a16="http://schemas.microsoft.com/office/drawing/2014/main" xmlns="" id="{3E7C1A81-A3C0-72DF-D5AA-A624367527A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2;p53">
                <a:extLst>
                  <a:ext uri="{FF2B5EF4-FFF2-40B4-BE49-F238E27FC236}">
                    <a16:creationId xmlns:a16="http://schemas.microsoft.com/office/drawing/2014/main" xmlns="" id="{38C2375A-B547-BB28-EF1A-ACC4B95C911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3;p53">
                <a:extLst>
                  <a:ext uri="{FF2B5EF4-FFF2-40B4-BE49-F238E27FC236}">
                    <a16:creationId xmlns:a16="http://schemas.microsoft.com/office/drawing/2014/main" xmlns="" id="{FFAAD743-C808-CA2C-5E03-6D0FBDE3B13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4;p53">
                <a:extLst>
                  <a:ext uri="{FF2B5EF4-FFF2-40B4-BE49-F238E27FC236}">
                    <a16:creationId xmlns:a16="http://schemas.microsoft.com/office/drawing/2014/main" xmlns="" id="{15EA755B-9548-7BC4-538A-9DEE8EFDC06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605;p53">
              <a:extLst>
                <a:ext uri="{FF2B5EF4-FFF2-40B4-BE49-F238E27FC236}">
                  <a16:creationId xmlns:a16="http://schemas.microsoft.com/office/drawing/2014/main" xmlns="" id="{BFADA248-F619-954B-5740-89F5107326FC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6" name="Google Shape;3606;p53">
                <a:extLst>
                  <a:ext uri="{FF2B5EF4-FFF2-40B4-BE49-F238E27FC236}">
                    <a16:creationId xmlns:a16="http://schemas.microsoft.com/office/drawing/2014/main" xmlns="" id="{90BACADB-2444-4AB0-F206-C43EC40683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07;p53">
                <a:extLst>
                  <a:ext uri="{FF2B5EF4-FFF2-40B4-BE49-F238E27FC236}">
                    <a16:creationId xmlns:a16="http://schemas.microsoft.com/office/drawing/2014/main" xmlns="" id="{E1A992B4-2B33-E176-BEF7-DD2673BA6DE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08;p53">
                <a:extLst>
                  <a:ext uri="{FF2B5EF4-FFF2-40B4-BE49-F238E27FC236}">
                    <a16:creationId xmlns:a16="http://schemas.microsoft.com/office/drawing/2014/main" xmlns="" id="{BC4ED9B5-4DC3-351D-CFAD-193A38AAD5D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9;p53">
                <a:extLst>
                  <a:ext uri="{FF2B5EF4-FFF2-40B4-BE49-F238E27FC236}">
                    <a16:creationId xmlns:a16="http://schemas.microsoft.com/office/drawing/2014/main" xmlns="" id="{9BAA0BC6-2F2F-A83F-4685-A87DE2198AE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10;p53">
                <a:extLst>
                  <a:ext uri="{FF2B5EF4-FFF2-40B4-BE49-F238E27FC236}">
                    <a16:creationId xmlns:a16="http://schemas.microsoft.com/office/drawing/2014/main" xmlns="" id="{8912A5CB-66E9-DAB2-D540-BD7A0009D7E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11;p53">
                <a:extLst>
                  <a:ext uri="{FF2B5EF4-FFF2-40B4-BE49-F238E27FC236}">
                    <a16:creationId xmlns:a16="http://schemas.microsoft.com/office/drawing/2014/main" xmlns="" id="{30A5838B-D45D-FEE5-AA0B-8A8F3FC8BFC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2;p53">
                <a:extLst>
                  <a:ext uri="{FF2B5EF4-FFF2-40B4-BE49-F238E27FC236}">
                    <a16:creationId xmlns:a16="http://schemas.microsoft.com/office/drawing/2014/main" xmlns="" id="{09DC0566-B4C9-C43E-D0A4-0C6F382A570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3;p53">
                <a:extLst>
                  <a:ext uri="{FF2B5EF4-FFF2-40B4-BE49-F238E27FC236}">
                    <a16:creationId xmlns:a16="http://schemas.microsoft.com/office/drawing/2014/main" xmlns="" id="{3D67CEB6-5E7B-390B-4C20-B1C86B94C95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4;p53">
                <a:extLst>
                  <a:ext uri="{FF2B5EF4-FFF2-40B4-BE49-F238E27FC236}">
                    <a16:creationId xmlns:a16="http://schemas.microsoft.com/office/drawing/2014/main" xmlns="" id="{861946AF-02ED-326C-396A-3FE5F55161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5;p53">
                <a:extLst>
                  <a:ext uri="{FF2B5EF4-FFF2-40B4-BE49-F238E27FC236}">
                    <a16:creationId xmlns:a16="http://schemas.microsoft.com/office/drawing/2014/main" xmlns="" id="{9E0CC773-A8D9-8B1A-2A35-053904BFCE2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6;p53">
                <a:extLst>
                  <a:ext uri="{FF2B5EF4-FFF2-40B4-BE49-F238E27FC236}">
                    <a16:creationId xmlns:a16="http://schemas.microsoft.com/office/drawing/2014/main" xmlns="" id="{E0097E0C-7052-1E89-3B02-B709A4CAB9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7;p53">
                <a:extLst>
                  <a:ext uri="{FF2B5EF4-FFF2-40B4-BE49-F238E27FC236}">
                    <a16:creationId xmlns:a16="http://schemas.microsoft.com/office/drawing/2014/main" xmlns="" id="{52D2349E-91FE-546E-1FE6-F0D3D90F29B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8;p53">
                <a:extLst>
                  <a:ext uri="{FF2B5EF4-FFF2-40B4-BE49-F238E27FC236}">
                    <a16:creationId xmlns:a16="http://schemas.microsoft.com/office/drawing/2014/main" xmlns="" id="{BF23E5C9-F695-582C-1B8A-B4C7D950E6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9;p53">
                <a:extLst>
                  <a:ext uri="{FF2B5EF4-FFF2-40B4-BE49-F238E27FC236}">
                    <a16:creationId xmlns:a16="http://schemas.microsoft.com/office/drawing/2014/main" xmlns="" id="{D7B22380-5378-F9CF-01EE-9D4C5EBF5CC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20;p53">
                <a:extLst>
                  <a:ext uri="{FF2B5EF4-FFF2-40B4-BE49-F238E27FC236}">
                    <a16:creationId xmlns:a16="http://schemas.microsoft.com/office/drawing/2014/main" xmlns="" id="{412ED45B-03A0-2627-4A88-627679A04E8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21;p53">
                <a:extLst>
                  <a:ext uri="{FF2B5EF4-FFF2-40B4-BE49-F238E27FC236}">
                    <a16:creationId xmlns:a16="http://schemas.microsoft.com/office/drawing/2014/main" xmlns="" id="{F0F6762C-5150-6EC5-2B3E-7C160C7B9F6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2;p53">
                <a:extLst>
                  <a:ext uri="{FF2B5EF4-FFF2-40B4-BE49-F238E27FC236}">
                    <a16:creationId xmlns:a16="http://schemas.microsoft.com/office/drawing/2014/main" xmlns="" id="{82AA666C-F6CC-B8C9-BE2A-003C6E19717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3;p53">
                <a:extLst>
                  <a:ext uri="{FF2B5EF4-FFF2-40B4-BE49-F238E27FC236}">
                    <a16:creationId xmlns:a16="http://schemas.microsoft.com/office/drawing/2014/main" xmlns="" id="{56237656-0A0D-CA33-7E06-92B61CADBB5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3624;p53">
              <a:extLst>
                <a:ext uri="{FF2B5EF4-FFF2-40B4-BE49-F238E27FC236}">
                  <a16:creationId xmlns:a16="http://schemas.microsoft.com/office/drawing/2014/main" xmlns="" id="{CF6A2AB9-CB32-AEC5-A992-9114BA74AB39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8" name="Google Shape;3625;p53">
                <a:extLst>
                  <a:ext uri="{FF2B5EF4-FFF2-40B4-BE49-F238E27FC236}">
                    <a16:creationId xmlns:a16="http://schemas.microsoft.com/office/drawing/2014/main" xmlns="" id="{D8D938A6-EBB4-CAEE-E3EF-17D23A4E755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26;p53">
                <a:extLst>
                  <a:ext uri="{FF2B5EF4-FFF2-40B4-BE49-F238E27FC236}">
                    <a16:creationId xmlns:a16="http://schemas.microsoft.com/office/drawing/2014/main" xmlns="" id="{CBBF1E05-03CE-7B2A-4D4A-F60CA7B40B3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27;p53">
                <a:extLst>
                  <a:ext uri="{FF2B5EF4-FFF2-40B4-BE49-F238E27FC236}">
                    <a16:creationId xmlns:a16="http://schemas.microsoft.com/office/drawing/2014/main" xmlns="" id="{8D117E46-81A9-FC31-AB58-6EBAA058410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8;p53">
                <a:extLst>
                  <a:ext uri="{FF2B5EF4-FFF2-40B4-BE49-F238E27FC236}">
                    <a16:creationId xmlns:a16="http://schemas.microsoft.com/office/drawing/2014/main" xmlns="" id="{5C1C3A2B-A597-0458-AEEB-53182F6B198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9;p53">
                <a:extLst>
                  <a:ext uri="{FF2B5EF4-FFF2-40B4-BE49-F238E27FC236}">
                    <a16:creationId xmlns:a16="http://schemas.microsoft.com/office/drawing/2014/main" xmlns="" id="{43CD443E-D227-1E67-3198-62953BCD47E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30;p53">
                <a:extLst>
                  <a:ext uri="{FF2B5EF4-FFF2-40B4-BE49-F238E27FC236}">
                    <a16:creationId xmlns:a16="http://schemas.microsoft.com/office/drawing/2014/main" xmlns="" id="{BD73D619-F0D4-C0E4-DAE0-F12CC01BD0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31;p53">
                <a:extLst>
                  <a:ext uri="{FF2B5EF4-FFF2-40B4-BE49-F238E27FC236}">
                    <a16:creationId xmlns:a16="http://schemas.microsoft.com/office/drawing/2014/main" xmlns="" id="{0FC7DE3B-E174-FD8A-2053-6869A04A2E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2;p53">
                <a:extLst>
                  <a:ext uri="{FF2B5EF4-FFF2-40B4-BE49-F238E27FC236}">
                    <a16:creationId xmlns:a16="http://schemas.microsoft.com/office/drawing/2014/main" xmlns="" id="{1CE224C7-213E-CC63-4583-47FAD102934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3;p53">
                <a:extLst>
                  <a:ext uri="{FF2B5EF4-FFF2-40B4-BE49-F238E27FC236}">
                    <a16:creationId xmlns:a16="http://schemas.microsoft.com/office/drawing/2014/main" xmlns="" id="{CC6AABA6-6014-DBF5-0395-E847087FBA1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4;p53">
                <a:extLst>
                  <a:ext uri="{FF2B5EF4-FFF2-40B4-BE49-F238E27FC236}">
                    <a16:creationId xmlns:a16="http://schemas.microsoft.com/office/drawing/2014/main" xmlns="" id="{DE663D58-3812-0A18-5089-A5E67E85A54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5;p53">
                <a:extLst>
                  <a:ext uri="{FF2B5EF4-FFF2-40B4-BE49-F238E27FC236}">
                    <a16:creationId xmlns:a16="http://schemas.microsoft.com/office/drawing/2014/main" xmlns="" id="{4A79AB41-B0D7-98AA-41EC-BB7F720FB1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6;p53">
                <a:extLst>
                  <a:ext uri="{FF2B5EF4-FFF2-40B4-BE49-F238E27FC236}">
                    <a16:creationId xmlns:a16="http://schemas.microsoft.com/office/drawing/2014/main" xmlns="" id="{3FF85E8A-0CEF-A14A-7DCD-A6C1A2F40B6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7;p53">
                <a:extLst>
                  <a:ext uri="{FF2B5EF4-FFF2-40B4-BE49-F238E27FC236}">
                    <a16:creationId xmlns:a16="http://schemas.microsoft.com/office/drawing/2014/main" xmlns="" id="{3890999D-5E7E-46C8-B338-2DF6CFEC7B5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8;p53">
                <a:extLst>
                  <a:ext uri="{FF2B5EF4-FFF2-40B4-BE49-F238E27FC236}">
                    <a16:creationId xmlns:a16="http://schemas.microsoft.com/office/drawing/2014/main" xmlns="" id="{1A25249E-85D4-94B2-B7C4-96BDA4E2BC7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9;p53">
                <a:extLst>
                  <a:ext uri="{FF2B5EF4-FFF2-40B4-BE49-F238E27FC236}">
                    <a16:creationId xmlns:a16="http://schemas.microsoft.com/office/drawing/2014/main" xmlns="" id="{E4E4E950-46C0-545F-299D-C81C7374B2E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40;p53">
                <a:extLst>
                  <a:ext uri="{FF2B5EF4-FFF2-40B4-BE49-F238E27FC236}">
                    <a16:creationId xmlns:a16="http://schemas.microsoft.com/office/drawing/2014/main" xmlns="" id="{A0AF8308-EB00-3BD1-15D7-119094C7B72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41;p53">
                <a:extLst>
                  <a:ext uri="{FF2B5EF4-FFF2-40B4-BE49-F238E27FC236}">
                    <a16:creationId xmlns:a16="http://schemas.microsoft.com/office/drawing/2014/main" xmlns="" id="{10FB45C3-FD84-6E9C-22D9-059A8C98558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2;p53">
                <a:extLst>
                  <a:ext uri="{FF2B5EF4-FFF2-40B4-BE49-F238E27FC236}">
                    <a16:creationId xmlns:a16="http://schemas.microsoft.com/office/drawing/2014/main" xmlns="" id="{02128EF0-2411-4F13-E60D-11492164B60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43;p53">
              <a:extLst>
                <a:ext uri="{FF2B5EF4-FFF2-40B4-BE49-F238E27FC236}">
                  <a16:creationId xmlns:a16="http://schemas.microsoft.com/office/drawing/2014/main" xmlns="" id="{C8E2A36A-8DDC-3DC1-948F-62B701645C2D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0" name="Google Shape;3644;p53">
                <a:extLst>
                  <a:ext uri="{FF2B5EF4-FFF2-40B4-BE49-F238E27FC236}">
                    <a16:creationId xmlns:a16="http://schemas.microsoft.com/office/drawing/2014/main" xmlns="" id="{AEFB6CB8-33BF-57A4-A562-ED7014D404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45;p53">
                <a:extLst>
                  <a:ext uri="{FF2B5EF4-FFF2-40B4-BE49-F238E27FC236}">
                    <a16:creationId xmlns:a16="http://schemas.microsoft.com/office/drawing/2014/main" xmlns="" id="{1C8790F7-84FB-F0E4-8A8C-3C52E9C43A8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46;p53">
                <a:extLst>
                  <a:ext uri="{FF2B5EF4-FFF2-40B4-BE49-F238E27FC236}">
                    <a16:creationId xmlns:a16="http://schemas.microsoft.com/office/drawing/2014/main" xmlns="" id="{0A885F27-C0C2-AE98-8FDD-0C3D091E6EB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7;p53">
                <a:extLst>
                  <a:ext uri="{FF2B5EF4-FFF2-40B4-BE49-F238E27FC236}">
                    <a16:creationId xmlns:a16="http://schemas.microsoft.com/office/drawing/2014/main" xmlns="" id="{419F1702-05F5-6319-0557-553B2D07C5C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8;p53">
                <a:extLst>
                  <a:ext uri="{FF2B5EF4-FFF2-40B4-BE49-F238E27FC236}">
                    <a16:creationId xmlns:a16="http://schemas.microsoft.com/office/drawing/2014/main" xmlns="" id="{80E27478-55FD-598A-1EA6-CB4C0B0A83E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9;p53">
                <a:extLst>
                  <a:ext uri="{FF2B5EF4-FFF2-40B4-BE49-F238E27FC236}">
                    <a16:creationId xmlns:a16="http://schemas.microsoft.com/office/drawing/2014/main" xmlns="" id="{83AD6273-BBB0-8745-7225-1533391314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50;p53">
                <a:extLst>
                  <a:ext uri="{FF2B5EF4-FFF2-40B4-BE49-F238E27FC236}">
                    <a16:creationId xmlns:a16="http://schemas.microsoft.com/office/drawing/2014/main" xmlns="" id="{F35EC2DD-F319-8BD0-0EFD-A6098FFFFCC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51;p53">
                <a:extLst>
                  <a:ext uri="{FF2B5EF4-FFF2-40B4-BE49-F238E27FC236}">
                    <a16:creationId xmlns:a16="http://schemas.microsoft.com/office/drawing/2014/main" xmlns="" id="{0EE3F338-BE55-1227-62DC-B3C95748DEC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2;p53">
                <a:extLst>
                  <a:ext uri="{FF2B5EF4-FFF2-40B4-BE49-F238E27FC236}">
                    <a16:creationId xmlns:a16="http://schemas.microsoft.com/office/drawing/2014/main" xmlns="" id="{C68BEE9B-E5B2-E68E-D845-E60516DB83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3;p53">
                <a:extLst>
                  <a:ext uri="{FF2B5EF4-FFF2-40B4-BE49-F238E27FC236}">
                    <a16:creationId xmlns:a16="http://schemas.microsoft.com/office/drawing/2014/main" xmlns="" id="{CA0902D8-FC08-2AE1-ED49-218078CE1FF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4;p53">
                <a:extLst>
                  <a:ext uri="{FF2B5EF4-FFF2-40B4-BE49-F238E27FC236}">
                    <a16:creationId xmlns:a16="http://schemas.microsoft.com/office/drawing/2014/main" xmlns="" id="{3AAA1230-A767-23EC-7A50-1735703904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5;p53">
                <a:extLst>
                  <a:ext uri="{FF2B5EF4-FFF2-40B4-BE49-F238E27FC236}">
                    <a16:creationId xmlns:a16="http://schemas.microsoft.com/office/drawing/2014/main" xmlns="" id="{6ED52A66-167D-F801-5E1B-909E118696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6;p53">
                <a:extLst>
                  <a:ext uri="{FF2B5EF4-FFF2-40B4-BE49-F238E27FC236}">
                    <a16:creationId xmlns:a16="http://schemas.microsoft.com/office/drawing/2014/main" xmlns="" id="{12BAA55B-87F9-E8D9-9F9D-1140E73DC7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7;p53">
                <a:extLst>
                  <a:ext uri="{FF2B5EF4-FFF2-40B4-BE49-F238E27FC236}">
                    <a16:creationId xmlns:a16="http://schemas.microsoft.com/office/drawing/2014/main" xmlns="" id="{0A36F301-BBEA-0CB9-0395-E345386002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8;p53">
                <a:extLst>
                  <a:ext uri="{FF2B5EF4-FFF2-40B4-BE49-F238E27FC236}">
                    <a16:creationId xmlns:a16="http://schemas.microsoft.com/office/drawing/2014/main" xmlns="" id="{65B97512-8DC6-A56A-01EC-582E613C0FC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9;p53">
                <a:extLst>
                  <a:ext uri="{FF2B5EF4-FFF2-40B4-BE49-F238E27FC236}">
                    <a16:creationId xmlns:a16="http://schemas.microsoft.com/office/drawing/2014/main" xmlns="" id="{A0D747D1-9272-453A-E2CE-63B84D975C6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60;p53">
                <a:extLst>
                  <a:ext uri="{FF2B5EF4-FFF2-40B4-BE49-F238E27FC236}">
                    <a16:creationId xmlns:a16="http://schemas.microsoft.com/office/drawing/2014/main" xmlns="" id="{E2A2FBA9-E01A-35BB-AEC5-03DBA1D168B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61;p53">
                <a:extLst>
                  <a:ext uri="{FF2B5EF4-FFF2-40B4-BE49-F238E27FC236}">
                    <a16:creationId xmlns:a16="http://schemas.microsoft.com/office/drawing/2014/main" xmlns="" id="{2501304A-7600-C647-DDFD-8F6CC2CFE0D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62;p53">
              <a:extLst>
                <a:ext uri="{FF2B5EF4-FFF2-40B4-BE49-F238E27FC236}">
                  <a16:creationId xmlns:a16="http://schemas.microsoft.com/office/drawing/2014/main" xmlns="" id="{2A27419A-F9E3-D144-FE7B-1DAC397E6C3B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2" name="Google Shape;3663;p53">
                <a:extLst>
                  <a:ext uri="{FF2B5EF4-FFF2-40B4-BE49-F238E27FC236}">
                    <a16:creationId xmlns:a16="http://schemas.microsoft.com/office/drawing/2014/main" xmlns="" id="{2591D344-E610-54A7-5DC0-FA650181A4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64;p53">
                <a:extLst>
                  <a:ext uri="{FF2B5EF4-FFF2-40B4-BE49-F238E27FC236}">
                    <a16:creationId xmlns:a16="http://schemas.microsoft.com/office/drawing/2014/main" xmlns="" id="{A420AAB4-8552-A9B1-2701-C5E0E7B5691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65;p53">
                <a:extLst>
                  <a:ext uri="{FF2B5EF4-FFF2-40B4-BE49-F238E27FC236}">
                    <a16:creationId xmlns:a16="http://schemas.microsoft.com/office/drawing/2014/main" xmlns="" id="{4907BBE1-9009-D64D-B3BE-E728FC39DA2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6;p53">
                <a:extLst>
                  <a:ext uri="{FF2B5EF4-FFF2-40B4-BE49-F238E27FC236}">
                    <a16:creationId xmlns:a16="http://schemas.microsoft.com/office/drawing/2014/main" xmlns="" id="{EA570739-C820-33FC-614A-C31BA1E4F6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7;p53">
                <a:extLst>
                  <a:ext uri="{FF2B5EF4-FFF2-40B4-BE49-F238E27FC236}">
                    <a16:creationId xmlns:a16="http://schemas.microsoft.com/office/drawing/2014/main" xmlns="" id="{635798A8-D2DC-8772-8E59-178E6A0FC21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8;p53">
                <a:extLst>
                  <a:ext uri="{FF2B5EF4-FFF2-40B4-BE49-F238E27FC236}">
                    <a16:creationId xmlns:a16="http://schemas.microsoft.com/office/drawing/2014/main" xmlns="" id="{20B2875A-CDB1-A754-1C8C-3C3C9FFFD86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9;p53">
                <a:extLst>
                  <a:ext uri="{FF2B5EF4-FFF2-40B4-BE49-F238E27FC236}">
                    <a16:creationId xmlns:a16="http://schemas.microsoft.com/office/drawing/2014/main" xmlns="" id="{067F6968-002F-D84E-42F2-69E9F087C92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70;p53">
                <a:extLst>
                  <a:ext uri="{FF2B5EF4-FFF2-40B4-BE49-F238E27FC236}">
                    <a16:creationId xmlns:a16="http://schemas.microsoft.com/office/drawing/2014/main" xmlns="" id="{94569E38-809F-0E9F-83A8-D5876C21E7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71;p53">
                <a:extLst>
                  <a:ext uri="{FF2B5EF4-FFF2-40B4-BE49-F238E27FC236}">
                    <a16:creationId xmlns:a16="http://schemas.microsoft.com/office/drawing/2014/main" xmlns="" id="{FCD70690-7638-2DA6-3AC8-D87D789E785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2;p53">
                <a:extLst>
                  <a:ext uri="{FF2B5EF4-FFF2-40B4-BE49-F238E27FC236}">
                    <a16:creationId xmlns:a16="http://schemas.microsoft.com/office/drawing/2014/main" xmlns="" id="{9AD9A3CF-FCD7-D4F6-DD23-8DE71C051B6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3;p53">
                <a:extLst>
                  <a:ext uri="{FF2B5EF4-FFF2-40B4-BE49-F238E27FC236}">
                    <a16:creationId xmlns:a16="http://schemas.microsoft.com/office/drawing/2014/main" xmlns="" id="{C191BA57-7FB6-BF73-FB94-80F263286F4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4;p53">
                <a:extLst>
                  <a:ext uri="{FF2B5EF4-FFF2-40B4-BE49-F238E27FC236}">
                    <a16:creationId xmlns:a16="http://schemas.microsoft.com/office/drawing/2014/main" xmlns="" id="{75EC7508-08D2-68AA-AB3D-B7312314DE6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5;p53">
                <a:extLst>
                  <a:ext uri="{FF2B5EF4-FFF2-40B4-BE49-F238E27FC236}">
                    <a16:creationId xmlns:a16="http://schemas.microsoft.com/office/drawing/2014/main" xmlns="" id="{D4D846AD-AA86-A054-2E8B-9DFFECE5ECE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6;p53">
                <a:extLst>
                  <a:ext uri="{FF2B5EF4-FFF2-40B4-BE49-F238E27FC236}">
                    <a16:creationId xmlns:a16="http://schemas.microsoft.com/office/drawing/2014/main" xmlns="" id="{FC3B1359-5743-7AE9-4351-EA8A209E791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7;p53">
                <a:extLst>
                  <a:ext uri="{FF2B5EF4-FFF2-40B4-BE49-F238E27FC236}">
                    <a16:creationId xmlns:a16="http://schemas.microsoft.com/office/drawing/2014/main" xmlns="" id="{3F3F931A-FA2B-4CE2-9307-77B9973F107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8;p53">
                <a:extLst>
                  <a:ext uri="{FF2B5EF4-FFF2-40B4-BE49-F238E27FC236}">
                    <a16:creationId xmlns:a16="http://schemas.microsoft.com/office/drawing/2014/main" xmlns="" id="{A7C69DF8-3116-3ECB-15C9-00AFF4E007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9;p53">
                <a:extLst>
                  <a:ext uri="{FF2B5EF4-FFF2-40B4-BE49-F238E27FC236}">
                    <a16:creationId xmlns:a16="http://schemas.microsoft.com/office/drawing/2014/main" xmlns="" id="{7097A089-2F4D-5346-3139-BD4F7701E12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80;p53">
                <a:extLst>
                  <a:ext uri="{FF2B5EF4-FFF2-40B4-BE49-F238E27FC236}">
                    <a16:creationId xmlns:a16="http://schemas.microsoft.com/office/drawing/2014/main" xmlns="" id="{13A90CD4-3C2A-12EB-E7E6-7EA136D7826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81;p53">
              <a:extLst>
                <a:ext uri="{FF2B5EF4-FFF2-40B4-BE49-F238E27FC236}">
                  <a16:creationId xmlns:a16="http://schemas.microsoft.com/office/drawing/2014/main" xmlns="" id="{BBAB91F6-E62D-FBD4-084C-BD5157FA8EED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4" name="Google Shape;3682;p53">
                <a:extLst>
                  <a:ext uri="{FF2B5EF4-FFF2-40B4-BE49-F238E27FC236}">
                    <a16:creationId xmlns:a16="http://schemas.microsoft.com/office/drawing/2014/main" xmlns="" id="{E533160B-940C-59A1-292E-AEB12F19533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683;p53">
                <a:extLst>
                  <a:ext uri="{FF2B5EF4-FFF2-40B4-BE49-F238E27FC236}">
                    <a16:creationId xmlns:a16="http://schemas.microsoft.com/office/drawing/2014/main" xmlns="" id="{0D30D163-71FD-D5DA-89C7-B218A2A7F67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684;p53">
                <a:extLst>
                  <a:ext uri="{FF2B5EF4-FFF2-40B4-BE49-F238E27FC236}">
                    <a16:creationId xmlns:a16="http://schemas.microsoft.com/office/drawing/2014/main" xmlns="" id="{3A7E91AB-7539-FA93-2475-60C9C1B34A2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5;p53">
                <a:extLst>
                  <a:ext uri="{FF2B5EF4-FFF2-40B4-BE49-F238E27FC236}">
                    <a16:creationId xmlns:a16="http://schemas.microsoft.com/office/drawing/2014/main" xmlns="" id="{41C02DF5-08AD-2DD3-C913-0ADB3B96204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6;p53">
                <a:extLst>
                  <a:ext uri="{FF2B5EF4-FFF2-40B4-BE49-F238E27FC236}">
                    <a16:creationId xmlns:a16="http://schemas.microsoft.com/office/drawing/2014/main" xmlns="" id="{0BB9BF1E-4382-C552-1B79-581E3A63244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7;p53">
                <a:extLst>
                  <a:ext uri="{FF2B5EF4-FFF2-40B4-BE49-F238E27FC236}">
                    <a16:creationId xmlns:a16="http://schemas.microsoft.com/office/drawing/2014/main" xmlns="" id="{C6FBB9FD-49B0-6C5B-69B1-A9C7EADAD4E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8;p53">
                <a:extLst>
                  <a:ext uri="{FF2B5EF4-FFF2-40B4-BE49-F238E27FC236}">
                    <a16:creationId xmlns:a16="http://schemas.microsoft.com/office/drawing/2014/main" xmlns="" id="{50E72BF2-C2BB-8C68-9C7B-033D7054080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9;p53">
                <a:extLst>
                  <a:ext uri="{FF2B5EF4-FFF2-40B4-BE49-F238E27FC236}">
                    <a16:creationId xmlns:a16="http://schemas.microsoft.com/office/drawing/2014/main" xmlns="" id="{879B4F12-4C8C-15BD-6E38-11D116E014B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90;p53">
                <a:extLst>
                  <a:ext uri="{FF2B5EF4-FFF2-40B4-BE49-F238E27FC236}">
                    <a16:creationId xmlns:a16="http://schemas.microsoft.com/office/drawing/2014/main" xmlns="" id="{93F4DA7A-AC0E-C864-015D-F2FC6BD7AB6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91;p53">
                <a:extLst>
                  <a:ext uri="{FF2B5EF4-FFF2-40B4-BE49-F238E27FC236}">
                    <a16:creationId xmlns:a16="http://schemas.microsoft.com/office/drawing/2014/main" xmlns="" id="{7DB841C2-61DC-7CAA-F76C-CB5FB9C2E35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2;p53">
                <a:extLst>
                  <a:ext uri="{FF2B5EF4-FFF2-40B4-BE49-F238E27FC236}">
                    <a16:creationId xmlns:a16="http://schemas.microsoft.com/office/drawing/2014/main" xmlns="" id="{4340A100-7D48-6D4C-FAFE-B20FF4F6C6D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3;p53">
                <a:extLst>
                  <a:ext uri="{FF2B5EF4-FFF2-40B4-BE49-F238E27FC236}">
                    <a16:creationId xmlns:a16="http://schemas.microsoft.com/office/drawing/2014/main" xmlns="" id="{A7EF9422-0874-50CA-DECD-E3FEEEEB4D8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4;p53">
                <a:extLst>
                  <a:ext uri="{FF2B5EF4-FFF2-40B4-BE49-F238E27FC236}">
                    <a16:creationId xmlns:a16="http://schemas.microsoft.com/office/drawing/2014/main" xmlns="" id="{748135C5-1A19-817A-FDA0-3951C999D14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5;p53">
                <a:extLst>
                  <a:ext uri="{FF2B5EF4-FFF2-40B4-BE49-F238E27FC236}">
                    <a16:creationId xmlns:a16="http://schemas.microsoft.com/office/drawing/2014/main" xmlns="" id="{27EEBC17-4256-A1D8-83AA-2981F1B8910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6;p53">
                <a:extLst>
                  <a:ext uri="{FF2B5EF4-FFF2-40B4-BE49-F238E27FC236}">
                    <a16:creationId xmlns:a16="http://schemas.microsoft.com/office/drawing/2014/main" xmlns="" id="{ACF158E5-7AC7-40CA-5F82-92C714B42B6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7;p53">
                <a:extLst>
                  <a:ext uri="{FF2B5EF4-FFF2-40B4-BE49-F238E27FC236}">
                    <a16:creationId xmlns:a16="http://schemas.microsoft.com/office/drawing/2014/main" xmlns="" id="{993E8541-1136-42EA-29AE-67B0FEEF7E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8;p53">
                <a:extLst>
                  <a:ext uri="{FF2B5EF4-FFF2-40B4-BE49-F238E27FC236}">
                    <a16:creationId xmlns:a16="http://schemas.microsoft.com/office/drawing/2014/main" xmlns="" id="{E69F8B1C-DF06-1800-0558-F8ACC599753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9;p53">
                <a:extLst>
                  <a:ext uri="{FF2B5EF4-FFF2-40B4-BE49-F238E27FC236}">
                    <a16:creationId xmlns:a16="http://schemas.microsoft.com/office/drawing/2014/main" xmlns="" id="{F8103BEE-4D64-3611-0783-FD2FDB27B93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700;p53">
              <a:extLst>
                <a:ext uri="{FF2B5EF4-FFF2-40B4-BE49-F238E27FC236}">
                  <a16:creationId xmlns:a16="http://schemas.microsoft.com/office/drawing/2014/main" xmlns="" id="{E39C52F0-CAF5-DAA0-C339-E834952666C7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6" name="Google Shape;3701;p53">
                <a:extLst>
                  <a:ext uri="{FF2B5EF4-FFF2-40B4-BE49-F238E27FC236}">
                    <a16:creationId xmlns:a16="http://schemas.microsoft.com/office/drawing/2014/main" xmlns="" id="{53E1B8E0-7A40-33B6-30D9-A6C0A82BD75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02;p53">
                <a:extLst>
                  <a:ext uri="{FF2B5EF4-FFF2-40B4-BE49-F238E27FC236}">
                    <a16:creationId xmlns:a16="http://schemas.microsoft.com/office/drawing/2014/main" xmlns="" id="{0D76D823-A578-75C9-B104-A028B6A691D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03;p53">
                <a:extLst>
                  <a:ext uri="{FF2B5EF4-FFF2-40B4-BE49-F238E27FC236}">
                    <a16:creationId xmlns:a16="http://schemas.microsoft.com/office/drawing/2014/main" xmlns="" id="{86A1A54C-AE8B-F8B3-F0B5-50E656855AE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4;p53">
                <a:extLst>
                  <a:ext uri="{FF2B5EF4-FFF2-40B4-BE49-F238E27FC236}">
                    <a16:creationId xmlns:a16="http://schemas.microsoft.com/office/drawing/2014/main" xmlns="" id="{2C606CEE-DD68-712C-6A11-C5F9581419E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5;p53">
                <a:extLst>
                  <a:ext uri="{FF2B5EF4-FFF2-40B4-BE49-F238E27FC236}">
                    <a16:creationId xmlns:a16="http://schemas.microsoft.com/office/drawing/2014/main" xmlns="" id="{9CDDCA2C-383D-9FA0-E368-ECF201C906A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6;p53">
                <a:extLst>
                  <a:ext uri="{FF2B5EF4-FFF2-40B4-BE49-F238E27FC236}">
                    <a16:creationId xmlns:a16="http://schemas.microsoft.com/office/drawing/2014/main" xmlns="" id="{B1446A2B-4517-C63F-CEDF-4A62CAD6850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7;p53">
                <a:extLst>
                  <a:ext uri="{FF2B5EF4-FFF2-40B4-BE49-F238E27FC236}">
                    <a16:creationId xmlns:a16="http://schemas.microsoft.com/office/drawing/2014/main" xmlns="" id="{F976CFD8-9FE0-3AE6-C09C-449D68322F9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8;p53">
                <a:extLst>
                  <a:ext uri="{FF2B5EF4-FFF2-40B4-BE49-F238E27FC236}">
                    <a16:creationId xmlns:a16="http://schemas.microsoft.com/office/drawing/2014/main" xmlns="" id="{08093E31-D322-DDF4-9421-BE6C4121A52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9;p53">
                <a:extLst>
                  <a:ext uri="{FF2B5EF4-FFF2-40B4-BE49-F238E27FC236}">
                    <a16:creationId xmlns:a16="http://schemas.microsoft.com/office/drawing/2014/main" xmlns="" id="{D0D3F000-B6B5-7FAF-D548-789487EF374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10;p53">
                <a:extLst>
                  <a:ext uri="{FF2B5EF4-FFF2-40B4-BE49-F238E27FC236}">
                    <a16:creationId xmlns:a16="http://schemas.microsoft.com/office/drawing/2014/main" xmlns="" id="{C3F949C6-366A-3FE4-D682-1C8A404D9D9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11;p53">
                <a:extLst>
                  <a:ext uri="{FF2B5EF4-FFF2-40B4-BE49-F238E27FC236}">
                    <a16:creationId xmlns:a16="http://schemas.microsoft.com/office/drawing/2014/main" xmlns="" id="{DEE51D86-99D2-3B67-7542-0CD5D12DBBE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2;p53">
                <a:extLst>
                  <a:ext uri="{FF2B5EF4-FFF2-40B4-BE49-F238E27FC236}">
                    <a16:creationId xmlns:a16="http://schemas.microsoft.com/office/drawing/2014/main" xmlns="" id="{0D2F4DE4-A0A6-8E88-C0E7-E27F6BF0357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3;p53">
                <a:extLst>
                  <a:ext uri="{FF2B5EF4-FFF2-40B4-BE49-F238E27FC236}">
                    <a16:creationId xmlns:a16="http://schemas.microsoft.com/office/drawing/2014/main" xmlns="" id="{263D8A95-5B7C-9042-FFE3-32A1D08351E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4;p53">
                <a:extLst>
                  <a:ext uri="{FF2B5EF4-FFF2-40B4-BE49-F238E27FC236}">
                    <a16:creationId xmlns:a16="http://schemas.microsoft.com/office/drawing/2014/main" xmlns="" id="{773B50B1-FFF6-00E4-2602-A23B8F98DF8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5;p53">
                <a:extLst>
                  <a:ext uri="{FF2B5EF4-FFF2-40B4-BE49-F238E27FC236}">
                    <a16:creationId xmlns:a16="http://schemas.microsoft.com/office/drawing/2014/main" xmlns="" id="{06944131-67B3-EE6B-A458-3E7041860CE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6;p53">
                <a:extLst>
                  <a:ext uri="{FF2B5EF4-FFF2-40B4-BE49-F238E27FC236}">
                    <a16:creationId xmlns:a16="http://schemas.microsoft.com/office/drawing/2014/main" xmlns="" id="{D757A323-AE59-BEF5-ACC2-2B420B83857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7;p53">
                <a:extLst>
                  <a:ext uri="{FF2B5EF4-FFF2-40B4-BE49-F238E27FC236}">
                    <a16:creationId xmlns:a16="http://schemas.microsoft.com/office/drawing/2014/main" xmlns="" id="{6013872A-61D3-A30F-A606-DFEDF551760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8;p53">
                <a:extLst>
                  <a:ext uri="{FF2B5EF4-FFF2-40B4-BE49-F238E27FC236}">
                    <a16:creationId xmlns:a16="http://schemas.microsoft.com/office/drawing/2014/main" xmlns="" id="{2B7A71E1-464C-18E3-71D8-5C77254CE3D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719;p53">
              <a:extLst>
                <a:ext uri="{FF2B5EF4-FFF2-40B4-BE49-F238E27FC236}">
                  <a16:creationId xmlns:a16="http://schemas.microsoft.com/office/drawing/2014/main" xmlns="" id="{8640C843-3F50-BC0F-55E0-C00193720CBE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8" name="Google Shape;3720;p53">
                <a:extLst>
                  <a:ext uri="{FF2B5EF4-FFF2-40B4-BE49-F238E27FC236}">
                    <a16:creationId xmlns:a16="http://schemas.microsoft.com/office/drawing/2014/main" xmlns="" id="{B21B571D-2450-A312-9B1F-C235F367DC6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21;p53">
                <a:extLst>
                  <a:ext uri="{FF2B5EF4-FFF2-40B4-BE49-F238E27FC236}">
                    <a16:creationId xmlns:a16="http://schemas.microsoft.com/office/drawing/2014/main" xmlns="" id="{A050F665-AADB-66F5-07AD-65DD7667C9D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22;p53">
                <a:extLst>
                  <a:ext uri="{FF2B5EF4-FFF2-40B4-BE49-F238E27FC236}">
                    <a16:creationId xmlns:a16="http://schemas.microsoft.com/office/drawing/2014/main" xmlns="" id="{CD12F2A2-8CA4-A9F2-7F33-848165F2A4E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3;p53">
                <a:extLst>
                  <a:ext uri="{FF2B5EF4-FFF2-40B4-BE49-F238E27FC236}">
                    <a16:creationId xmlns:a16="http://schemas.microsoft.com/office/drawing/2014/main" xmlns="" id="{CDBA44CB-2518-1464-0F48-155E740D2DE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4;p53">
                <a:extLst>
                  <a:ext uri="{FF2B5EF4-FFF2-40B4-BE49-F238E27FC236}">
                    <a16:creationId xmlns:a16="http://schemas.microsoft.com/office/drawing/2014/main" xmlns="" id="{192742B7-FB8B-4D96-8146-ED7722BF541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5;p53">
                <a:extLst>
                  <a:ext uri="{FF2B5EF4-FFF2-40B4-BE49-F238E27FC236}">
                    <a16:creationId xmlns:a16="http://schemas.microsoft.com/office/drawing/2014/main" xmlns="" id="{197B01AC-06AB-A908-83E8-6AFA5356B3F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6;p53">
                <a:extLst>
                  <a:ext uri="{FF2B5EF4-FFF2-40B4-BE49-F238E27FC236}">
                    <a16:creationId xmlns:a16="http://schemas.microsoft.com/office/drawing/2014/main" xmlns="" id="{71BFDDA2-213D-06EF-9FBF-9DAC4E63A7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7;p53">
                <a:extLst>
                  <a:ext uri="{FF2B5EF4-FFF2-40B4-BE49-F238E27FC236}">
                    <a16:creationId xmlns:a16="http://schemas.microsoft.com/office/drawing/2014/main" xmlns="" id="{031D2254-9539-D65C-697F-A36DD3513AF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8;p53">
                <a:extLst>
                  <a:ext uri="{FF2B5EF4-FFF2-40B4-BE49-F238E27FC236}">
                    <a16:creationId xmlns:a16="http://schemas.microsoft.com/office/drawing/2014/main" xmlns="" id="{507CE161-10E2-C9DE-BD19-2E3CEDFB636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9;p53">
                <a:extLst>
                  <a:ext uri="{FF2B5EF4-FFF2-40B4-BE49-F238E27FC236}">
                    <a16:creationId xmlns:a16="http://schemas.microsoft.com/office/drawing/2014/main" xmlns="" id="{0C0FA304-8250-36A1-E6ED-C41318C2242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30;p53">
                <a:extLst>
                  <a:ext uri="{FF2B5EF4-FFF2-40B4-BE49-F238E27FC236}">
                    <a16:creationId xmlns:a16="http://schemas.microsoft.com/office/drawing/2014/main" xmlns="" id="{5AAB6DD3-DAA5-487A-05E8-87F9B1BD895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31;p53">
                <a:extLst>
                  <a:ext uri="{FF2B5EF4-FFF2-40B4-BE49-F238E27FC236}">
                    <a16:creationId xmlns:a16="http://schemas.microsoft.com/office/drawing/2014/main" xmlns="" id="{7AA78B25-EFDD-2AE6-AEB8-C34137DEA0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2;p53">
                <a:extLst>
                  <a:ext uri="{FF2B5EF4-FFF2-40B4-BE49-F238E27FC236}">
                    <a16:creationId xmlns:a16="http://schemas.microsoft.com/office/drawing/2014/main" xmlns="" id="{752F3681-26B9-C90D-68DE-4A6E4965DC4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3;p53">
                <a:extLst>
                  <a:ext uri="{FF2B5EF4-FFF2-40B4-BE49-F238E27FC236}">
                    <a16:creationId xmlns:a16="http://schemas.microsoft.com/office/drawing/2014/main" xmlns="" id="{162C88C1-424F-E966-2A61-BE6D44A5FFC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4;p53">
                <a:extLst>
                  <a:ext uri="{FF2B5EF4-FFF2-40B4-BE49-F238E27FC236}">
                    <a16:creationId xmlns:a16="http://schemas.microsoft.com/office/drawing/2014/main" xmlns="" id="{AF069B84-9C99-A966-271E-B9BC5EB936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5;p53">
                <a:extLst>
                  <a:ext uri="{FF2B5EF4-FFF2-40B4-BE49-F238E27FC236}">
                    <a16:creationId xmlns:a16="http://schemas.microsoft.com/office/drawing/2014/main" xmlns="" id="{9B251F76-2A11-BF76-E995-1A8514C9DC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6;p53">
                <a:extLst>
                  <a:ext uri="{FF2B5EF4-FFF2-40B4-BE49-F238E27FC236}">
                    <a16:creationId xmlns:a16="http://schemas.microsoft.com/office/drawing/2014/main" xmlns="" id="{93874EDB-6BBE-2941-6C6D-8F659B5F298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7;p53">
                <a:extLst>
                  <a:ext uri="{FF2B5EF4-FFF2-40B4-BE49-F238E27FC236}">
                    <a16:creationId xmlns:a16="http://schemas.microsoft.com/office/drawing/2014/main" xmlns="" id="{BEA5AB27-FEC1-92B4-F52D-B14A2ACBF86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38;p53">
              <a:extLst>
                <a:ext uri="{FF2B5EF4-FFF2-40B4-BE49-F238E27FC236}">
                  <a16:creationId xmlns:a16="http://schemas.microsoft.com/office/drawing/2014/main" xmlns="" id="{D2AAEAD5-D5EF-99C1-8D84-7FF95ADDFB79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0" name="Google Shape;3739;p53">
                <a:extLst>
                  <a:ext uri="{FF2B5EF4-FFF2-40B4-BE49-F238E27FC236}">
                    <a16:creationId xmlns:a16="http://schemas.microsoft.com/office/drawing/2014/main" xmlns="" id="{05BF7353-70A0-07FF-65CE-65E11932D12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40;p53">
                <a:extLst>
                  <a:ext uri="{FF2B5EF4-FFF2-40B4-BE49-F238E27FC236}">
                    <a16:creationId xmlns:a16="http://schemas.microsoft.com/office/drawing/2014/main" xmlns="" id="{0345615D-7495-8D57-14BC-CB911C7ACAB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41;p53">
                <a:extLst>
                  <a:ext uri="{FF2B5EF4-FFF2-40B4-BE49-F238E27FC236}">
                    <a16:creationId xmlns:a16="http://schemas.microsoft.com/office/drawing/2014/main" xmlns="" id="{3CC95A3D-60AD-A94F-F40F-30530E7B34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2;p53">
                <a:extLst>
                  <a:ext uri="{FF2B5EF4-FFF2-40B4-BE49-F238E27FC236}">
                    <a16:creationId xmlns:a16="http://schemas.microsoft.com/office/drawing/2014/main" xmlns="" id="{4FE4D5C9-1D07-5137-1FC7-BED9AADBFA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3;p53">
                <a:extLst>
                  <a:ext uri="{FF2B5EF4-FFF2-40B4-BE49-F238E27FC236}">
                    <a16:creationId xmlns:a16="http://schemas.microsoft.com/office/drawing/2014/main" xmlns="" id="{01D420A4-DB49-5E80-1C53-66F23647B90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4;p53">
                <a:extLst>
                  <a:ext uri="{FF2B5EF4-FFF2-40B4-BE49-F238E27FC236}">
                    <a16:creationId xmlns:a16="http://schemas.microsoft.com/office/drawing/2014/main" xmlns="" id="{029D011E-1C60-87BD-78A1-155D13A6C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5;p53">
                <a:extLst>
                  <a:ext uri="{FF2B5EF4-FFF2-40B4-BE49-F238E27FC236}">
                    <a16:creationId xmlns:a16="http://schemas.microsoft.com/office/drawing/2014/main" xmlns="" id="{7126FD15-F56C-D608-4072-0BE0DAF741C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6;p53">
                <a:extLst>
                  <a:ext uri="{FF2B5EF4-FFF2-40B4-BE49-F238E27FC236}">
                    <a16:creationId xmlns:a16="http://schemas.microsoft.com/office/drawing/2014/main" xmlns="" id="{2072DE85-F069-C195-37FF-269923DBC1D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7;p53">
                <a:extLst>
                  <a:ext uri="{FF2B5EF4-FFF2-40B4-BE49-F238E27FC236}">
                    <a16:creationId xmlns:a16="http://schemas.microsoft.com/office/drawing/2014/main" xmlns="" id="{81B27B55-4A4E-195D-CA69-07824E9C414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8;p53">
                <a:extLst>
                  <a:ext uri="{FF2B5EF4-FFF2-40B4-BE49-F238E27FC236}">
                    <a16:creationId xmlns:a16="http://schemas.microsoft.com/office/drawing/2014/main" xmlns="" id="{FD0479C5-5343-4F70-7D78-09BE1755C0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9;p53">
                <a:extLst>
                  <a:ext uri="{FF2B5EF4-FFF2-40B4-BE49-F238E27FC236}">
                    <a16:creationId xmlns:a16="http://schemas.microsoft.com/office/drawing/2014/main" xmlns="" id="{7F2974D6-21BF-4AEE-14BA-9F0BC5F0458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50;p53">
                <a:extLst>
                  <a:ext uri="{FF2B5EF4-FFF2-40B4-BE49-F238E27FC236}">
                    <a16:creationId xmlns:a16="http://schemas.microsoft.com/office/drawing/2014/main" xmlns="" id="{4E95C8D7-43EC-77E4-EE45-6763E6CD28D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51;p53">
                <a:extLst>
                  <a:ext uri="{FF2B5EF4-FFF2-40B4-BE49-F238E27FC236}">
                    <a16:creationId xmlns:a16="http://schemas.microsoft.com/office/drawing/2014/main" xmlns="" id="{D919EB32-EAEE-CE58-6525-47241C5AB6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2;p53">
                <a:extLst>
                  <a:ext uri="{FF2B5EF4-FFF2-40B4-BE49-F238E27FC236}">
                    <a16:creationId xmlns:a16="http://schemas.microsoft.com/office/drawing/2014/main" xmlns="" id="{1F4D791A-712A-CE01-FCF5-523BDE4CD2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3;p53">
                <a:extLst>
                  <a:ext uri="{FF2B5EF4-FFF2-40B4-BE49-F238E27FC236}">
                    <a16:creationId xmlns:a16="http://schemas.microsoft.com/office/drawing/2014/main" xmlns="" id="{1FD8458A-3E12-300F-62E6-A1006FB2789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4;p53">
                <a:extLst>
                  <a:ext uri="{FF2B5EF4-FFF2-40B4-BE49-F238E27FC236}">
                    <a16:creationId xmlns:a16="http://schemas.microsoft.com/office/drawing/2014/main" xmlns="" id="{9C5FE64C-7C5A-1562-6970-0AC5B41C024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5;p53">
                <a:extLst>
                  <a:ext uri="{FF2B5EF4-FFF2-40B4-BE49-F238E27FC236}">
                    <a16:creationId xmlns:a16="http://schemas.microsoft.com/office/drawing/2014/main" xmlns="" id="{7C3BFE2F-2C9B-FB20-0090-B187EACA097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6;p53">
                <a:extLst>
                  <a:ext uri="{FF2B5EF4-FFF2-40B4-BE49-F238E27FC236}">
                    <a16:creationId xmlns:a16="http://schemas.microsoft.com/office/drawing/2014/main" xmlns="" id="{FBD584F8-7B79-24E9-8399-B1D577D5E58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57;p53">
              <a:extLst>
                <a:ext uri="{FF2B5EF4-FFF2-40B4-BE49-F238E27FC236}">
                  <a16:creationId xmlns:a16="http://schemas.microsoft.com/office/drawing/2014/main" xmlns="" id="{61D28371-FCB8-B7F0-441C-3ECE9C93B991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2" name="Google Shape;3758;p53">
                <a:extLst>
                  <a:ext uri="{FF2B5EF4-FFF2-40B4-BE49-F238E27FC236}">
                    <a16:creationId xmlns:a16="http://schemas.microsoft.com/office/drawing/2014/main" xmlns="" id="{5F04E6BE-AEA2-FADF-0F02-5B120A087C6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59;p53">
                <a:extLst>
                  <a:ext uri="{FF2B5EF4-FFF2-40B4-BE49-F238E27FC236}">
                    <a16:creationId xmlns:a16="http://schemas.microsoft.com/office/drawing/2014/main" xmlns="" id="{6D4828A7-D776-B980-1543-6215DBBD634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60;p53">
                <a:extLst>
                  <a:ext uri="{FF2B5EF4-FFF2-40B4-BE49-F238E27FC236}">
                    <a16:creationId xmlns:a16="http://schemas.microsoft.com/office/drawing/2014/main" xmlns="" id="{C5C18C5A-8E83-C4A7-92C4-80047BFC47B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61;p53">
                <a:extLst>
                  <a:ext uri="{FF2B5EF4-FFF2-40B4-BE49-F238E27FC236}">
                    <a16:creationId xmlns:a16="http://schemas.microsoft.com/office/drawing/2014/main" xmlns="" id="{B8245443-2945-F8EE-7D1F-0056304AC07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2;p53">
                <a:extLst>
                  <a:ext uri="{FF2B5EF4-FFF2-40B4-BE49-F238E27FC236}">
                    <a16:creationId xmlns:a16="http://schemas.microsoft.com/office/drawing/2014/main" xmlns="" id="{82E408E8-1386-ED70-1E5F-4BA50C6B19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3;p53">
                <a:extLst>
                  <a:ext uri="{FF2B5EF4-FFF2-40B4-BE49-F238E27FC236}">
                    <a16:creationId xmlns:a16="http://schemas.microsoft.com/office/drawing/2014/main" xmlns="" id="{67E06751-13B2-643B-C243-3BD26DD7D78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4;p53">
                <a:extLst>
                  <a:ext uri="{FF2B5EF4-FFF2-40B4-BE49-F238E27FC236}">
                    <a16:creationId xmlns:a16="http://schemas.microsoft.com/office/drawing/2014/main" xmlns="" id="{2BB27C63-3489-D0D6-1A4B-19B47E66BA7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5;p53">
                <a:extLst>
                  <a:ext uri="{FF2B5EF4-FFF2-40B4-BE49-F238E27FC236}">
                    <a16:creationId xmlns:a16="http://schemas.microsoft.com/office/drawing/2014/main" xmlns="" id="{28D24928-E998-DADF-280E-3B451EBE7B2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6;p53">
                <a:extLst>
                  <a:ext uri="{FF2B5EF4-FFF2-40B4-BE49-F238E27FC236}">
                    <a16:creationId xmlns:a16="http://schemas.microsoft.com/office/drawing/2014/main" xmlns="" id="{94772353-850A-AEF5-BBC3-E0A3B9FB404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7;p53">
                <a:extLst>
                  <a:ext uri="{FF2B5EF4-FFF2-40B4-BE49-F238E27FC236}">
                    <a16:creationId xmlns:a16="http://schemas.microsoft.com/office/drawing/2014/main" xmlns="" id="{89E91130-ED17-E2C4-CC0D-8FA8D7FFAA7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8;p53">
                <a:extLst>
                  <a:ext uri="{FF2B5EF4-FFF2-40B4-BE49-F238E27FC236}">
                    <a16:creationId xmlns:a16="http://schemas.microsoft.com/office/drawing/2014/main" xmlns="" id="{6A1324B1-4D84-9FF2-B54D-732B808065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9;p53">
                <a:extLst>
                  <a:ext uri="{FF2B5EF4-FFF2-40B4-BE49-F238E27FC236}">
                    <a16:creationId xmlns:a16="http://schemas.microsoft.com/office/drawing/2014/main" xmlns="" id="{EA6A1BFB-F650-1E4E-D880-DCAC7A59F81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70;p53">
                <a:extLst>
                  <a:ext uri="{FF2B5EF4-FFF2-40B4-BE49-F238E27FC236}">
                    <a16:creationId xmlns:a16="http://schemas.microsoft.com/office/drawing/2014/main" xmlns="" id="{CC3F616C-3F77-5BC8-A2C1-50605449FAC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71;p53">
                <a:extLst>
                  <a:ext uri="{FF2B5EF4-FFF2-40B4-BE49-F238E27FC236}">
                    <a16:creationId xmlns:a16="http://schemas.microsoft.com/office/drawing/2014/main" xmlns="" id="{B69AD43A-B3C5-551A-7C1A-5F89E6FB66E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2;p53">
                <a:extLst>
                  <a:ext uri="{FF2B5EF4-FFF2-40B4-BE49-F238E27FC236}">
                    <a16:creationId xmlns:a16="http://schemas.microsoft.com/office/drawing/2014/main" xmlns="" id="{E954ACDA-1275-EBC7-2DDD-5EA8944EECC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3;p53">
                <a:extLst>
                  <a:ext uri="{FF2B5EF4-FFF2-40B4-BE49-F238E27FC236}">
                    <a16:creationId xmlns:a16="http://schemas.microsoft.com/office/drawing/2014/main" xmlns="" id="{98CB74E1-A7F2-44EB-155B-4B68B156106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4;p53">
                <a:extLst>
                  <a:ext uri="{FF2B5EF4-FFF2-40B4-BE49-F238E27FC236}">
                    <a16:creationId xmlns:a16="http://schemas.microsoft.com/office/drawing/2014/main" xmlns="" id="{9FB065B9-8706-34B8-DB74-E398467A4A4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5;p53">
                <a:extLst>
                  <a:ext uri="{FF2B5EF4-FFF2-40B4-BE49-F238E27FC236}">
                    <a16:creationId xmlns:a16="http://schemas.microsoft.com/office/drawing/2014/main" xmlns="" id="{F96AB76F-2633-C62A-7254-F7C90F9F59D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76;p53">
              <a:extLst>
                <a:ext uri="{FF2B5EF4-FFF2-40B4-BE49-F238E27FC236}">
                  <a16:creationId xmlns:a16="http://schemas.microsoft.com/office/drawing/2014/main" xmlns="" id="{5CF0C08A-DAB7-0521-D4B9-6F6BBA3AB629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4" name="Google Shape;3777;p53">
                <a:extLst>
                  <a:ext uri="{FF2B5EF4-FFF2-40B4-BE49-F238E27FC236}">
                    <a16:creationId xmlns:a16="http://schemas.microsoft.com/office/drawing/2014/main" xmlns="" id="{4C71A18D-71EC-FE62-640A-032C07A7367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78;p53">
                <a:extLst>
                  <a:ext uri="{FF2B5EF4-FFF2-40B4-BE49-F238E27FC236}">
                    <a16:creationId xmlns:a16="http://schemas.microsoft.com/office/drawing/2014/main" xmlns="" id="{1DEF8CE5-568E-36DC-86DC-4FC87072849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79;p53">
                <a:extLst>
                  <a:ext uri="{FF2B5EF4-FFF2-40B4-BE49-F238E27FC236}">
                    <a16:creationId xmlns:a16="http://schemas.microsoft.com/office/drawing/2014/main" xmlns="" id="{EFF11AC8-D862-D0E9-2499-A06E0523C41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80;p53">
                <a:extLst>
                  <a:ext uri="{FF2B5EF4-FFF2-40B4-BE49-F238E27FC236}">
                    <a16:creationId xmlns:a16="http://schemas.microsoft.com/office/drawing/2014/main" xmlns="" id="{2230E286-0FD7-7717-53D8-1CC87145873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81;p53">
                <a:extLst>
                  <a:ext uri="{FF2B5EF4-FFF2-40B4-BE49-F238E27FC236}">
                    <a16:creationId xmlns:a16="http://schemas.microsoft.com/office/drawing/2014/main" xmlns="" id="{40ED2886-9AC4-49BD-5D7E-7BC41227F26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2;p53">
                <a:extLst>
                  <a:ext uri="{FF2B5EF4-FFF2-40B4-BE49-F238E27FC236}">
                    <a16:creationId xmlns:a16="http://schemas.microsoft.com/office/drawing/2014/main" xmlns="" id="{6AA7E035-7210-6A6B-57EB-26EF102A330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3;p53">
                <a:extLst>
                  <a:ext uri="{FF2B5EF4-FFF2-40B4-BE49-F238E27FC236}">
                    <a16:creationId xmlns:a16="http://schemas.microsoft.com/office/drawing/2014/main" xmlns="" id="{85F23EF0-C801-1628-8A90-FA095A50CE7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4;p53">
                <a:extLst>
                  <a:ext uri="{FF2B5EF4-FFF2-40B4-BE49-F238E27FC236}">
                    <a16:creationId xmlns:a16="http://schemas.microsoft.com/office/drawing/2014/main" xmlns="" id="{02DF768D-F9E7-731C-5948-3315CCEFF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5;p53">
                <a:extLst>
                  <a:ext uri="{FF2B5EF4-FFF2-40B4-BE49-F238E27FC236}">
                    <a16:creationId xmlns:a16="http://schemas.microsoft.com/office/drawing/2014/main" xmlns="" id="{847ABE7C-066F-C7EB-D257-0A7FD4BC4BD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6;p53">
                <a:extLst>
                  <a:ext uri="{FF2B5EF4-FFF2-40B4-BE49-F238E27FC236}">
                    <a16:creationId xmlns:a16="http://schemas.microsoft.com/office/drawing/2014/main" xmlns="" id="{ABD9A1F3-93EB-80CA-2758-2EF6FD7D7A4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7;p53">
                <a:extLst>
                  <a:ext uri="{FF2B5EF4-FFF2-40B4-BE49-F238E27FC236}">
                    <a16:creationId xmlns:a16="http://schemas.microsoft.com/office/drawing/2014/main" xmlns="" id="{3078B164-03B7-891A-FCD5-D3E928AA27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8;p53">
                <a:extLst>
                  <a:ext uri="{FF2B5EF4-FFF2-40B4-BE49-F238E27FC236}">
                    <a16:creationId xmlns:a16="http://schemas.microsoft.com/office/drawing/2014/main" xmlns="" id="{B4B17443-782E-746E-D429-D9EFDFC18E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9;p53">
                <a:extLst>
                  <a:ext uri="{FF2B5EF4-FFF2-40B4-BE49-F238E27FC236}">
                    <a16:creationId xmlns:a16="http://schemas.microsoft.com/office/drawing/2014/main" xmlns="" id="{44BF419E-C655-EF4E-AD67-212BBFE0A9E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90;p53">
                <a:extLst>
                  <a:ext uri="{FF2B5EF4-FFF2-40B4-BE49-F238E27FC236}">
                    <a16:creationId xmlns:a16="http://schemas.microsoft.com/office/drawing/2014/main" xmlns="" id="{2C40AEE4-8F0E-E906-F73A-55CC79388F2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91;p53">
                <a:extLst>
                  <a:ext uri="{FF2B5EF4-FFF2-40B4-BE49-F238E27FC236}">
                    <a16:creationId xmlns:a16="http://schemas.microsoft.com/office/drawing/2014/main" xmlns="" id="{FD228BE3-D4E2-4346-7251-0B221B4C8E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2;p53">
                <a:extLst>
                  <a:ext uri="{FF2B5EF4-FFF2-40B4-BE49-F238E27FC236}">
                    <a16:creationId xmlns:a16="http://schemas.microsoft.com/office/drawing/2014/main" xmlns="" id="{D4813869-34DE-E179-8816-FFDE36C6008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3;p53">
                <a:extLst>
                  <a:ext uri="{FF2B5EF4-FFF2-40B4-BE49-F238E27FC236}">
                    <a16:creationId xmlns:a16="http://schemas.microsoft.com/office/drawing/2014/main" xmlns="" id="{A290513D-CCA5-AB7F-ABBA-D0306602A6C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4;p53">
                <a:extLst>
                  <a:ext uri="{FF2B5EF4-FFF2-40B4-BE49-F238E27FC236}">
                    <a16:creationId xmlns:a16="http://schemas.microsoft.com/office/drawing/2014/main" xmlns="" id="{30A2C19F-8E66-261C-9882-CBB85641575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95;p53">
              <a:extLst>
                <a:ext uri="{FF2B5EF4-FFF2-40B4-BE49-F238E27FC236}">
                  <a16:creationId xmlns:a16="http://schemas.microsoft.com/office/drawing/2014/main" xmlns="" id="{4F9658B1-8B05-8EB9-36B6-674D05BF2E44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6" name="Google Shape;3796;p53">
                <a:extLst>
                  <a:ext uri="{FF2B5EF4-FFF2-40B4-BE49-F238E27FC236}">
                    <a16:creationId xmlns:a16="http://schemas.microsoft.com/office/drawing/2014/main" xmlns="" id="{6245D340-65D9-1CA5-2800-2D631D5C9EE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797;p53">
                <a:extLst>
                  <a:ext uri="{FF2B5EF4-FFF2-40B4-BE49-F238E27FC236}">
                    <a16:creationId xmlns:a16="http://schemas.microsoft.com/office/drawing/2014/main" xmlns="" id="{70B3AD6F-9DE7-1F43-780A-6690B5C9D67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798;p53">
                <a:extLst>
                  <a:ext uri="{FF2B5EF4-FFF2-40B4-BE49-F238E27FC236}">
                    <a16:creationId xmlns:a16="http://schemas.microsoft.com/office/drawing/2014/main" xmlns="" id="{B8E26CDC-5CEB-F805-6865-09474E16B6B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9;p53">
                <a:extLst>
                  <a:ext uri="{FF2B5EF4-FFF2-40B4-BE49-F238E27FC236}">
                    <a16:creationId xmlns:a16="http://schemas.microsoft.com/office/drawing/2014/main" xmlns="" id="{52E14ECA-AF2C-4FFC-47E3-C2FA4BF3A6F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00;p53">
                <a:extLst>
                  <a:ext uri="{FF2B5EF4-FFF2-40B4-BE49-F238E27FC236}">
                    <a16:creationId xmlns:a16="http://schemas.microsoft.com/office/drawing/2014/main" xmlns="" id="{C035CCCA-8049-6C3F-6F8F-01D29F559A0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01;p53">
                <a:extLst>
                  <a:ext uri="{FF2B5EF4-FFF2-40B4-BE49-F238E27FC236}">
                    <a16:creationId xmlns:a16="http://schemas.microsoft.com/office/drawing/2014/main" xmlns="" id="{A817B96F-7FC7-593C-CC1E-07E41C24863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2;p53">
                <a:extLst>
                  <a:ext uri="{FF2B5EF4-FFF2-40B4-BE49-F238E27FC236}">
                    <a16:creationId xmlns:a16="http://schemas.microsoft.com/office/drawing/2014/main" xmlns="" id="{0504EA39-61C4-F182-8DB6-5544A43E9A2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3;p53">
                <a:extLst>
                  <a:ext uri="{FF2B5EF4-FFF2-40B4-BE49-F238E27FC236}">
                    <a16:creationId xmlns:a16="http://schemas.microsoft.com/office/drawing/2014/main" xmlns="" id="{4335717D-8200-382D-97A5-C6B920B215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4;p53">
                <a:extLst>
                  <a:ext uri="{FF2B5EF4-FFF2-40B4-BE49-F238E27FC236}">
                    <a16:creationId xmlns:a16="http://schemas.microsoft.com/office/drawing/2014/main" xmlns="" id="{34262170-F43E-3385-7BC1-EFE010E7848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5;p53">
                <a:extLst>
                  <a:ext uri="{FF2B5EF4-FFF2-40B4-BE49-F238E27FC236}">
                    <a16:creationId xmlns:a16="http://schemas.microsoft.com/office/drawing/2014/main" xmlns="" id="{5DE590C4-0E29-E8D6-2757-F9DF9C17426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6;p53">
                <a:extLst>
                  <a:ext uri="{FF2B5EF4-FFF2-40B4-BE49-F238E27FC236}">
                    <a16:creationId xmlns:a16="http://schemas.microsoft.com/office/drawing/2014/main" xmlns="" id="{DED7EFC2-8062-9614-9DDE-0D62E20ACA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7;p53">
                <a:extLst>
                  <a:ext uri="{FF2B5EF4-FFF2-40B4-BE49-F238E27FC236}">
                    <a16:creationId xmlns:a16="http://schemas.microsoft.com/office/drawing/2014/main" xmlns="" id="{2382AFF8-CD39-2AF7-93E9-B3B0C0C2CC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8;p53">
                <a:extLst>
                  <a:ext uri="{FF2B5EF4-FFF2-40B4-BE49-F238E27FC236}">
                    <a16:creationId xmlns:a16="http://schemas.microsoft.com/office/drawing/2014/main" xmlns="" id="{42547E14-F017-6417-0FDA-C2A9FD98338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9;p53">
                <a:extLst>
                  <a:ext uri="{FF2B5EF4-FFF2-40B4-BE49-F238E27FC236}">
                    <a16:creationId xmlns:a16="http://schemas.microsoft.com/office/drawing/2014/main" xmlns="" id="{B6B65B39-84B3-4600-430D-49C8CFEAFC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10;p53">
                <a:extLst>
                  <a:ext uri="{FF2B5EF4-FFF2-40B4-BE49-F238E27FC236}">
                    <a16:creationId xmlns:a16="http://schemas.microsoft.com/office/drawing/2014/main" xmlns="" id="{C733BBF3-D1B4-C8E5-2319-B77BC227C4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1;p53">
                <a:extLst>
                  <a:ext uri="{FF2B5EF4-FFF2-40B4-BE49-F238E27FC236}">
                    <a16:creationId xmlns:a16="http://schemas.microsoft.com/office/drawing/2014/main" xmlns="" id="{DFA308B7-8928-E86E-4898-3E56E23A48B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2;p53">
                <a:extLst>
                  <a:ext uri="{FF2B5EF4-FFF2-40B4-BE49-F238E27FC236}">
                    <a16:creationId xmlns:a16="http://schemas.microsoft.com/office/drawing/2014/main" xmlns="" id="{0D9F8096-9741-F90C-D9EE-FAA73A6EA99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3;p53">
                <a:extLst>
                  <a:ext uri="{FF2B5EF4-FFF2-40B4-BE49-F238E27FC236}">
                    <a16:creationId xmlns:a16="http://schemas.microsoft.com/office/drawing/2014/main" xmlns="" id="{0D8805B0-4DE1-C748-AC86-21B23C56EAC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814;p53">
              <a:extLst>
                <a:ext uri="{FF2B5EF4-FFF2-40B4-BE49-F238E27FC236}">
                  <a16:creationId xmlns:a16="http://schemas.microsoft.com/office/drawing/2014/main" xmlns="" id="{CB90D1B4-3DF6-A0CF-A903-EE8EB34778A5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8" name="Google Shape;3815;p53">
                <a:extLst>
                  <a:ext uri="{FF2B5EF4-FFF2-40B4-BE49-F238E27FC236}">
                    <a16:creationId xmlns:a16="http://schemas.microsoft.com/office/drawing/2014/main" xmlns="" id="{08B0262C-4D5D-AC59-152C-C36E7863590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16;p53">
                <a:extLst>
                  <a:ext uri="{FF2B5EF4-FFF2-40B4-BE49-F238E27FC236}">
                    <a16:creationId xmlns:a16="http://schemas.microsoft.com/office/drawing/2014/main" xmlns="" id="{6245D0AB-74FD-E6BF-994D-AE086FA7492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17;p53">
                <a:extLst>
                  <a:ext uri="{FF2B5EF4-FFF2-40B4-BE49-F238E27FC236}">
                    <a16:creationId xmlns:a16="http://schemas.microsoft.com/office/drawing/2014/main" xmlns="" id="{4661D102-0C4D-0FF4-D1DC-C4ACE2FA49B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8;p53">
                <a:extLst>
                  <a:ext uri="{FF2B5EF4-FFF2-40B4-BE49-F238E27FC236}">
                    <a16:creationId xmlns:a16="http://schemas.microsoft.com/office/drawing/2014/main" xmlns="" id="{E5AB9EA5-0C3C-D470-A079-A8E643FADDF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9;p53">
                <a:extLst>
                  <a:ext uri="{FF2B5EF4-FFF2-40B4-BE49-F238E27FC236}">
                    <a16:creationId xmlns:a16="http://schemas.microsoft.com/office/drawing/2014/main" xmlns="" id="{71411BA8-77E3-3682-73EE-F1C68B52430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0;p53">
                <a:extLst>
                  <a:ext uri="{FF2B5EF4-FFF2-40B4-BE49-F238E27FC236}">
                    <a16:creationId xmlns:a16="http://schemas.microsoft.com/office/drawing/2014/main" xmlns="" id="{A5AE8929-3A4C-ED30-FF2A-D60281DA05B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1;p53">
                <a:extLst>
                  <a:ext uri="{FF2B5EF4-FFF2-40B4-BE49-F238E27FC236}">
                    <a16:creationId xmlns:a16="http://schemas.microsoft.com/office/drawing/2014/main" xmlns="" id="{90868D88-1207-5DBE-E590-DFC25F78774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2;p53">
                <a:extLst>
                  <a:ext uri="{FF2B5EF4-FFF2-40B4-BE49-F238E27FC236}">
                    <a16:creationId xmlns:a16="http://schemas.microsoft.com/office/drawing/2014/main" xmlns="" id="{4405CF68-E817-B00D-0C68-82DBE2F4E3A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3;p53">
                <a:extLst>
                  <a:ext uri="{FF2B5EF4-FFF2-40B4-BE49-F238E27FC236}">
                    <a16:creationId xmlns:a16="http://schemas.microsoft.com/office/drawing/2014/main" xmlns="" id="{5B2A83A4-363B-0ED1-F131-BC565F20E43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4;p53">
                <a:extLst>
                  <a:ext uri="{FF2B5EF4-FFF2-40B4-BE49-F238E27FC236}">
                    <a16:creationId xmlns:a16="http://schemas.microsoft.com/office/drawing/2014/main" xmlns="" id="{D8A06BFB-460E-68AA-2547-9C241EAC48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5;p53">
                <a:extLst>
                  <a:ext uri="{FF2B5EF4-FFF2-40B4-BE49-F238E27FC236}">
                    <a16:creationId xmlns:a16="http://schemas.microsoft.com/office/drawing/2014/main" xmlns="" id="{1091DC04-B497-E15D-13C5-0DE5A08887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6;p53">
                <a:extLst>
                  <a:ext uri="{FF2B5EF4-FFF2-40B4-BE49-F238E27FC236}">
                    <a16:creationId xmlns:a16="http://schemas.microsoft.com/office/drawing/2014/main" xmlns="" id="{7148DA1F-F7A3-50CD-E631-C4CB23C4A74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7;p53">
                <a:extLst>
                  <a:ext uri="{FF2B5EF4-FFF2-40B4-BE49-F238E27FC236}">
                    <a16:creationId xmlns:a16="http://schemas.microsoft.com/office/drawing/2014/main" xmlns="" id="{0B6A728A-9977-C9E5-2EF1-1384849A59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8;p53">
                <a:extLst>
                  <a:ext uri="{FF2B5EF4-FFF2-40B4-BE49-F238E27FC236}">
                    <a16:creationId xmlns:a16="http://schemas.microsoft.com/office/drawing/2014/main" xmlns="" id="{B3E483C4-CA8A-BBA1-63FF-B8B0DEBDF7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9;p53">
                <a:extLst>
                  <a:ext uri="{FF2B5EF4-FFF2-40B4-BE49-F238E27FC236}">
                    <a16:creationId xmlns:a16="http://schemas.microsoft.com/office/drawing/2014/main" xmlns="" id="{87C9F982-9412-2E05-FC28-37006D46F85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0;p53">
                <a:extLst>
                  <a:ext uri="{FF2B5EF4-FFF2-40B4-BE49-F238E27FC236}">
                    <a16:creationId xmlns:a16="http://schemas.microsoft.com/office/drawing/2014/main" xmlns="" id="{4C889F10-7AC1-E650-4619-F87B010794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1;p53">
                <a:extLst>
                  <a:ext uri="{FF2B5EF4-FFF2-40B4-BE49-F238E27FC236}">
                    <a16:creationId xmlns:a16="http://schemas.microsoft.com/office/drawing/2014/main" xmlns="" id="{E5E52131-7839-9A8C-1F2A-1F1C5EB04F7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2;p53">
                <a:extLst>
                  <a:ext uri="{FF2B5EF4-FFF2-40B4-BE49-F238E27FC236}">
                    <a16:creationId xmlns:a16="http://schemas.microsoft.com/office/drawing/2014/main" xmlns="" id="{C963532E-03FB-D700-25F7-CE94630BEE3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833;p53">
              <a:extLst>
                <a:ext uri="{FF2B5EF4-FFF2-40B4-BE49-F238E27FC236}">
                  <a16:creationId xmlns:a16="http://schemas.microsoft.com/office/drawing/2014/main" xmlns="" id="{158389FE-8B4C-9FED-2F7F-C6201DD951AF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0" name="Google Shape;3834;p53">
                <a:extLst>
                  <a:ext uri="{FF2B5EF4-FFF2-40B4-BE49-F238E27FC236}">
                    <a16:creationId xmlns:a16="http://schemas.microsoft.com/office/drawing/2014/main" xmlns="" id="{43CBDA61-C813-5F21-7D4A-19047E448B6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35;p53">
                <a:extLst>
                  <a:ext uri="{FF2B5EF4-FFF2-40B4-BE49-F238E27FC236}">
                    <a16:creationId xmlns:a16="http://schemas.microsoft.com/office/drawing/2014/main" xmlns="" id="{4322DBB5-638B-8D51-47DE-A5A9ACF63DD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36;p53">
                <a:extLst>
                  <a:ext uri="{FF2B5EF4-FFF2-40B4-BE49-F238E27FC236}">
                    <a16:creationId xmlns:a16="http://schemas.microsoft.com/office/drawing/2014/main" xmlns="" id="{3EA8A219-399F-039B-14A1-644A7769D0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7;p53">
                <a:extLst>
                  <a:ext uri="{FF2B5EF4-FFF2-40B4-BE49-F238E27FC236}">
                    <a16:creationId xmlns:a16="http://schemas.microsoft.com/office/drawing/2014/main" xmlns="" id="{90182F70-A654-9E82-CB14-634D33CF92E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8;p53">
                <a:extLst>
                  <a:ext uri="{FF2B5EF4-FFF2-40B4-BE49-F238E27FC236}">
                    <a16:creationId xmlns:a16="http://schemas.microsoft.com/office/drawing/2014/main" xmlns="" id="{0E9AFEB8-3CDF-6F6C-929D-150E26F14E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9;p53">
                <a:extLst>
                  <a:ext uri="{FF2B5EF4-FFF2-40B4-BE49-F238E27FC236}">
                    <a16:creationId xmlns:a16="http://schemas.microsoft.com/office/drawing/2014/main" xmlns="" id="{12120605-F9E4-8DB8-2F4B-BBAFA81849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40;p53">
                <a:extLst>
                  <a:ext uri="{FF2B5EF4-FFF2-40B4-BE49-F238E27FC236}">
                    <a16:creationId xmlns:a16="http://schemas.microsoft.com/office/drawing/2014/main" xmlns="" id="{0F85FCF3-79E1-68DF-E473-30244D5EE1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41;p53">
                <a:extLst>
                  <a:ext uri="{FF2B5EF4-FFF2-40B4-BE49-F238E27FC236}">
                    <a16:creationId xmlns:a16="http://schemas.microsoft.com/office/drawing/2014/main" xmlns="" id="{DB313A37-0365-59E1-8AD0-B2A9022C126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2;p53">
                <a:extLst>
                  <a:ext uri="{FF2B5EF4-FFF2-40B4-BE49-F238E27FC236}">
                    <a16:creationId xmlns:a16="http://schemas.microsoft.com/office/drawing/2014/main" xmlns="" id="{521713E0-F1CE-85D4-FFBC-0926A7CC0D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3;p53">
                <a:extLst>
                  <a:ext uri="{FF2B5EF4-FFF2-40B4-BE49-F238E27FC236}">
                    <a16:creationId xmlns:a16="http://schemas.microsoft.com/office/drawing/2014/main" xmlns="" id="{667D8724-4A8B-9EEA-E833-7B4ED0132B8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4;p53">
                <a:extLst>
                  <a:ext uri="{FF2B5EF4-FFF2-40B4-BE49-F238E27FC236}">
                    <a16:creationId xmlns:a16="http://schemas.microsoft.com/office/drawing/2014/main" xmlns="" id="{FE7E1648-863A-237D-AC01-9B4AF036846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5;p53">
                <a:extLst>
                  <a:ext uri="{FF2B5EF4-FFF2-40B4-BE49-F238E27FC236}">
                    <a16:creationId xmlns:a16="http://schemas.microsoft.com/office/drawing/2014/main" xmlns="" id="{B0804979-FC53-7C57-EA5D-B7F3A0489E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6;p53">
                <a:extLst>
                  <a:ext uri="{FF2B5EF4-FFF2-40B4-BE49-F238E27FC236}">
                    <a16:creationId xmlns:a16="http://schemas.microsoft.com/office/drawing/2014/main" xmlns="" id="{69B262E2-5444-AE6C-D69A-AA3FEB1B1B7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7;p53">
                <a:extLst>
                  <a:ext uri="{FF2B5EF4-FFF2-40B4-BE49-F238E27FC236}">
                    <a16:creationId xmlns:a16="http://schemas.microsoft.com/office/drawing/2014/main" xmlns="" id="{B0568CC4-AC1E-CA7E-9D41-7A35DF8AD11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8;p53">
                <a:extLst>
                  <a:ext uri="{FF2B5EF4-FFF2-40B4-BE49-F238E27FC236}">
                    <a16:creationId xmlns:a16="http://schemas.microsoft.com/office/drawing/2014/main" xmlns="" id="{CECC8E46-DB82-300A-F10A-050470585A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9;p53">
                <a:extLst>
                  <a:ext uri="{FF2B5EF4-FFF2-40B4-BE49-F238E27FC236}">
                    <a16:creationId xmlns:a16="http://schemas.microsoft.com/office/drawing/2014/main" xmlns="" id="{0E1C6D2D-66AF-2ED8-4308-B16C9AE46F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50;p53">
                <a:extLst>
                  <a:ext uri="{FF2B5EF4-FFF2-40B4-BE49-F238E27FC236}">
                    <a16:creationId xmlns:a16="http://schemas.microsoft.com/office/drawing/2014/main" xmlns="" id="{FE5926C2-9BFE-8565-AAF7-BCC0B55C259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51;p53">
                <a:extLst>
                  <a:ext uri="{FF2B5EF4-FFF2-40B4-BE49-F238E27FC236}">
                    <a16:creationId xmlns:a16="http://schemas.microsoft.com/office/drawing/2014/main" xmlns="" id="{C0794FF5-73FE-6C38-4856-3B1C8E86BEA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52;p53">
              <a:extLst>
                <a:ext uri="{FF2B5EF4-FFF2-40B4-BE49-F238E27FC236}">
                  <a16:creationId xmlns:a16="http://schemas.microsoft.com/office/drawing/2014/main" xmlns="" id="{F2D9C00F-FD23-816D-0AE9-0151D83DD95E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2" name="Google Shape;3853;p53">
                <a:extLst>
                  <a:ext uri="{FF2B5EF4-FFF2-40B4-BE49-F238E27FC236}">
                    <a16:creationId xmlns:a16="http://schemas.microsoft.com/office/drawing/2014/main" xmlns="" id="{9675856E-8AB4-9B07-B98D-74F8D9852E1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54;p53">
                <a:extLst>
                  <a:ext uri="{FF2B5EF4-FFF2-40B4-BE49-F238E27FC236}">
                    <a16:creationId xmlns:a16="http://schemas.microsoft.com/office/drawing/2014/main" xmlns="" id="{4DC72171-8565-1F82-35D9-DD942909082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55;p53">
                <a:extLst>
                  <a:ext uri="{FF2B5EF4-FFF2-40B4-BE49-F238E27FC236}">
                    <a16:creationId xmlns:a16="http://schemas.microsoft.com/office/drawing/2014/main" xmlns="" id="{CAFAA221-697F-67EF-728B-6BCAC6DFF97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6;p53">
                <a:extLst>
                  <a:ext uri="{FF2B5EF4-FFF2-40B4-BE49-F238E27FC236}">
                    <a16:creationId xmlns:a16="http://schemas.microsoft.com/office/drawing/2014/main" xmlns="" id="{65E5728C-E872-520D-14D9-3C744C8E53B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7;p53">
                <a:extLst>
                  <a:ext uri="{FF2B5EF4-FFF2-40B4-BE49-F238E27FC236}">
                    <a16:creationId xmlns:a16="http://schemas.microsoft.com/office/drawing/2014/main" xmlns="" id="{24F5F61C-08CD-C68A-9678-3CE9F0CD498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8;p53">
                <a:extLst>
                  <a:ext uri="{FF2B5EF4-FFF2-40B4-BE49-F238E27FC236}">
                    <a16:creationId xmlns:a16="http://schemas.microsoft.com/office/drawing/2014/main" xmlns="" id="{1FCF1BF2-1275-1A12-3C9F-34DB5A7B62E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9;p53">
                <a:extLst>
                  <a:ext uri="{FF2B5EF4-FFF2-40B4-BE49-F238E27FC236}">
                    <a16:creationId xmlns:a16="http://schemas.microsoft.com/office/drawing/2014/main" xmlns="" id="{78EB3824-A788-205F-0873-9B5EFE8CD83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60;p53">
                <a:extLst>
                  <a:ext uri="{FF2B5EF4-FFF2-40B4-BE49-F238E27FC236}">
                    <a16:creationId xmlns:a16="http://schemas.microsoft.com/office/drawing/2014/main" xmlns="" id="{AB3F6875-4E71-0EDD-1938-97574CBDE07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61;p53">
                <a:extLst>
                  <a:ext uri="{FF2B5EF4-FFF2-40B4-BE49-F238E27FC236}">
                    <a16:creationId xmlns:a16="http://schemas.microsoft.com/office/drawing/2014/main" xmlns="" id="{C1BEB7D2-0587-2A8C-5DC7-8903BDC44FF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2;p53">
                <a:extLst>
                  <a:ext uri="{FF2B5EF4-FFF2-40B4-BE49-F238E27FC236}">
                    <a16:creationId xmlns:a16="http://schemas.microsoft.com/office/drawing/2014/main" xmlns="" id="{8321F46C-02C2-832B-C672-DA6A8170B19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3;p53">
                <a:extLst>
                  <a:ext uri="{FF2B5EF4-FFF2-40B4-BE49-F238E27FC236}">
                    <a16:creationId xmlns:a16="http://schemas.microsoft.com/office/drawing/2014/main" xmlns="" id="{A79A0678-0192-BFF4-39E5-388CE93EF5B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4;p53">
                <a:extLst>
                  <a:ext uri="{FF2B5EF4-FFF2-40B4-BE49-F238E27FC236}">
                    <a16:creationId xmlns:a16="http://schemas.microsoft.com/office/drawing/2014/main" xmlns="" id="{62A23A03-1C15-1205-4CFB-C78EF62934E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5;p53">
                <a:extLst>
                  <a:ext uri="{FF2B5EF4-FFF2-40B4-BE49-F238E27FC236}">
                    <a16:creationId xmlns:a16="http://schemas.microsoft.com/office/drawing/2014/main" xmlns="" id="{CB634C74-F49C-81E5-D40E-8322FEAE721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6;p53">
                <a:extLst>
                  <a:ext uri="{FF2B5EF4-FFF2-40B4-BE49-F238E27FC236}">
                    <a16:creationId xmlns:a16="http://schemas.microsoft.com/office/drawing/2014/main" xmlns="" id="{11D062E5-E6FA-4B81-8B58-1C9FD23C812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7;p53">
                <a:extLst>
                  <a:ext uri="{FF2B5EF4-FFF2-40B4-BE49-F238E27FC236}">
                    <a16:creationId xmlns:a16="http://schemas.microsoft.com/office/drawing/2014/main" xmlns="" id="{5B118AA7-3B93-CA5E-66D9-F9F292B24A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8;p53">
                <a:extLst>
                  <a:ext uri="{FF2B5EF4-FFF2-40B4-BE49-F238E27FC236}">
                    <a16:creationId xmlns:a16="http://schemas.microsoft.com/office/drawing/2014/main" xmlns="" id="{5DEAEA36-D32B-F402-0CDD-376F57D9362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9;p53">
                <a:extLst>
                  <a:ext uri="{FF2B5EF4-FFF2-40B4-BE49-F238E27FC236}">
                    <a16:creationId xmlns:a16="http://schemas.microsoft.com/office/drawing/2014/main" xmlns="" id="{BBA4FD1A-5CB8-7DA7-D2D3-68AC3640AC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70;p53">
                <a:extLst>
                  <a:ext uri="{FF2B5EF4-FFF2-40B4-BE49-F238E27FC236}">
                    <a16:creationId xmlns:a16="http://schemas.microsoft.com/office/drawing/2014/main" xmlns="" id="{3B83D984-6FEB-4F7F-2432-13FD6BF88E3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71;p53">
              <a:extLst>
                <a:ext uri="{FF2B5EF4-FFF2-40B4-BE49-F238E27FC236}">
                  <a16:creationId xmlns:a16="http://schemas.microsoft.com/office/drawing/2014/main" xmlns="" id="{995E74BB-D0B1-00BA-BF30-55B83FF1F3A5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" name="Google Shape;3872;p53">
                <a:extLst>
                  <a:ext uri="{FF2B5EF4-FFF2-40B4-BE49-F238E27FC236}">
                    <a16:creationId xmlns:a16="http://schemas.microsoft.com/office/drawing/2014/main" xmlns="" id="{A590E2BF-446B-F67B-8957-D239B62FDEE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873;p53">
                <a:extLst>
                  <a:ext uri="{FF2B5EF4-FFF2-40B4-BE49-F238E27FC236}">
                    <a16:creationId xmlns:a16="http://schemas.microsoft.com/office/drawing/2014/main" xmlns="" id="{9247FEB6-708A-7297-5DB7-0AEC2DAAB7E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874;p53">
                <a:extLst>
                  <a:ext uri="{FF2B5EF4-FFF2-40B4-BE49-F238E27FC236}">
                    <a16:creationId xmlns:a16="http://schemas.microsoft.com/office/drawing/2014/main" xmlns="" id="{28B9E450-D1AD-9E72-6A50-3BD8F6CEA21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5;p53">
                <a:extLst>
                  <a:ext uri="{FF2B5EF4-FFF2-40B4-BE49-F238E27FC236}">
                    <a16:creationId xmlns:a16="http://schemas.microsoft.com/office/drawing/2014/main" xmlns="" id="{2DA21975-398B-6FD6-8A1D-499A1063EA5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6;p53">
                <a:extLst>
                  <a:ext uri="{FF2B5EF4-FFF2-40B4-BE49-F238E27FC236}">
                    <a16:creationId xmlns:a16="http://schemas.microsoft.com/office/drawing/2014/main" xmlns="" id="{8050C987-E0F4-B3D5-2381-FC90907F26E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7;p53">
                <a:extLst>
                  <a:ext uri="{FF2B5EF4-FFF2-40B4-BE49-F238E27FC236}">
                    <a16:creationId xmlns:a16="http://schemas.microsoft.com/office/drawing/2014/main" xmlns="" id="{746E0D2E-B621-792E-CB61-0CC4E61E7EB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8;p53">
                <a:extLst>
                  <a:ext uri="{FF2B5EF4-FFF2-40B4-BE49-F238E27FC236}">
                    <a16:creationId xmlns:a16="http://schemas.microsoft.com/office/drawing/2014/main" xmlns="" id="{8E000F00-1021-83AA-2D81-04919E2B19D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9;p53">
                <a:extLst>
                  <a:ext uri="{FF2B5EF4-FFF2-40B4-BE49-F238E27FC236}">
                    <a16:creationId xmlns:a16="http://schemas.microsoft.com/office/drawing/2014/main" xmlns="" id="{543E9757-2402-337A-7FF3-5E7FF82FFB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80;p53">
                <a:extLst>
                  <a:ext uri="{FF2B5EF4-FFF2-40B4-BE49-F238E27FC236}">
                    <a16:creationId xmlns:a16="http://schemas.microsoft.com/office/drawing/2014/main" xmlns="" id="{2790DE13-7C14-ABAB-8D36-0D15445798E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81;p53">
                <a:extLst>
                  <a:ext uri="{FF2B5EF4-FFF2-40B4-BE49-F238E27FC236}">
                    <a16:creationId xmlns:a16="http://schemas.microsoft.com/office/drawing/2014/main" xmlns="" id="{3AB030DA-5251-26EB-80F5-D9AD3A3D8FB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2;p53">
                <a:extLst>
                  <a:ext uri="{FF2B5EF4-FFF2-40B4-BE49-F238E27FC236}">
                    <a16:creationId xmlns:a16="http://schemas.microsoft.com/office/drawing/2014/main" xmlns="" id="{F4E134F4-703D-2393-BC49-548C09A3EF5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3;p53">
                <a:extLst>
                  <a:ext uri="{FF2B5EF4-FFF2-40B4-BE49-F238E27FC236}">
                    <a16:creationId xmlns:a16="http://schemas.microsoft.com/office/drawing/2014/main" xmlns="" id="{FE68EC67-F89C-54F1-C67F-445ADA2382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4;p53">
                <a:extLst>
                  <a:ext uri="{FF2B5EF4-FFF2-40B4-BE49-F238E27FC236}">
                    <a16:creationId xmlns:a16="http://schemas.microsoft.com/office/drawing/2014/main" xmlns="" id="{2D26C630-2BFA-D782-3FD5-29E2381ACA0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5;p53">
                <a:extLst>
                  <a:ext uri="{FF2B5EF4-FFF2-40B4-BE49-F238E27FC236}">
                    <a16:creationId xmlns:a16="http://schemas.microsoft.com/office/drawing/2014/main" xmlns="" id="{F6135E8B-62BF-67A4-6A5E-0CF8134762B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6;p53">
                <a:extLst>
                  <a:ext uri="{FF2B5EF4-FFF2-40B4-BE49-F238E27FC236}">
                    <a16:creationId xmlns:a16="http://schemas.microsoft.com/office/drawing/2014/main" xmlns="" id="{B04E30A1-7163-A8E7-7957-C95FF9176BF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7;p53">
                <a:extLst>
                  <a:ext uri="{FF2B5EF4-FFF2-40B4-BE49-F238E27FC236}">
                    <a16:creationId xmlns:a16="http://schemas.microsoft.com/office/drawing/2014/main" xmlns="" id="{47DBC591-47C3-420B-7627-FFF60FB9897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8;p53">
                <a:extLst>
                  <a:ext uri="{FF2B5EF4-FFF2-40B4-BE49-F238E27FC236}">
                    <a16:creationId xmlns:a16="http://schemas.microsoft.com/office/drawing/2014/main" xmlns="" id="{2DD415F4-D6E7-B597-229E-31EE5B5D3D8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9;p53">
                <a:extLst>
                  <a:ext uri="{FF2B5EF4-FFF2-40B4-BE49-F238E27FC236}">
                    <a16:creationId xmlns:a16="http://schemas.microsoft.com/office/drawing/2014/main" xmlns="" id="{9D65621B-03C0-04DF-631A-4AA2FC50314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90;p53">
              <a:extLst>
                <a:ext uri="{FF2B5EF4-FFF2-40B4-BE49-F238E27FC236}">
                  <a16:creationId xmlns:a16="http://schemas.microsoft.com/office/drawing/2014/main" xmlns="" id="{88A003BC-0D3D-C287-F727-81D93229AE28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" name="Google Shape;3891;p53">
                <a:extLst>
                  <a:ext uri="{FF2B5EF4-FFF2-40B4-BE49-F238E27FC236}">
                    <a16:creationId xmlns:a16="http://schemas.microsoft.com/office/drawing/2014/main" xmlns="" id="{58DDF656-2AA8-9E24-9910-C8BCDBEED35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3892;p53">
                <a:extLst>
                  <a:ext uri="{FF2B5EF4-FFF2-40B4-BE49-F238E27FC236}">
                    <a16:creationId xmlns:a16="http://schemas.microsoft.com/office/drawing/2014/main" xmlns="" id="{26D6E52E-01AF-607D-C07E-F11693AA7C9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3893;p53">
                <a:extLst>
                  <a:ext uri="{FF2B5EF4-FFF2-40B4-BE49-F238E27FC236}">
                    <a16:creationId xmlns:a16="http://schemas.microsoft.com/office/drawing/2014/main" xmlns="" id="{698F3A48-9947-5755-DB5C-6D1A0B2FBCE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4;p53">
                <a:extLst>
                  <a:ext uri="{FF2B5EF4-FFF2-40B4-BE49-F238E27FC236}">
                    <a16:creationId xmlns:a16="http://schemas.microsoft.com/office/drawing/2014/main" xmlns="" id="{44740ED0-71A5-F019-687E-02DB4A46FBD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5;p53">
                <a:extLst>
                  <a:ext uri="{FF2B5EF4-FFF2-40B4-BE49-F238E27FC236}">
                    <a16:creationId xmlns:a16="http://schemas.microsoft.com/office/drawing/2014/main" xmlns="" id="{33532D4C-ECAE-34F2-395D-44C14BE08C8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6;p53">
                <a:extLst>
                  <a:ext uri="{FF2B5EF4-FFF2-40B4-BE49-F238E27FC236}">
                    <a16:creationId xmlns:a16="http://schemas.microsoft.com/office/drawing/2014/main" xmlns="" id="{5D82BF5B-4AC3-7BE2-E9AD-562396441AE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7;p53">
                <a:extLst>
                  <a:ext uri="{FF2B5EF4-FFF2-40B4-BE49-F238E27FC236}">
                    <a16:creationId xmlns:a16="http://schemas.microsoft.com/office/drawing/2014/main" xmlns="" id="{090FE9FA-CEDB-E2F8-D5E3-63055F76625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8;p53">
                <a:extLst>
                  <a:ext uri="{FF2B5EF4-FFF2-40B4-BE49-F238E27FC236}">
                    <a16:creationId xmlns:a16="http://schemas.microsoft.com/office/drawing/2014/main" xmlns="" id="{5DA30154-E49E-F928-2386-0D770497383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9;p53">
                <a:extLst>
                  <a:ext uri="{FF2B5EF4-FFF2-40B4-BE49-F238E27FC236}">
                    <a16:creationId xmlns:a16="http://schemas.microsoft.com/office/drawing/2014/main" xmlns="" id="{99FB05A7-B4A7-E434-0D64-378550E08A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900;p53">
                <a:extLst>
                  <a:ext uri="{FF2B5EF4-FFF2-40B4-BE49-F238E27FC236}">
                    <a16:creationId xmlns:a16="http://schemas.microsoft.com/office/drawing/2014/main" xmlns="" id="{26C6F513-2C70-30B3-6640-3CBFD2574C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901;p53">
                <a:extLst>
                  <a:ext uri="{FF2B5EF4-FFF2-40B4-BE49-F238E27FC236}">
                    <a16:creationId xmlns:a16="http://schemas.microsoft.com/office/drawing/2014/main" xmlns="" id="{54541970-BD56-56AB-2D21-6CDC14A730D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2;p53">
                <a:extLst>
                  <a:ext uri="{FF2B5EF4-FFF2-40B4-BE49-F238E27FC236}">
                    <a16:creationId xmlns:a16="http://schemas.microsoft.com/office/drawing/2014/main" xmlns="" id="{C394CEB1-E666-C4A8-D0A7-7373A0A174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3;p53">
                <a:extLst>
                  <a:ext uri="{FF2B5EF4-FFF2-40B4-BE49-F238E27FC236}">
                    <a16:creationId xmlns:a16="http://schemas.microsoft.com/office/drawing/2014/main" xmlns="" id="{FDC1C26E-1E26-0537-D24A-70058675951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4;p53">
                <a:extLst>
                  <a:ext uri="{FF2B5EF4-FFF2-40B4-BE49-F238E27FC236}">
                    <a16:creationId xmlns:a16="http://schemas.microsoft.com/office/drawing/2014/main" xmlns="" id="{0196BFCA-DD19-7A48-8982-25E4A5F27FB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5;p53">
                <a:extLst>
                  <a:ext uri="{FF2B5EF4-FFF2-40B4-BE49-F238E27FC236}">
                    <a16:creationId xmlns:a16="http://schemas.microsoft.com/office/drawing/2014/main" xmlns="" id="{F7FDC5BE-124A-48DE-53ED-4E042C09350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6;p53">
                <a:extLst>
                  <a:ext uri="{FF2B5EF4-FFF2-40B4-BE49-F238E27FC236}">
                    <a16:creationId xmlns:a16="http://schemas.microsoft.com/office/drawing/2014/main" xmlns="" id="{93398B3A-D9D7-2478-B679-0167C2FC0CE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7;p53">
                <a:extLst>
                  <a:ext uri="{FF2B5EF4-FFF2-40B4-BE49-F238E27FC236}">
                    <a16:creationId xmlns:a16="http://schemas.microsoft.com/office/drawing/2014/main" xmlns="" id="{17B640A5-E518-CD3B-141C-010DF4C59C2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8;p53">
                <a:extLst>
                  <a:ext uri="{FF2B5EF4-FFF2-40B4-BE49-F238E27FC236}">
                    <a16:creationId xmlns:a16="http://schemas.microsoft.com/office/drawing/2014/main" xmlns="" id="{EAFD94B5-8E0E-9BD0-04A4-0482C6CF606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64;p4">
            <a:extLst>
              <a:ext uri="{FF2B5EF4-FFF2-40B4-BE49-F238E27FC236}">
                <a16:creationId xmlns:a16="http://schemas.microsoft.com/office/drawing/2014/main" xmlns="" id="{8D36D2DA-7F5D-8E50-843C-C573698D8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7964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A3DB0A-92B9-DE2E-6E0E-4E4D912C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707"/>
            <a:ext cx="8011594" cy="288166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4786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5;p14">
            <a:extLst>
              <a:ext uri="{FF2B5EF4-FFF2-40B4-BE49-F238E27FC236}">
                <a16:creationId xmlns:a16="http://schemas.microsoft.com/office/drawing/2014/main" xmlns="" id="{189C7087-A64C-2A9A-E166-BB9663A0EE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10" name="Google Shape;522;p39">
            <a:extLst>
              <a:ext uri="{FF2B5EF4-FFF2-40B4-BE49-F238E27FC236}">
                <a16:creationId xmlns:a16="http://schemas.microsoft.com/office/drawing/2014/main" xmlns="" id="{B9FDCD00-A45F-4E64-CCB9-3B7AE8C9C038}"/>
              </a:ext>
            </a:extLst>
          </p:cNvPr>
          <p:cNvSpPr/>
          <p:nvPr userDrawn="1"/>
        </p:nvSpPr>
        <p:spPr>
          <a:xfrm>
            <a:off x="6462933" y="-14514"/>
            <a:ext cx="5729287" cy="558780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29287 w 5729287"/>
              <a:gd name="connsiteY0" fmla="*/ 42862 h 5587803"/>
              <a:gd name="connsiteX1" fmla="*/ 5729067 w 5729287"/>
              <a:gd name="connsiteY1" fmla="*/ 0 h 5587803"/>
              <a:gd name="connsiteX2" fmla="*/ 5729067 w 5729287"/>
              <a:gd name="connsiteY2" fmla="*/ 5587803 h 5587803"/>
              <a:gd name="connsiteX3" fmla="*/ 0 w 5729287"/>
              <a:gd name="connsiteY3" fmla="*/ 5587803 h 5587803"/>
              <a:gd name="connsiteX4" fmla="*/ 5729287 w 5729287"/>
              <a:gd name="connsiteY4" fmla="*/ 42862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9287" h="5587803">
                <a:moveTo>
                  <a:pt x="5729287" y="42862"/>
                </a:moveTo>
                <a:cubicBezTo>
                  <a:pt x="5729214" y="28575"/>
                  <a:pt x="5729140" y="14287"/>
                  <a:pt x="5729067" y="0"/>
                </a:cubicBezTo>
                <a:lnTo>
                  <a:pt x="5729067" y="5587803"/>
                </a:lnTo>
                <a:lnTo>
                  <a:pt x="0" y="5587803"/>
                </a:lnTo>
                <a:lnTo>
                  <a:pt x="5729287" y="42862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1" name="Google Shape;3585;p53">
            <a:extLst>
              <a:ext uri="{FF2B5EF4-FFF2-40B4-BE49-F238E27FC236}">
                <a16:creationId xmlns:a16="http://schemas.microsoft.com/office/drawing/2014/main" xmlns="" id="{97953E80-ECF4-ADB6-D485-9F8BBDD57476}"/>
              </a:ext>
            </a:extLst>
          </p:cNvPr>
          <p:cNvGrpSpPr/>
          <p:nvPr userDrawn="1"/>
        </p:nvGrpSpPr>
        <p:grpSpPr>
          <a:xfrm>
            <a:off x="9594188" y="2111907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2" name="Google Shape;3586;p53">
              <a:extLst>
                <a:ext uri="{FF2B5EF4-FFF2-40B4-BE49-F238E27FC236}">
                  <a16:creationId xmlns:a16="http://schemas.microsoft.com/office/drawing/2014/main" xmlns="" id="{C8BE48BC-12B6-5283-D1F4-46CA129EA31B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7" name="Google Shape;3587;p53">
                <a:extLst>
                  <a:ext uri="{FF2B5EF4-FFF2-40B4-BE49-F238E27FC236}">
                    <a16:creationId xmlns:a16="http://schemas.microsoft.com/office/drawing/2014/main" xmlns="" id="{1C6B4B58-585C-2980-8881-10DC2AC562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8;p53">
                <a:extLst>
                  <a:ext uri="{FF2B5EF4-FFF2-40B4-BE49-F238E27FC236}">
                    <a16:creationId xmlns:a16="http://schemas.microsoft.com/office/drawing/2014/main" xmlns="" id="{1F9F7303-8B97-CFD4-644D-11E7F195BA1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89;p53">
                <a:extLst>
                  <a:ext uri="{FF2B5EF4-FFF2-40B4-BE49-F238E27FC236}">
                    <a16:creationId xmlns:a16="http://schemas.microsoft.com/office/drawing/2014/main" xmlns="" id="{70D389BC-BB96-8E56-FD4D-B4099525510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0;p53">
                <a:extLst>
                  <a:ext uri="{FF2B5EF4-FFF2-40B4-BE49-F238E27FC236}">
                    <a16:creationId xmlns:a16="http://schemas.microsoft.com/office/drawing/2014/main" xmlns="" id="{78E11677-9F48-08E3-02FF-C8D69BB0D00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1;p53">
                <a:extLst>
                  <a:ext uri="{FF2B5EF4-FFF2-40B4-BE49-F238E27FC236}">
                    <a16:creationId xmlns:a16="http://schemas.microsoft.com/office/drawing/2014/main" xmlns="" id="{59577910-D28E-0B97-90B6-71DBC39CE2A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2;p53">
                <a:extLst>
                  <a:ext uri="{FF2B5EF4-FFF2-40B4-BE49-F238E27FC236}">
                    <a16:creationId xmlns:a16="http://schemas.microsoft.com/office/drawing/2014/main" xmlns="" id="{D9790CAD-015B-0EE7-92E9-67CFADAB262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3;p53">
                <a:extLst>
                  <a:ext uri="{FF2B5EF4-FFF2-40B4-BE49-F238E27FC236}">
                    <a16:creationId xmlns:a16="http://schemas.microsoft.com/office/drawing/2014/main" xmlns="" id="{3E02D424-0FC2-0A0C-B203-DD6058E2DF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4;p53">
                <a:extLst>
                  <a:ext uri="{FF2B5EF4-FFF2-40B4-BE49-F238E27FC236}">
                    <a16:creationId xmlns:a16="http://schemas.microsoft.com/office/drawing/2014/main" xmlns="" id="{CEC57C54-2C49-6DFE-100B-7C0D7DB1251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5;p53">
                <a:extLst>
                  <a:ext uri="{FF2B5EF4-FFF2-40B4-BE49-F238E27FC236}">
                    <a16:creationId xmlns:a16="http://schemas.microsoft.com/office/drawing/2014/main" xmlns="" id="{A2FFE3A5-F129-9989-25D2-61EC38697F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6;p53">
                <a:extLst>
                  <a:ext uri="{FF2B5EF4-FFF2-40B4-BE49-F238E27FC236}">
                    <a16:creationId xmlns:a16="http://schemas.microsoft.com/office/drawing/2014/main" xmlns="" id="{8926ADF7-7545-7B93-B813-CBF92152001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7;p53">
                <a:extLst>
                  <a:ext uri="{FF2B5EF4-FFF2-40B4-BE49-F238E27FC236}">
                    <a16:creationId xmlns:a16="http://schemas.microsoft.com/office/drawing/2014/main" xmlns="" id="{52F5CE52-4080-F536-25B1-C9B32D60190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8;p53">
                <a:extLst>
                  <a:ext uri="{FF2B5EF4-FFF2-40B4-BE49-F238E27FC236}">
                    <a16:creationId xmlns:a16="http://schemas.microsoft.com/office/drawing/2014/main" xmlns="" id="{B1A5F2B6-9B56-6A72-7274-2DF1FF57970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599;p53">
                <a:extLst>
                  <a:ext uri="{FF2B5EF4-FFF2-40B4-BE49-F238E27FC236}">
                    <a16:creationId xmlns:a16="http://schemas.microsoft.com/office/drawing/2014/main" xmlns="" id="{561BFA92-81F8-2470-EC66-AEC0BAFD0F8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0;p53">
                <a:extLst>
                  <a:ext uri="{FF2B5EF4-FFF2-40B4-BE49-F238E27FC236}">
                    <a16:creationId xmlns:a16="http://schemas.microsoft.com/office/drawing/2014/main" xmlns="" id="{0C58605B-1A18-AEA5-40CA-34C500CD40A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1;p53">
                <a:extLst>
                  <a:ext uri="{FF2B5EF4-FFF2-40B4-BE49-F238E27FC236}">
                    <a16:creationId xmlns:a16="http://schemas.microsoft.com/office/drawing/2014/main" xmlns="" id="{C682FB37-DBAD-1A12-3BA1-3D2531BF5D0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2;p53">
                <a:extLst>
                  <a:ext uri="{FF2B5EF4-FFF2-40B4-BE49-F238E27FC236}">
                    <a16:creationId xmlns:a16="http://schemas.microsoft.com/office/drawing/2014/main" xmlns="" id="{10C7A36D-59D6-1C06-C93B-42F3AC7893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3;p53">
                <a:extLst>
                  <a:ext uri="{FF2B5EF4-FFF2-40B4-BE49-F238E27FC236}">
                    <a16:creationId xmlns:a16="http://schemas.microsoft.com/office/drawing/2014/main" xmlns="" id="{52470C0F-E9A3-557A-E0B1-BD76FAE43D6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604;p53">
                <a:extLst>
                  <a:ext uri="{FF2B5EF4-FFF2-40B4-BE49-F238E27FC236}">
                    <a16:creationId xmlns:a16="http://schemas.microsoft.com/office/drawing/2014/main" xmlns="" id="{3EEB46C6-53CE-3AC8-042E-8EE1E5408C4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05;p53">
              <a:extLst>
                <a:ext uri="{FF2B5EF4-FFF2-40B4-BE49-F238E27FC236}">
                  <a16:creationId xmlns:a16="http://schemas.microsoft.com/office/drawing/2014/main" xmlns="" id="{4B2F2DBB-86E6-406E-4D79-C3547F39365E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9" name="Google Shape;3606;p53">
                <a:extLst>
                  <a:ext uri="{FF2B5EF4-FFF2-40B4-BE49-F238E27FC236}">
                    <a16:creationId xmlns:a16="http://schemas.microsoft.com/office/drawing/2014/main" xmlns="" id="{6BD47FB5-B3A8-F1E4-F781-962042587F2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7;p53">
                <a:extLst>
                  <a:ext uri="{FF2B5EF4-FFF2-40B4-BE49-F238E27FC236}">
                    <a16:creationId xmlns:a16="http://schemas.microsoft.com/office/drawing/2014/main" xmlns="" id="{5BB421CC-9323-EE0D-29BF-2F8E0B90EFA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8;p53">
                <a:extLst>
                  <a:ext uri="{FF2B5EF4-FFF2-40B4-BE49-F238E27FC236}">
                    <a16:creationId xmlns:a16="http://schemas.microsoft.com/office/drawing/2014/main" xmlns="" id="{CE4E3388-0BB2-B35F-40B8-C20059818D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09;p53">
                <a:extLst>
                  <a:ext uri="{FF2B5EF4-FFF2-40B4-BE49-F238E27FC236}">
                    <a16:creationId xmlns:a16="http://schemas.microsoft.com/office/drawing/2014/main" xmlns="" id="{3B5B214A-E968-274D-BDBC-1D7C9A951C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0;p53">
                <a:extLst>
                  <a:ext uri="{FF2B5EF4-FFF2-40B4-BE49-F238E27FC236}">
                    <a16:creationId xmlns:a16="http://schemas.microsoft.com/office/drawing/2014/main" xmlns="" id="{79C0CE91-95A8-6CA9-6557-432591493D3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1;p53">
                <a:extLst>
                  <a:ext uri="{FF2B5EF4-FFF2-40B4-BE49-F238E27FC236}">
                    <a16:creationId xmlns:a16="http://schemas.microsoft.com/office/drawing/2014/main" xmlns="" id="{173A2C6F-3383-4BD2-3C91-5CD83C00B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2;p53">
                <a:extLst>
                  <a:ext uri="{FF2B5EF4-FFF2-40B4-BE49-F238E27FC236}">
                    <a16:creationId xmlns:a16="http://schemas.microsoft.com/office/drawing/2014/main" xmlns="" id="{DAE7FA06-6FE1-BCC4-EB37-07083D35B6A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3;p53">
                <a:extLst>
                  <a:ext uri="{FF2B5EF4-FFF2-40B4-BE49-F238E27FC236}">
                    <a16:creationId xmlns:a16="http://schemas.microsoft.com/office/drawing/2014/main" xmlns="" id="{EC0AE31A-685F-9E78-DD43-E987B51848F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4;p53">
                <a:extLst>
                  <a:ext uri="{FF2B5EF4-FFF2-40B4-BE49-F238E27FC236}">
                    <a16:creationId xmlns:a16="http://schemas.microsoft.com/office/drawing/2014/main" xmlns="" id="{3C75A4AB-2E8F-AFBE-2D21-AEBADB8815C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5;p53">
                <a:extLst>
                  <a:ext uri="{FF2B5EF4-FFF2-40B4-BE49-F238E27FC236}">
                    <a16:creationId xmlns:a16="http://schemas.microsoft.com/office/drawing/2014/main" xmlns="" id="{BCD17D8B-E6C0-E99C-A06D-355CD897942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6;p53">
                <a:extLst>
                  <a:ext uri="{FF2B5EF4-FFF2-40B4-BE49-F238E27FC236}">
                    <a16:creationId xmlns:a16="http://schemas.microsoft.com/office/drawing/2014/main" xmlns="" id="{46901103-9E00-690C-D365-5DCBEB9905A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7;p53">
                <a:extLst>
                  <a:ext uri="{FF2B5EF4-FFF2-40B4-BE49-F238E27FC236}">
                    <a16:creationId xmlns:a16="http://schemas.microsoft.com/office/drawing/2014/main" xmlns="" id="{676FA006-B94C-78A6-ED0D-A4A95483C7E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8;p53">
                <a:extLst>
                  <a:ext uri="{FF2B5EF4-FFF2-40B4-BE49-F238E27FC236}">
                    <a16:creationId xmlns:a16="http://schemas.microsoft.com/office/drawing/2014/main" xmlns="" id="{7A915D1C-D66F-DC70-48F8-12A97FFFEC8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19;p53">
                <a:extLst>
                  <a:ext uri="{FF2B5EF4-FFF2-40B4-BE49-F238E27FC236}">
                    <a16:creationId xmlns:a16="http://schemas.microsoft.com/office/drawing/2014/main" xmlns="" id="{F8837503-36F7-3B6A-5934-86F98E19CF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0;p53">
                <a:extLst>
                  <a:ext uri="{FF2B5EF4-FFF2-40B4-BE49-F238E27FC236}">
                    <a16:creationId xmlns:a16="http://schemas.microsoft.com/office/drawing/2014/main" xmlns="" id="{165AEEF9-11FA-180B-A4D8-EFB68CE5659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1;p53">
                <a:extLst>
                  <a:ext uri="{FF2B5EF4-FFF2-40B4-BE49-F238E27FC236}">
                    <a16:creationId xmlns:a16="http://schemas.microsoft.com/office/drawing/2014/main" xmlns="" id="{DC09E9CB-96CA-433A-8569-7382632961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2;p53">
                <a:extLst>
                  <a:ext uri="{FF2B5EF4-FFF2-40B4-BE49-F238E27FC236}">
                    <a16:creationId xmlns:a16="http://schemas.microsoft.com/office/drawing/2014/main" xmlns="" id="{79747BEB-3914-A077-4522-A097DE5A95F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623;p53">
                <a:extLst>
                  <a:ext uri="{FF2B5EF4-FFF2-40B4-BE49-F238E27FC236}">
                    <a16:creationId xmlns:a16="http://schemas.microsoft.com/office/drawing/2014/main" xmlns="" id="{685AC0CF-84CC-26F7-28C4-51AABA7758F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24;p53">
              <a:extLst>
                <a:ext uri="{FF2B5EF4-FFF2-40B4-BE49-F238E27FC236}">
                  <a16:creationId xmlns:a16="http://schemas.microsoft.com/office/drawing/2014/main" xmlns="" id="{FE11C4B6-3851-6F12-FCF5-92AAA3FB86C7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1" name="Google Shape;3625;p53">
                <a:extLst>
                  <a:ext uri="{FF2B5EF4-FFF2-40B4-BE49-F238E27FC236}">
                    <a16:creationId xmlns:a16="http://schemas.microsoft.com/office/drawing/2014/main" xmlns="" id="{0A0C07DB-52F3-26A0-BD11-3126E908D7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6;p53">
                <a:extLst>
                  <a:ext uri="{FF2B5EF4-FFF2-40B4-BE49-F238E27FC236}">
                    <a16:creationId xmlns:a16="http://schemas.microsoft.com/office/drawing/2014/main" xmlns="" id="{7ED5884C-CE87-8D29-CADC-D6126E5D0D2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7;p53">
                <a:extLst>
                  <a:ext uri="{FF2B5EF4-FFF2-40B4-BE49-F238E27FC236}">
                    <a16:creationId xmlns:a16="http://schemas.microsoft.com/office/drawing/2014/main" xmlns="" id="{2E05C616-D357-7C93-8185-07C2C8F5C33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8;p53">
                <a:extLst>
                  <a:ext uri="{FF2B5EF4-FFF2-40B4-BE49-F238E27FC236}">
                    <a16:creationId xmlns:a16="http://schemas.microsoft.com/office/drawing/2014/main" xmlns="" id="{FB97B9DF-65BA-A0EE-B564-2FFDF29449F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29;p53">
                <a:extLst>
                  <a:ext uri="{FF2B5EF4-FFF2-40B4-BE49-F238E27FC236}">
                    <a16:creationId xmlns:a16="http://schemas.microsoft.com/office/drawing/2014/main" xmlns="" id="{7BFEBBC4-8804-AC6A-E20E-2D056554B93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0;p53">
                <a:extLst>
                  <a:ext uri="{FF2B5EF4-FFF2-40B4-BE49-F238E27FC236}">
                    <a16:creationId xmlns:a16="http://schemas.microsoft.com/office/drawing/2014/main" xmlns="" id="{AE3464C5-A0F8-D42C-5016-B37BB46874F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1;p53">
                <a:extLst>
                  <a:ext uri="{FF2B5EF4-FFF2-40B4-BE49-F238E27FC236}">
                    <a16:creationId xmlns:a16="http://schemas.microsoft.com/office/drawing/2014/main" xmlns="" id="{68AB4323-E7DD-E6D6-A9C4-FBCA35BFBE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2;p53">
                <a:extLst>
                  <a:ext uri="{FF2B5EF4-FFF2-40B4-BE49-F238E27FC236}">
                    <a16:creationId xmlns:a16="http://schemas.microsoft.com/office/drawing/2014/main" xmlns="" id="{246E2D70-83F9-833A-1475-169F211F0AB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3;p53">
                <a:extLst>
                  <a:ext uri="{FF2B5EF4-FFF2-40B4-BE49-F238E27FC236}">
                    <a16:creationId xmlns:a16="http://schemas.microsoft.com/office/drawing/2014/main" xmlns="" id="{5D2F5080-D726-9AFB-8B1D-B9C54998654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4;p53">
                <a:extLst>
                  <a:ext uri="{FF2B5EF4-FFF2-40B4-BE49-F238E27FC236}">
                    <a16:creationId xmlns:a16="http://schemas.microsoft.com/office/drawing/2014/main" xmlns="" id="{3A4F4B51-577B-0C8B-26B1-50932A95C75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5;p53">
                <a:extLst>
                  <a:ext uri="{FF2B5EF4-FFF2-40B4-BE49-F238E27FC236}">
                    <a16:creationId xmlns:a16="http://schemas.microsoft.com/office/drawing/2014/main" xmlns="" id="{99BAEFF7-475E-3B44-2EE9-17D75A5465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6;p53">
                <a:extLst>
                  <a:ext uri="{FF2B5EF4-FFF2-40B4-BE49-F238E27FC236}">
                    <a16:creationId xmlns:a16="http://schemas.microsoft.com/office/drawing/2014/main" xmlns="" id="{098BEF38-F245-D331-C4F3-CB9159A4E4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7;p53">
                <a:extLst>
                  <a:ext uri="{FF2B5EF4-FFF2-40B4-BE49-F238E27FC236}">
                    <a16:creationId xmlns:a16="http://schemas.microsoft.com/office/drawing/2014/main" xmlns="" id="{9BDF12D4-15E4-4548-CC5F-AEB17219809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8;p53">
                <a:extLst>
                  <a:ext uri="{FF2B5EF4-FFF2-40B4-BE49-F238E27FC236}">
                    <a16:creationId xmlns:a16="http://schemas.microsoft.com/office/drawing/2014/main" xmlns="" id="{3BD77CBE-382B-96F3-5130-3289EC802A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39;p53">
                <a:extLst>
                  <a:ext uri="{FF2B5EF4-FFF2-40B4-BE49-F238E27FC236}">
                    <a16:creationId xmlns:a16="http://schemas.microsoft.com/office/drawing/2014/main" xmlns="" id="{CC17F9EB-2CA9-EC29-619F-823B3D0D758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0;p53">
                <a:extLst>
                  <a:ext uri="{FF2B5EF4-FFF2-40B4-BE49-F238E27FC236}">
                    <a16:creationId xmlns:a16="http://schemas.microsoft.com/office/drawing/2014/main" xmlns="" id="{B1E6444F-40F1-42B7-54E0-C090106E6FD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1;p53">
                <a:extLst>
                  <a:ext uri="{FF2B5EF4-FFF2-40B4-BE49-F238E27FC236}">
                    <a16:creationId xmlns:a16="http://schemas.microsoft.com/office/drawing/2014/main" xmlns="" id="{CDDA0B1E-E00F-A5D4-5CC0-959A191CAE3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42;p53">
                <a:extLst>
                  <a:ext uri="{FF2B5EF4-FFF2-40B4-BE49-F238E27FC236}">
                    <a16:creationId xmlns:a16="http://schemas.microsoft.com/office/drawing/2014/main" xmlns="" id="{0B2E3DFA-68C6-2336-3E64-C4E4B77A346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43;p53">
              <a:extLst>
                <a:ext uri="{FF2B5EF4-FFF2-40B4-BE49-F238E27FC236}">
                  <a16:creationId xmlns:a16="http://schemas.microsoft.com/office/drawing/2014/main" xmlns="" id="{B460DD62-EE0E-CE82-90F8-F3D33D78B8F7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3" name="Google Shape;3644;p53">
                <a:extLst>
                  <a:ext uri="{FF2B5EF4-FFF2-40B4-BE49-F238E27FC236}">
                    <a16:creationId xmlns:a16="http://schemas.microsoft.com/office/drawing/2014/main" xmlns="" id="{ACC5F496-8E0C-15AA-CE3E-28E030ACB6A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5;p53">
                <a:extLst>
                  <a:ext uri="{FF2B5EF4-FFF2-40B4-BE49-F238E27FC236}">
                    <a16:creationId xmlns:a16="http://schemas.microsoft.com/office/drawing/2014/main" xmlns="" id="{7B5A3881-3C28-3202-E226-7E442DC913E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6;p53">
                <a:extLst>
                  <a:ext uri="{FF2B5EF4-FFF2-40B4-BE49-F238E27FC236}">
                    <a16:creationId xmlns:a16="http://schemas.microsoft.com/office/drawing/2014/main" xmlns="" id="{D901C7D9-1E6C-5969-4C46-0BAF5709AF8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7;p53">
                <a:extLst>
                  <a:ext uri="{FF2B5EF4-FFF2-40B4-BE49-F238E27FC236}">
                    <a16:creationId xmlns:a16="http://schemas.microsoft.com/office/drawing/2014/main" xmlns="" id="{01DF2F0B-DFA4-4A05-FE07-BDFD0B00064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8;p53">
                <a:extLst>
                  <a:ext uri="{FF2B5EF4-FFF2-40B4-BE49-F238E27FC236}">
                    <a16:creationId xmlns:a16="http://schemas.microsoft.com/office/drawing/2014/main" xmlns="" id="{AA82DD35-0B28-743E-1D82-5CE96E49DD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49;p53">
                <a:extLst>
                  <a:ext uri="{FF2B5EF4-FFF2-40B4-BE49-F238E27FC236}">
                    <a16:creationId xmlns:a16="http://schemas.microsoft.com/office/drawing/2014/main" xmlns="" id="{BDCF0E22-8D95-2B6F-132D-061D59EE325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0;p53">
                <a:extLst>
                  <a:ext uri="{FF2B5EF4-FFF2-40B4-BE49-F238E27FC236}">
                    <a16:creationId xmlns:a16="http://schemas.microsoft.com/office/drawing/2014/main" xmlns="" id="{5A13E4D4-59E8-7449-CF3B-E33B2F9C80E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1;p53">
                <a:extLst>
                  <a:ext uri="{FF2B5EF4-FFF2-40B4-BE49-F238E27FC236}">
                    <a16:creationId xmlns:a16="http://schemas.microsoft.com/office/drawing/2014/main" xmlns="" id="{41916F86-545B-543B-6131-B6530EC22A0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2;p53">
                <a:extLst>
                  <a:ext uri="{FF2B5EF4-FFF2-40B4-BE49-F238E27FC236}">
                    <a16:creationId xmlns:a16="http://schemas.microsoft.com/office/drawing/2014/main" xmlns="" id="{A9AC68FE-7ADE-C931-8FC7-23D2539BBC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3;p53">
                <a:extLst>
                  <a:ext uri="{FF2B5EF4-FFF2-40B4-BE49-F238E27FC236}">
                    <a16:creationId xmlns:a16="http://schemas.microsoft.com/office/drawing/2014/main" xmlns="" id="{FA6096CB-E2E2-A40D-E2DF-A7009D7D36F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4;p53">
                <a:extLst>
                  <a:ext uri="{FF2B5EF4-FFF2-40B4-BE49-F238E27FC236}">
                    <a16:creationId xmlns:a16="http://schemas.microsoft.com/office/drawing/2014/main" xmlns="" id="{C463E676-CCC2-4B74-B3D2-E30DE33074D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5;p53">
                <a:extLst>
                  <a:ext uri="{FF2B5EF4-FFF2-40B4-BE49-F238E27FC236}">
                    <a16:creationId xmlns:a16="http://schemas.microsoft.com/office/drawing/2014/main" xmlns="" id="{676A7EAD-FBD4-F5B6-3063-D0C59F3C8B4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6;p53">
                <a:extLst>
                  <a:ext uri="{FF2B5EF4-FFF2-40B4-BE49-F238E27FC236}">
                    <a16:creationId xmlns:a16="http://schemas.microsoft.com/office/drawing/2014/main" xmlns="" id="{B820D457-979B-9D31-EE92-7223FB6C06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7;p53">
                <a:extLst>
                  <a:ext uri="{FF2B5EF4-FFF2-40B4-BE49-F238E27FC236}">
                    <a16:creationId xmlns:a16="http://schemas.microsoft.com/office/drawing/2014/main" xmlns="" id="{47F1CFE1-23D8-37C5-9568-773C67DDAF8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8;p53">
                <a:extLst>
                  <a:ext uri="{FF2B5EF4-FFF2-40B4-BE49-F238E27FC236}">
                    <a16:creationId xmlns:a16="http://schemas.microsoft.com/office/drawing/2014/main" xmlns="" id="{A818D430-CE5C-3B1F-59C2-49178E45F0F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59;p53">
                <a:extLst>
                  <a:ext uri="{FF2B5EF4-FFF2-40B4-BE49-F238E27FC236}">
                    <a16:creationId xmlns:a16="http://schemas.microsoft.com/office/drawing/2014/main" xmlns="" id="{C711AE9E-9F82-2B11-58E0-96AD365095D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0;p53">
                <a:extLst>
                  <a:ext uri="{FF2B5EF4-FFF2-40B4-BE49-F238E27FC236}">
                    <a16:creationId xmlns:a16="http://schemas.microsoft.com/office/drawing/2014/main" xmlns="" id="{7BE81EE5-B01F-6161-5778-760F290B473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61;p53">
                <a:extLst>
                  <a:ext uri="{FF2B5EF4-FFF2-40B4-BE49-F238E27FC236}">
                    <a16:creationId xmlns:a16="http://schemas.microsoft.com/office/drawing/2014/main" xmlns="" id="{E3CFD686-70F5-0BAF-6BEF-2806CA5038B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62;p53">
              <a:extLst>
                <a:ext uri="{FF2B5EF4-FFF2-40B4-BE49-F238E27FC236}">
                  <a16:creationId xmlns:a16="http://schemas.microsoft.com/office/drawing/2014/main" xmlns="" id="{C431801E-F605-1606-A870-1CADDE3D3259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5" name="Google Shape;3663;p53">
                <a:extLst>
                  <a:ext uri="{FF2B5EF4-FFF2-40B4-BE49-F238E27FC236}">
                    <a16:creationId xmlns:a16="http://schemas.microsoft.com/office/drawing/2014/main" xmlns="" id="{038CCA0F-1D97-D32D-6DA0-D64B0660330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4;p53">
                <a:extLst>
                  <a:ext uri="{FF2B5EF4-FFF2-40B4-BE49-F238E27FC236}">
                    <a16:creationId xmlns:a16="http://schemas.microsoft.com/office/drawing/2014/main" xmlns="" id="{0EE90BE5-6B28-8894-A008-542EA1069AD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5;p53">
                <a:extLst>
                  <a:ext uri="{FF2B5EF4-FFF2-40B4-BE49-F238E27FC236}">
                    <a16:creationId xmlns:a16="http://schemas.microsoft.com/office/drawing/2014/main" xmlns="" id="{85E4B022-8AE8-3131-A3FF-6232834EE2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6;p53">
                <a:extLst>
                  <a:ext uri="{FF2B5EF4-FFF2-40B4-BE49-F238E27FC236}">
                    <a16:creationId xmlns:a16="http://schemas.microsoft.com/office/drawing/2014/main" xmlns="" id="{E2408BE9-5F21-BE50-1300-EA055DB20B5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7;p53">
                <a:extLst>
                  <a:ext uri="{FF2B5EF4-FFF2-40B4-BE49-F238E27FC236}">
                    <a16:creationId xmlns:a16="http://schemas.microsoft.com/office/drawing/2014/main" xmlns="" id="{8FB30E01-2664-0758-6639-B129DD41F2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8;p53">
                <a:extLst>
                  <a:ext uri="{FF2B5EF4-FFF2-40B4-BE49-F238E27FC236}">
                    <a16:creationId xmlns:a16="http://schemas.microsoft.com/office/drawing/2014/main" xmlns="" id="{B656A805-B2FD-84DA-2AD5-5808829C38B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69;p53">
                <a:extLst>
                  <a:ext uri="{FF2B5EF4-FFF2-40B4-BE49-F238E27FC236}">
                    <a16:creationId xmlns:a16="http://schemas.microsoft.com/office/drawing/2014/main" xmlns="" id="{240047A1-CF7C-BFB9-E7D1-F1001A446D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0;p53">
                <a:extLst>
                  <a:ext uri="{FF2B5EF4-FFF2-40B4-BE49-F238E27FC236}">
                    <a16:creationId xmlns:a16="http://schemas.microsoft.com/office/drawing/2014/main" xmlns="" id="{843F69B8-8CC9-8ABF-1ACE-A297D66C6D5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1;p53">
                <a:extLst>
                  <a:ext uri="{FF2B5EF4-FFF2-40B4-BE49-F238E27FC236}">
                    <a16:creationId xmlns:a16="http://schemas.microsoft.com/office/drawing/2014/main" xmlns="" id="{27BB519E-FAEA-E521-D719-156B481434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2;p53">
                <a:extLst>
                  <a:ext uri="{FF2B5EF4-FFF2-40B4-BE49-F238E27FC236}">
                    <a16:creationId xmlns:a16="http://schemas.microsoft.com/office/drawing/2014/main" xmlns="" id="{FCB96C75-FF5E-2266-D248-E2974EE159C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3;p53">
                <a:extLst>
                  <a:ext uri="{FF2B5EF4-FFF2-40B4-BE49-F238E27FC236}">
                    <a16:creationId xmlns:a16="http://schemas.microsoft.com/office/drawing/2014/main" xmlns="" id="{71CA95DA-A98F-1CFE-46A7-99C7AEFA4E6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4;p53">
                <a:extLst>
                  <a:ext uri="{FF2B5EF4-FFF2-40B4-BE49-F238E27FC236}">
                    <a16:creationId xmlns:a16="http://schemas.microsoft.com/office/drawing/2014/main" xmlns="" id="{7CA3558B-BD7A-0DCE-97C1-5FFE5E7EB05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5;p53">
                <a:extLst>
                  <a:ext uri="{FF2B5EF4-FFF2-40B4-BE49-F238E27FC236}">
                    <a16:creationId xmlns:a16="http://schemas.microsoft.com/office/drawing/2014/main" xmlns="" id="{69D57B2B-AC0F-C986-4E01-1836D55E0F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6;p53">
                <a:extLst>
                  <a:ext uri="{FF2B5EF4-FFF2-40B4-BE49-F238E27FC236}">
                    <a16:creationId xmlns:a16="http://schemas.microsoft.com/office/drawing/2014/main" xmlns="" id="{0D72BFE9-AE26-C4FD-175A-147AF86DC81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7;p53">
                <a:extLst>
                  <a:ext uri="{FF2B5EF4-FFF2-40B4-BE49-F238E27FC236}">
                    <a16:creationId xmlns:a16="http://schemas.microsoft.com/office/drawing/2014/main" xmlns="" id="{5DB11032-3CB1-58D7-EAB9-15DA1F86397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8;p53">
                <a:extLst>
                  <a:ext uri="{FF2B5EF4-FFF2-40B4-BE49-F238E27FC236}">
                    <a16:creationId xmlns:a16="http://schemas.microsoft.com/office/drawing/2014/main" xmlns="" id="{B5D47888-B040-FA20-4BBF-73461979457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79;p53">
                <a:extLst>
                  <a:ext uri="{FF2B5EF4-FFF2-40B4-BE49-F238E27FC236}">
                    <a16:creationId xmlns:a16="http://schemas.microsoft.com/office/drawing/2014/main" xmlns="" id="{F5BAB016-B8ED-94BD-B4D8-994F7F29A3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80;p53">
                <a:extLst>
                  <a:ext uri="{FF2B5EF4-FFF2-40B4-BE49-F238E27FC236}">
                    <a16:creationId xmlns:a16="http://schemas.microsoft.com/office/drawing/2014/main" xmlns="" id="{D141F359-6304-E5F6-D178-28E7A501621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681;p53">
              <a:extLst>
                <a:ext uri="{FF2B5EF4-FFF2-40B4-BE49-F238E27FC236}">
                  <a16:creationId xmlns:a16="http://schemas.microsoft.com/office/drawing/2014/main" xmlns="" id="{37D16AB3-28DD-037C-2D54-B00D33E623D7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7" name="Google Shape;3682;p53">
                <a:extLst>
                  <a:ext uri="{FF2B5EF4-FFF2-40B4-BE49-F238E27FC236}">
                    <a16:creationId xmlns:a16="http://schemas.microsoft.com/office/drawing/2014/main" xmlns="" id="{FA9C07BF-E48E-04E3-F150-24F0E3EF368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3;p53">
                <a:extLst>
                  <a:ext uri="{FF2B5EF4-FFF2-40B4-BE49-F238E27FC236}">
                    <a16:creationId xmlns:a16="http://schemas.microsoft.com/office/drawing/2014/main" xmlns="" id="{7E8BE59E-0F29-3497-5910-379AB081124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4;p53">
                <a:extLst>
                  <a:ext uri="{FF2B5EF4-FFF2-40B4-BE49-F238E27FC236}">
                    <a16:creationId xmlns:a16="http://schemas.microsoft.com/office/drawing/2014/main" xmlns="" id="{C0A5BAC0-F768-B430-7A6F-F9A58D28CC7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5;p53">
                <a:extLst>
                  <a:ext uri="{FF2B5EF4-FFF2-40B4-BE49-F238E27FC236}">
                    <a16:creationId xmlns:a16="http://schemas.microsoft.com/office/drawing/2014/main" xmlns="" id="{F348DF3E-E858-EBAD-F100-0CC016CED68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6;p53">
                <a:extLst>
                  <a:ext uri="{FF2B5EF4-FFF2-40B4-BE49-F238E27FC236}">
                    <a16:creationId xmlns:a16="http://schemas.microsoft.com/office/drawing/2014/main" xmlns="" id="{F1606A6D-57AF-1D9E-33EA-25FDE1B2108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7;p53">
                <a:extLst>
                  <a:ext uri="{FF2B5EF4-FFF2-40B4-BE49-F238E27FC236}">
                    <a16:creationId xmlns:a16="http://schemas.microsoft.com/office/drawing/2014/main" xmlns="" id="{63D1FE16-7AF4-0C32-576C-31C6B72C600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8;p53">
                <a:extLst>
                  <a:ext uri="{FF2B5EF4-FFF2-40B4-BE49-F238E27FC236}">
                    <a16:creationId xmlns:a16="http://schemas.microsoft.com/office/drawing/2014/main" xmlns="" id="{454E7848-6640-DB84-87C8-E933705765D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89;p53">
                <a:extLst>
                  <a:ext uri="{FF2B5EF4-FFF2-40B4-BE49-F238E27FC236}">
                    <a16:creationId xmlns:a16="http://schemas.microsoft.com/office/drawing/2014/main" xmlns="" id="{E449A56B-0C04-4B80-2374-64D9A013DC3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0;p53">
                <a:extLst>
                  <a:ext uri="{FF2B5EF4-FFF2-40B4-BE49-F238E27FC236}">
                    <a16:creationId xmlns:a16="http://schemas.microsoft.com/office/drawing/2014/main" xmlns="" id="{B7EF6AA3-A6B3-9EFB-A5C7-0C14C10AA53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1;p53">
                <a:extLst>
                  <a:ext uri="{FF2B5EF4-FFF2-40B4-BE49-F238E27FC236}">
                    <a16:creationId xmlns:a16="http://schemas.microsoft.com/office/drawing/2014/main" xmlns="" id="{81820574-C920-D553-35D2-4A88BB080C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2;p53">
                <a:extLst>
                  <a:ext uri="{FF2B5EF4-FFF2-40B4-BE49-F238E27FC236}">
                    <a16:creationId xmlns:a16="http://schemas.microsoft.com/office/drawing/2014/main" xmlns="" id="{C5D0EAE7-26FF-5E27-F796-875E399991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3;p53">
                <a:extLst>
                  <a:ext uri="{FF2B5EF4-FFF2-40B4-BE49-F238E27FC236}">
                    <a16:creationId xmlns:a16="http://schemas.microsoft.com/office/drawing/2014/main" xmlns="" id="{A33B62DC-C023-7139-DEF5-F906FFAC734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4;p53">
                <a:extLst>
                  <a:ext uri="{FF2B5EF4-FFF2-40B4-BE49-F238E27FC236}">
                    <a16:creationId xmlns:a16="http://schemas.microsoft.com/office/drawing/2014/main" xmlns="" id="{E8D87CFF-2488-CC6A-A3ED-44658F746CF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5;p53">
                <a:extLst>
                  <a:ext uri="{FF2B5EF4-FFF2-40B4-BE49-F238E27FC236}">
                    <a16:creationId xmlns:a16="http://schemas.microsoft.com/office/drawing/2014/main" xmlns="" id="{21E8B768-8DB4-2775-F6BC-4006F17D47F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6;p53">
                <a:extLst>
                  <a:ext uri="{FF2B5EF4-FFF2-40B4-BE49-F238E27FC236}">
                    <a16:creationId xmlns:a16="http://schemas.microsoft.com/office/drawing/2014/main" xmlns="" id="{C13AAA38-8A77-E414-8F5B-F5B36FD6A23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7;p53">
                <a:extLst>
                  <a:ext uri="{FF2B5EF4-FFF2-40B4-BE49-F238E27FC236}">
                    <a16:creationId xmlns:a16="http://schemas.microsoft.com/office/drawing/2014/main" xmlns="" id="{7E107424-0CE6-9EFC-1E31-3BC9CBC1F90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8;p53">
                <a:extLst>
                  <a:ext uri="{FF2B5EF4-FFF2-40B4-BE49-F238E27FC236}">
                    <a16:creationId xmlns:a16="http://schemas.microsoft.com/office/drawing/2014/main" xmlns="" id="{1EB3CCE1-C41D-F796-D801-16DE7B59452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99;p53">
                <a:extLst>
                  <a:ext uri="{FF2B5EF4-FFF2-40B4-BE49-F238E27FC236}">
                    <a16:creationId xmlns:a16="http://schemas.microsoft.com/office/drawing/2014/main" xmlns="" id="{21221328-A5D4-79F4-164B-E28694BE06B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00;p53">
              <a:extLst>
                <a:ext uri="{FF2B5EF4-FFF2-40B4-BE49-F238E27FC236}">
                  <a16:creationId xmlns:a16="http://schemas.microsoft.com/office/drawing/2014/main" xmlns="" id="{0E936A7C-3F11-D629-6146-79EAC742A655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9" name="Google Shape;3701;p53">
                <a:extLst>
                  <a:ext uri="{FF2B5EF4-FFF2-40B4-BE49-F238E27FC236}">
                    <a16:creationId xmlns:a16="http://schemas.microsoft.com/office/drawing/2014/main" xmlns="" id="{4F8CE4EA-15A2-B3B2-D4C6-C8DF8F2813F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2;p53">
                <a:extLst>
                  <a:ext uri="{FF2B5EF4-FFF2-40B4-BE49-F238E27FC236}">
                    <a16:creationId xmlns:a16="http://schemas.microsoft.com/office/drawing/2014/main" xmlns="" id="{00E623B9-B3ED-16FD-1772-099DDA04FF5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3;p53">
                <a:extLst>
                  <a:ext uri="{FF2B5EF4-FFF2-40B4-BE49-F238E27FC236}">
                    <a16:creationId xmlns:a16="http://schemas.microsoft.com/office/drawing/2014/main" xmlns="" id="{9DF602B9-AAD2-31F3-9D6E-09BCE721A17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4;p53">
                <a:extLst>
                  <a:ext uri="{FF2B5EF4-FFF2-40B4-BE49-F238E27FC236}">
                    <a16:creationId xmlns:a16="http://schemas.microsoft.com/office/drawing/2014/main" xmlns="" id="{0977B1C9-5893-6FDE-D52A-09917B92EB5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5;p53">
                <a:extLst>
                  <a:ext uri="{FF2B5EF4-FFF2-40B4-BE49-F238E27FC236}">
                    <a16:creationId xmlns:a16="http://schemas.microsoft.com/office/drawing/2014/main" xmlns="" id="{6938217D-CC13-D143-7A2C-9DABD5CD78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6;p53">
                <a:extLst>
                  <a:ext uri="{FF2B5EF4-FFF2-40B4-BE49-F238E27FC236}">
                    <a16:creationId xmlns:a16="http://schemas.microsoft.com/office/drawing/2014/main" xmlns="" id="{0E9A79B3-46E1-84D8-DC16-60BE496F97F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7;p53">
                <a:extLst>
                  <a:ext uri="{FF2B5EF4-FFF2-40B4-BE49-F238E27FC236}">
                    <a16:creationId xmlns:a16="http://schemas.microsoft.com/office/drawing/2014/main" xmlns="" id="{0D576B38-5411-2CAC-DA64-2BC6BB4AE7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8;p53">
                <a:extLst>
                  <a:ext uri="{FF2B5EF4-FFF2-40B4-BE49-F238E27FC236}">
                    <a16:creationId xmlns:a16="http://schemas.microsoft.com/office/drawing/2014/main" xmlns="" id="{D3F468C0-DA74-E8F7-DEF0-FA49E61E744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09;p53">
                <a:extLst>
                  <a:ext uri="{FF2B5EF4-FFF2-40B4-BE49-F238E27FC236}">
                    <a16:creationId xmlns:a16="http://schemas.microsoft.com/office/drawing/2014/main" xmlns="" id="{407B79BF-9E8C-5497-3152-419F24B48F6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0;p53">
                <a:extLst>
                  <a:ext uri="{FF2B5EF4-FFF2-40B4-BE49-F238E27FC236}">
                    <a16:creationId xmlns:a16="http://schemas.microsoft.com/office/drawing/2014/main" xmlns="" id="{822A839C-AC27-E08F-B708-5E2119CF6B2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1;p53">
                <a:extLst>
                  <a:ext uri="{FF2B5EF4-FFF2-40B4-BE49-F238E27FC236}">
                    <a16:creationId xmlns:a16="http://schemas.microsoft.com/office/drawing/2014/main" xmlns="" id="{6BEE7A12-6855-545D-95B7-3ECF61DFE45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2;p53">
                <a:extLst>
                  <a:ext uri="{FF2B5EF4-FFF2-40B4-BE49-F238E27FC236}">
                    <a16:creationId xmlns:a16="http://schemas.microsoft.com/office/drawing/2014/main" xmlns="" id="{E9CD3A13-B7EC-9AE8-9082-EC487F287DE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3;p53">
                <a:extLst>
                  <a:ext uri="{FF2B5EF4-FFF2-40B4-BE49-F238E27FC236}">
                    <a16:creationId xmlns:a16="http://schemas.microsoft.com/office/drawing/2014/main" xmlns="" id="{D1E7655B-43DF-4E61-0A34-891B3D0034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4;p53">
                <a:extLst>
                  <a:ext uri="{FF2B5EF4-FFF2-40B4-BE49-F238E27FC236}">
                    <a16:creationId xmlns:a16="http://schemas.microsoft.com/office/drawing/2014/main" xmlns="" id="{756D3285-24B1-6AC1-4512-813387A66CB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5;p53">
                <a:extLst>
                  <a:ext uri="{FF2B5EF4-FFF2-40B4-BE49-F238E27FC236}">
                    <a16:creationId xmlns:a16="http://schemas.microsoft.com/office/drawing/2014/main" xmlns="" id="{8F12BB99-FA7D-661D-EF3E-A076D363981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6;p53">
                <a:extLst>
                  <a:ext uri="{FF2B5EF4-FFF2-40B4-BE49-F238E27FC236}">
                    <a16:creationId xmlns:a16="http://schemas.microsoft.com/office/drawing/2014/main" xmlns="" id="{D762B764-0575-DE59-ED23-0601EDDB46D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7;p53">
                <a:extLst>
                  <a:ext uri="{FF2B5EF4-FFF2-40B4-BE49-F238E27FC236}">
                    <a16:creationId xmlns:a16="http://schemas.microsoft.com/office/drawing/2014/main" xmlns="" id="{9886AC4A-67FF-9DA3-43DD-E9884907032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718;p53">
                <a:extLst>
                  <a:ext uri="{FF2B5EF4-FFF2-40B4-BE49-F238E27FC236}">
                    <a16:creationId xmlns:a16="http://schemas.microsoft.com/office/drawing/2014/main" xmlns="" id="{3DD40CCF-1885-6D87-1D36-EE10B340BFF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19;p53">
              <a:extLst>
                <a:ext uri="{FF2B5EF4-FFF2-40B4-BE49-F238E27FC236}">
                  <a16:creationId xmlns:a16="http://schemas.microsoft.com/office/drawing/2014/main" xmlns="" id="{51E1A8DD-E307-7ABC-FAA4-BC2382989DCD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1" name="Google Shape;3720;p53">
                <a:extLst>
                  <a:ext uri="{FF2B5EF4-FFF2-40B4-BE49-F238E27FC236}">
                    <a16:creationId xmlns:a16="http://schemas.microsoft.com/office/drawing/2014/main" xmlns="" id="{96FD1993-56D7-4B50-21ED-296CD103307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1;p53">
                <a:extLst>
                  <a:ext uri="{FF2B5EF4-FFF2-40B4-BE49-F238E27FC236}">
                    <a16:creationId xmlns:a16="http://schemas.microsoft.com/office/drawing/2014/main" xmlns="" id="{81377FE0-7CA9-6A4E-E497-ED59247C127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2;p53">
                <a:extLst>
                  <a:ext uri="{FF2B5EF4-FFF2-40B4-BE49-F238E27FC236}">
                    <a16:creationId xmlns:a16="http://schemas.microsoft.com/office/drawing/2014/main" xmlns="" id="{C8EA89C4-B5CC-A427-7C23-806FA1C9AEA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3;p53">
                <a:extLst>
                  <a:ext uri="{FF2B5EF4-FFF2-40B4-BE49-F238E27FC236}">
                    <a16:creationId xmlns:a16="http://schemas.microsoft.com/office/drawing/2014/main" xmlns="" id="{0846EF54-84AE-98B8-1E11-37D0128A402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4;p53">
                <a:extLst>
                  <a:ext uri="{FF2B5EF4-FFF2-40B4-BE49-F238E27FC236}">
                    <a16:creationId xmlns:a16="http://schemas.microsoft.com/office/drawing/2014/main" xmlns="" id="{E506A84F-FD60-B7C0-DB1D-3A94B049D8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5;p53">
                <a:extLst>
                  <a:ext uri="{FF2B5EF4-FFF2-40B4-BE49-F238E27FC236}">
                    <a16:creationId xmlns:a16="http://schemas.microsoft.com/office/drawing/2014/main" xmlns="" id="{56D5766D-AACE-29C6-AA1E-C1A0AD27349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6;p53">
                <a:extLst>
                  <a:ext uri="{FF2B5EF4-FFF2-40B4-BE49-F238E27FC236}">
                    <a16:creationId xmlns:a16="http://schemas.microsoft.com/office/drawing/2014/main" xmlns="" id="{F150BE55-FFAC-63E3-D210-EFBBD39AAC0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7;p53">
                <a:extLst>
                  <a:ext uri="{FF2B5EF4-FFF2-40B4-BE49-F238E27FC236}">
                    <a16:creationId xmlns:a16="http://schemas.microsoft.com/office/drawing/2014/main" xmlns="" id="{76A565F2-EC96-8C66-EF71-9C97EB5156B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8;p53">
                <a:extLst>
                  <a:ext uri="{FF2B5EF4-FFF2-40B4-BE49-F238E27FC236}">
                    <a16:creationId xmlns:a16="http://schemas.microsoft.com/office/drawing/2014/main" xmlns="" id="{2ECEA8AB-465F-3EAF-5E26-B5C7D240B44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29;p53">
                <a:extLst>
                  <a:ext uri="{FF2B5EF4-FFF2-40B4-BE49-F238E27FC236}">
                    <a16:creationId xmlns:a16="http://schemas.microsoft.com/office/drawing/2014/main" xmlns="" id="{1AB8CD95-9BE7-63EC-621B-53A50904BE1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0;p53">
                <a:extLst>
                  <a:ext uri="{FF2B5EF4-FFF2-40B4-BE49-F238E27FC236}">
                    <a16:creationId xmlns:a16="http://schemas.microsoft.com/office/drawing/2014/main" xmlns="" id="{8F3EBAC6-A8F4-A220-46AE-70DF472A255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1;p53">
                <a:extLst>
                  <a:ext uri="{FF2B5EF4-FFF2-40B4-BE49-F238E27FC236}">
                    <a16:creationId xmlns:a16="http://schemas.microsoft.com/office/drawing/2014/main" xmlns="" id="{1C3BDAA7-9509-FED9-D22C-5CE81B3B42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2;p53">
                <a:extLst>
                  <a:ext uri="{FF2B5EF4-FFF2-40B4-BE49-F238E27FC236}">
                    <a16:creationId xmlns:a16="http://schemas.microsoft.com/office/drawing/2014/main" xmlns="" id="{464B6FC1-072F-3225-5497-E98BB98823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3;p53">
                <a:extLst>
                  <a:ext uri="{FF2B5EF4-FFF2-40B4-BE49-F238E27FC236}">
                    <a16:creationId xmlns:a16="http://schemas.microsoft.com/office/drawing/2014/main" xmlns="" id="{5963209C-1154-BEAC-3E3C-B1458E77DD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4;p53">
                <a:extLst>
                  <a:ext uri="{FF2B5EF4-FFF2-40B4-BE49-F238E27FC236}">
                    <a16:creationId xmlns:a16="http://schemas.microsoft.com/office/drawing/2014/main" xmlns="" id="{75A048B0-D518-DD4A-F5E0-6A51DAA165A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5;p53">
                <a:extLst>
                  <a:ext uri="{FF2B5EF4-FFF2-40B4-BE49-F238E27FC236}">
                    <a16:creationId xmlns:a16="http://schemas.microsoft.com/office/drawing/2014/main" xmlns="" id="{AEF749F4-E8A9-BF1B-7435-DA1FB0CDA54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6;p53">
                <a:extLst>
                  <a:ext uri="{FF2B5EF4-FFF2-40B4-BE49-F238E27FC236}">
                    <a16:creationId xmlns:a16="http://schemas.microsoft.com/office/drawing/2014/main" xmlns="" id="{42334E32-CB41-7B13-5A84-C85B654387B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37;p53">
                <a:extLst>
                  <a:ext uri="{FF2B5EF4-FFF2-40B4-BE49-F238E27FC236}">
                    <a16:creationId xmlns:a16="http://schemas.microsoft.com/office/drawing/2014/main" xmlns="" id="{9141AAEC-5550-6206-3D14-F69959EEFE4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38;p53">
              <a:extLst>
                <a:ext uri="{FF2B5EF4-FFF2-40B4-BE49-F238E27FC236}">
                  <a16:creationId xmlns:a16="http://schemas.microsoft.com/office/drawing/2014/main" xmlns="" id="{48F9F508-6E3B-0F4D-1016-3D9E69D202B2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3" name="Google Shape;3739;p53">
                <a:extLst>
                  <a:ext uri="{FF2B5EF4-FFF2-40B4-BE49-F238E27FC236}">
                    <a16:creationId xmlns:a16="http://schemas.microsoft.com/office/drawing/2014/main" xmlns="" id="{673DFE7A-A457-8A5B-FDC3-FC9097B294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0;p53">
                <a:extLst>
                  <a:ext uri="{FF2B5EF4-FFF2-40B4-BE49-F238E27FC236}">
                    <a16:creationId xmlns:a16="http://schemas.microsoft.com/office/drawing/2014/main" xmlns="" id="{34E95AAE-5167-63AB-6166-36205D6388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1;p53">
                <a:extLst>
                  <a:ext uri="{FF2B5EF4-FFF2-40B4-BE49-F238E27FC236}">
                    <a16:creationId xmlns:a16="http://schemas.microsoft.com/office/drawing/2014/main" xmlns="" id="{5F3A3762-A805-D765-8EC6-1DF751D1932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2;p53">
                <a:extLst>
                  <a:ext uri="{FF2B5EF4-FFF2-40B4-BE49-F238E27FC236}">
                    <a16:creationId xmlns:a16="http://schemas.microsoft.com/office/drawing/2014/main" xmlns="" id="{391F3F8D-61D4-27BB-A40F-7D065B53FA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3;p53">
                <a:extLst>
                  <a:ext uri="{FF2B5EF4-FFF2-40B4-BE49-F238E27FC236}">
                    <a16:creationId xmlns:a16="http://schemas.microsoft.com/office/drawing/2014/main" xmlns="" id="{D78FFFAA-53AD-FE23-7113-CD765F0D26C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4;p53">
                <a:extLst>
                  <a:ext uri="{FF2B5EF4-FFF2-40B4-BE49-F238E27FC236}">
                    <a16:creationId xmlns:a16="http://schemas.microsoft.com/office/drawing/2014/main" xmlns="" id="{F287AFCA-2A1F-D63C-3042-8BD18F08997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5;p53">
                <a:extLst>
                  <a:ext uri="{FF2B5EF4-FFF2-40B4-BE49-F238E27FC236}">
                    <a16:creationId xmlns:a16="http://schemas.microsoft.com/office/drawing/2014/main" xmlns="" id="{3E16921A-A84E-1474-2436-776313BC92C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6;p53">
                <a:extLst>
                  <a:ext uri="{FF2B5EF4-FFF2-40B4-BE49-F238E27FC236}">
                    <a16:creationId xmlns:a16="http://schemas.microsoft.com/office/drawing/2014/main" xmlns="" id="{61D42ADC-0025-002E-0F8A-3E5FD0B8335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7;p53">
                <a:extLst>
                  <a:ext uri="{FF2B5EF4-FFF2-40B4-BE49-F238E27FC236}">
                    <a16:creationId xmlns:a16="http://schemas.microsoft.com/office/drawing/2014/main" xmlns="" id="{D6D14C34-0E5E-AE95-1CAC-9D18127608A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8;p53">
                <a:extLst>
                  <a:ext uri="{FF2B5EF4-FFF2-40B4-BE49-F238E27FC236}">
                    <a16:creationId xmlns:a16="http://schemas.microsoft.com/office/drawing/2014/main" xmlns="" id="{18AD0AE4-71E1-EF40-CDC3-444AA60096A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49;p53">
                <a:extLst>
                  <a:ext uri="{FF2B5EF4-FFF2-40B4-BE49-F238E27FC236}">
                    <a16:creationId xmlns:a16="http://schemas.microsoft.com/office/drawing/2014/main" xmlns="" id="{27125B2B-F308-AED7-DCB4-38409A429D7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0;p53">
                <a:extLst>
                  <a:ext uri="{FF2B5EF4-FFF2-40B4-BE49-F238E27FC236}">
                    <a16:creationId xmlns:a16="http://schemas.microsoft.com/office/drawing/2014/main" xmlns="" id="{8F268D63-C75B-0855-54D0-705FF1A6BCC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1;p53">
                <a:extLst>
                  <a:ext uri="{FF2B5EF4-FFF2-40B4-BE49-F238E27FC236}">
                    <a16:creationId xmlns:a16="http://schemas.microsoft.com/office/drawing/2014/main" xmlns="" id="{5559A4C7-7C45-0042-A5F9-85772E40237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2;p53">
                <a:extLst>
                  <a:ext uri="{FF2B5EF4-FFF2-40B4-BE49-F238E27FC236}">
                    <a16:creationId xmlns:a16="http://schemas.microsoft.com/office/drawing/2014/main" xmlns="" id="{24C530A3-39E9-2CC4-1C66-482C4D90842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3;p53">
                <a:extLst>
                  <a:ext uri="{FF2B5EF4-FFF2-40B4-BE49-F238E27FC236}">
                    <a16:creationId xmlns:a16="http://schemas.microsoft.com/office/drawing/2014/main" xmlns="" id="{161FDE63-B899-45F2-9CAB-86DCFA830E2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4;p53">
                <a:extLst>
                  <a:ext uri="{FF2B5EF4-FFF2-40B4-BE49-F238E27FC236}">
                    <a16:creationId xmlns:a16="http://schemas.microsoft.com/office/drawing/2014/main" xmlns="" id="{757DA6D7-01DB-7469-2A4E-6277A3DD7E5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5;p53">
                <a:extLst>
                  <a:ext uri="{FF2B5EF4-FFF2-40B4-BE49-F238E27FC236}">
                    <a16:creationId xmlns:a16="http://schemas.microsoft.com/office/drawing/2014/main" xmlns="" id="{F4314788-5440-020C-CFEB-A37CCF36DD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56;p53">
                <a:extLst>
                  <a:ext uri="{FF2B5EF4-FFF2-40B4-BE49-F238E27FC236}">
                    <a16:creationId xmlns:a16="http://schemas.microsoft.com/office/drawing/2014/main" xmlns="" id="{02CB508C-7F28-E732-8FA2-10BCA50E328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57;p53">
              <a:extLst>
                <a:ext uri="{FF2B5EF4-FFF2-40B4-BE49-F238E27FC236}">
                  <a16:creationId xmlns:a16="http://schemas.microsoft.com/office/drawing/2014/main" xmlns="" id="{C9EAE2FA-2445-BF01-8F41-7ED204FCAF1E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5" name="Google Shape;3758;p53">
                <a:extLst>
                  <a:ext uri="{FF2B5EF4-FFF2-40B4-BE49-F238E27FC236}">
                    <a16:creationId xmlns:a16="http://schemas.microsoft.com/office/drawing/2014/main" xmlns="" id="{A117CC47-278D-9171-7B0F-96C31BE943D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59;p53">
                <a:extLst>
                  <a:ext uri="{FF2B5EF4-FFF2-40B4-BE49-F238E27FC236}">
                    <a16:creationId xmlns:a16="http://schemas.microsoft.com/office/drawing/2014/main" xmlns="" id="{F123BD2A-B658-9F86-D4BC-87069F6B71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0;p53">
                <a:extLst>
                  <a:ext uri="{FF2B5EF4-FFF2-40B4-BE49-F238E27FC236}">
                    <a16:creationId xmlns:a16="http://schemas.microsoft.com/office/drawing/2014/main" xmlns="" id="{29F4F7E7-75CA-3316-EB7D-7573CD7D188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1;p53">
                <a:extLst>
                  <a:ext uri="{FF2B5EF4-FFF2-40B4-BE49-F238E27FC236}">
                    <a16:creationId xmlns:a16="http://schemas.microsoft.com/office/drawing/2014/main" xmlns="" id="{0D886112-915D-6973-730D-4761DCF6607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2;p53">
                <a:extLst>
                  <a:ext uri="{FF2B5EF4-FFF2-40B4-BE49-F238E27FC236}">
                    <a16:creationId xmlns:a16="http://schemas.microsoft.com/office/drawing/2014/main" xmlns="" id="{39AD7AA9-4EE5-50A4-1412-7FB761E22D1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3;p53">
                <a:extLst>
                  <a:ext uri="{FF2B5EF4-FFF2-40B4-BE49-F238E27FC236}">
                    <a16:creationId xmlns:a16="http://schemas.microsoft.com/office/drawing/2014/main" xmlns="" id="{5D3A5477-B483-A32A-022A-90C7C7B7276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4;p53">
                <a:extLst>
                  <a:ext uri="{FF2B5EF4-FFF2-40B4-BE49-F238E27FC236}">
                    <a16:creationId xmlns:a16="http://schemas.microsoft.com/office/drawing/2014/main" xmlns="" id="{77DA77A3-2522-52E6-54A5-BD76CF5462F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5;p53">
                <a:extLst>
                  <a:ext uri="{FF2B5EF4-FFF2-40B4-BE49-F238E27FC236}">
                    <a16:creationId xmlns:a16="http://schemas.microsoft.com/office/drawing/2014/main" xmlns="" id="{CFAD7122-C090-6EA5-69E3-8B9F766ED15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6;p53">
                <a:extLst>
                  <a:ext uri="{FF2B5EF4-FFF2-40B4-BE49-F238E27FC236}">
                    <a16:creationId xmlns:a16="http://schemas.microsoft.com/office/drawing/2014/main" xmlns="" id="{3929603B-5923-B01A-77B9-61018CF1F1E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7;p53">
                <a:extLst>
                  <a:ext uri="{FF2B5EF4-FFF2-40B4-BE49-F238E27FC236}">
                    <a16:creationId xmlns:a16="http://schemas.microsoft.com/office/drawing/2014/main" xmlns="" id="{1361CC58-DC3B-49FE-3342-892E8F3737B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8;p53">
                <a:extLst>
                  <a:ext uri="{FF2B5EF4-FFF2-40B4-BE49-F238E27FC236}">
                    <a16:creationId xmlns:a16="http://schemas.microsoft.com/office/drawing/2014/main" xmlns="" id="{E066DD5C-923E-F36F-5AD6-53E5A55851E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69;p53">
                <a:extLst>
                  <a:ext uri="{FF2B5EF4-FFF2-40B4-BE49-F238E27FC236}">
                    <a16:creationId xmlns:a16="http://schemas.microsoft.com/office/drawing/2014/main" xmlns="" id="{AAEC4258-1261-9322-166D-C03F569E770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0;p53">
                <a:extLst>
                  <a:ext uri="{FF2B5EF4-FFF2-40B4-BE49-F238E27FC236}">
                    <a16:creationId xmlns:a16="http://schemas.microsoft.com/office/drawing/2014/main" xmlns="" id="{0396DF9D-92BD-9617-2915-7252BE56C86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1;p53">
                <a:extLst>
                  <a:ext uri="{FF2B5EF4-FFF2-40B4-BE49-F238E27FC236}">
                    <a16:creationId xmlns:a16="http://schemas.microsoft.com/office/drawing/2014/main" xmlns="" id="{A142A2D1-32D5-2AD3-175A-6417E1F2DFF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2;p53">
                <a:extLst>
                  <a:ext uri="{FF2B5EF4-FFF2-40B4-BE49-F238E27FC236}">
                    <a16:creationId xmlns:a16="http://schemas.microsoft.com/office/drawing/2014/main" xmlns="" id="{C531D114-9BFF-1EDC-EC9B-C5C75D548B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3;p53">
                <a:extLst>
                  <a:ext uri="{FF2B5EF4-FFF2-40B4-BE49-F238E27FC236}">
                    <a16:creationId xmlns:a16="http://schemas.microsoft.com/office/drawing/2014/main" xmlns="" id="{7A61E307-B008-04ED-6BA5-59C98D1719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4;p53">
                <a:extLst>
                  <a:ext uri="{FF2B5EF4-FFF2-40B4-BE49-F238E27FC236}">
                    <a16:creationId xmlns:a16="http://schemas.microsoft.com/office/drawing/2014/main" xmlns="" id="{39911D51-FCE8-EC10-4929-38D5AEA87AA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75;p53">
                <a:extLst>
                  <a:ext uri="{FF2B5EF4-FFF2-40B4-BE49-F238E27FC236}">
                    <a16:creationId xmlns:a16="http://schemas.microsoft.com/office/drawing/2014/main" xmlns="" id="{C843FFA6-FFA2-90F5-0583-2EF4E8D7E2C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76;p53">
              <a:extLst>
                <a:ext uri="{FF2B5EF4-FFF2-40B4-BE49-F238E27FC236}">
                  <a16:creationId xmlns:a16="http://schemas.microsoft.com/office/drawing/2014/main" xmlns="" id="{0ACF4CD6-1E6D-2737-8EA2-A7B3FC09A78D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7" name="Google Shape;3777;p53">
                <a:extLst>
                  <a:ext uri="{FF2B5EF4-FFF2-40B4-BE49-F238E27FC236}">
                    <a16:creationId xmlns:a16="http://schemas.microsoft.com/office/drawing/2014/main" xmlns="" id="{FECDFC93-6BC0-C979-115F-FEC1F2A18AD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8;p53">
                <a:extLst>
                  <a:ext uri="{FF2B5EF4-FFF2-40B4-BE49-F238E27FC236}">
                    <a16:creationId xmlns:a16="http://schemas.microsoft.com/office/drawing/2014/main" xmlns="" id="{90827CBE-3D96-77D9-E9AE-9F0DD5520F6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9;p53">
                <a:extLst>
                  <a:ext uri="{FF2B5EF4-FFF2-40B4-BE49-F238E27FC236}">
                    <a16:creationId xmlns:a16="http://schemas.microsoft.com/office/drawing/2014/main" xmlns="" id="{DA1EA596-E847-F297-92ED-73F9C7F8C6D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0;p53">
                <a:extLst>
                  <a:ext uri="{FF2B5EF4-FFF2-40B4-BE49-F238E27FC236}">
                    <a16:creationId xmlns:a16="http://schemas.microsoft.com/office/drawing/2014/main" xmlns="" id="{360639D4-AC2C-9BB7-8E1E-40E8DC06CF7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1;p53">
                <a:extLst>
                  <a:ext uri="{FF2B5EF4-FFF2-40B4-BE49-F238E27FC236}">
                    <a16:creationId xmlns:a16="http://schemas.microsoft.com/office/drawing/2014/main" xmlns="" id="{2E721D2B-FDF1-8BBE-25F8-80AAEF000F7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2;p53">
                <a:extLst>
                  <a:ext uri="{FF2B5EF4-FFF2-40B4-BE49-F238E27FC236}">
                    <a16:creationId xmlns:a16="http://schemas.microsoft.com/office/drawing/2014/main" xmlns="" id="{DB0744AA-6038-F6DD-67E4-18DD51892D0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3;p53">
                <a:extLst>
                  <a:ext uri="{FF2B5EF4-FFF2-40B4-BE49-F238E27FC236}">
                    <a16:creationId xmlns:a16="http://schemas.microsoft.com/office/drawing/2014/main" xmlns="" id="{2C561318-C69E-67BE-8A3B-A36C1FB29C7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4;p53">
                <a:extLst>
                  <a:ext uri="{FF2B5EF4-FFF2-40B4-BE49-F238E27FC236}">
                    <a16:creationId xmlns:a16="http://schemas.microsoft.com/office/drawing/2014/main" xmlns="" id="{8514999E-6FAD-98E4-0425-01B4A670319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5;p53">
                <a:extLst>
                  <a:ext uri="{FF2B5EF4-FFF2-40B4-BE49-F238E27FC236}">
                    <a16:creationId xmlns:a16="http://schemas.microsoft.com/office/drawing/2014/main" xmlns="" id="{D1C8652B-824B-F012-FE79-0AB0886AEB3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6;p53">
                <a:extLst>
                  <a:ext uri="{FF2B5EF4-FFF2-40B4-BE49-F238E27FC236}">
                    <a16:creationId xmlns:a16="http://schemas.microsoft.com/office/drawing/2014/main" xmlns="" id="{1C5E368D-E3C5-0F7D-8665-9B7C3025854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7;p53">
                <a:extLst>
                  <a:ext uri="{FF2B5EF4-FFF2-40B4-BE49-F238E27FC236}">
                    <a16:creationId xmlns:a16="http://schemas.microsoft.com/office/drawing/2014/main" xmlns="" id="{B350FCD0-A653-D368-484F-3741F7A2BBA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8;p53">
                <a:extLst>
                  <a:ext uri="{FF2B5EF4-FFF2-40B4-BE49-F238E27FC236}">
                    <a16:creationId xmlns:a16="http://schemas.microsoft.com/office/drawing/2014/main" xmlns="" id="{1008C6FC-34FC-7033-7DBE-36D15A30825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89;p53">
                <a:extLst>
                  <a:ext uri="{FF2B5EF4-FFF2-40B4-BE49-F238E27FC236}">
                    <a16:creationId xmlns:a16="http://schemas.microsoft.com/office/drawing/2014/main" xmlns="" id="{9AD369A6-FADC-2AA5-C05A-012590DC7C1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0;p53">
                <a:extLst>
                  <a:ext uri="{FF2B5EF4-FFF2-40B4-BE49-F238E27FC236}">
                    <a16:creationId xmlns:a16="http://schemas.microsoft.com/office/drawing/2014/main" xmlns="" id="{339307B6-BDD4-D559-947E-310EFA03411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1;p53">
                <a:extLst>
                  <a:ext uri="{FF2B5EF4-FFF2-40B4-BE49-F238E27FC236}">
                    <a16:creationId xmlns:a16="http://schemas.microsoft.com/office/drawing/2014/main" xmlns="" id="{B2DA9E4A-8ABA-A818-3C0F-A8B4F5C61BA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2;p53">
                <a:extLst>
                  <a:ext uri="{FF2B5EF4-FFF2-40B4-BE49-F238E27FC236}">
                    <a16:creationId xmlns:a16="http://schemas.microsoft.com/office/drawing/2014/main" xmlns="" id="{951DDD2C-D568-754B-C1D6-4BC665B373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3;p53">
                <a:extLst>
                  <a:ext uri="{FF2B5EF4-FFF2-40B4-BE49-F238E27FC236}">
                    <a16:creationId xmlns:a16="http://schemas.microsoft.com/office/drawing/2014/main" xmlns="" id="{84184D00-B898-532A-A311-B4EDFD0B8E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94;p53">
                <a:extLst>
                  <a:ext uri="{FF2B5EF4-FFF2-40B4-BE49-F238E27FC236}">
                    <a16:creationId xmlns:a16="http://schemas.microsoft.com/office/drawing/2014/main" xmlns="" id="{05DFCCEF-E2DD-F5DC-0E43-A3CE6245CAC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795;p53">
              <a:extLst>
                <a:ext uri="{FF2B5EF4-FFF2-40B4-BE49-F238E27FC236}">
                  <a16:creationId xmlns:a16="http://schemas.microsoft.com/office/drawing/2014/main" xmlns="" id="{812CBE69-EB18-A069-462A-7FA1759B1380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9" name="Google Shape;3796;p53">
                <a:extLst>
                  <a:ext uri="{FF2B5EF4-FFF2-40B4-BE49-F238E27FC236}">
                    <a16:creationId xmlns:a16="http://schemas.microsoft.com/office/drawing/2014/main" xmlns="" id="{4ADFE00A-81C3-35C5-E432-D3193BEA417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7;p53">
                <a:extLst>
                  <a:ext uri="{FF2B5EF4-FFF2-40B4-BE49-F238E27FC236}">
                    <a16:creationId xmlns:a16="http://schemas.microsoft.com/office/drawing/2014/main" xmlns="" id="{6702FB31-0FE2-5924-1151-80BF148F762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8;p53">
                <a:extLst>
                  <a:ext uri="{FF2B5EF4-FFF2-40B4-BE49-F238E27FC236}">
                    <a16:creationId xmlns:a16="http://schemas.microsoft.com/office/drawing/2014/main" xmlns="" id="{0CE510E6-175C-1275-1516-83AD2D7A96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799;p53">
                <a:extLst>
                  <a:ext uri="{FF2B5EF4-FFF2-40B4-BE49-F238E27FC236}">
                    <a16:creationId xmlns:a16="http://schemas.microsoft.com/office/drawing/2014/main" xmlns="" id="{5AB67D62-5C3D-F1CA-93AA-204C081E19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0;p53">
                <a:extLst>
                  <a:ext uri="{FF2B5EF4-FFF2-40B4-BE49-F238E27FC236}">
                    <a16:creationId xmlns:a16="http://schemas.microsoft.com/office/drawing/2014/main" xmlns="" id="{F7453F47-82CE-88F2-EB32-416970A9A3A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1;p53">
                <a:extLst>
                  <a:ext uri="{FF2B5EF4-FFF2-40B4-BE49-F238E27FC236}">
                    <a16:creationId xmlns:a16="http://schemas.microsoft.com/office/drawing/2014/main" xmlns="" id="{FF417BF6-26A0-1FE6-3251-7272FA5A52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2;p53">
                <a:extLst>
                  <a:ext uri="{FF2B5EF4-FFF2-40B4-BE49-F238E27FC236}">
                    <a16:creationId xmlns:a16="http://schemas.microsoft.com/office/drawing/2014/main" xmlns="" id="{0DF07E73-B3BE-0A2B-82CE-F62AEABCB65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3;p53">
                <a:extLst>
                  <a:ext uri="{FF2B5EF4-FFF2-40B4-BE49-F238E27FC236}">
                    <a16:creationId xmlns:a16="http://schemas.microsoft.com/office/drawing/2014/main" xmlns="" id="{C378A40E-0475-2B66-E52E-BCD6927F7D7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4;p53">
                <a:extLst>
                  <a:ext uri="{FF2B5EF4-FFF2-40B4-BE49-F238E27FC236}">
                    <a16:creationId xmlns:a16="http://schemas.microsoft.com/office/drawing/2014/main" xmlns="" id="{9A2D772A-68C3-D64A-9DB0-F18402D9F87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5;p53">
                <a:extLst>
                  <a:ext uri="{FF2B5EF4-FFF2-40B4-BE49-F238E27FC236}">
                    <a16:creationId xmlns:a16="http://schemas.microsoft.com/office/drawing/2014/main" xmlns="" id="{9AF952C6-3E3C-44C9-AC9E-515DF81D943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6;p53">
                <a:extLst>
                  <a:ext uri="{FF2B5EF4-FFF2-40B4-BE49-F238E27FC236}">
                    <a16:creationId xmlns:a16="http://schemas.microsoft.com/office/drawing/2014/main" xmlns="" id="{0D17C2E4-3FCC-0FD1-A10A-BA50AE13AC1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7;p53">
                <a:extLst>
                  <a:ext uri="{FF2B5EF4-FFF2-40B4-BE49-F238E27FC236}">
                    <a16:creationId xmlns:a16="http://schemas.microsoft.com/office/drawing/2014/main" xmlns="" id="{1FA3E911-BEAE-34D1-0672-DA36D37AED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8;p53">
                <a:extLst>
                  <a:ext uri="{FF2B5EF4-FFF2-40B4-BE49-F238E27FC236}">
                    <a16:creationId xmlns:a16="http://schemas.microsoft.com/office/drawing/2014/main" xmlns="" id="{94A338D0-9E12-172D-FFD7-E76BEB4F69C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09;p53">
                <a:extLst>
                  <a:ext uri="{FF2B5EF4-FFF2-40B4-BE49-F238E27FC236}">
                    <a16:creationId xmlns:a16="http://schemas.microsoft.com/office/drawing/2014/main" xmlns="" id="{E86EAB65-BEF6-05E7-C511-92C183A14F7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0;p53">
                <a:extLst>
                  <a:ext uri="{FF2B5EF4-FFF2-40B4-BE49-F238E27FC236}">
                    <a16:creationId xmlns:a16="http://schemas.microsoft.com/office/drawing/2014/main" xmlns="" id="{6D880666-7B62-ADF5-66E7-A8106C0385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1;p53">
                <a:extLst>
                  <a:ext uri="{FF2B5EF4-FFF2-40B4-BE49-F238E27FC236}">
                    <a16:creationId xmlns:a16="http://schemas.microsoft.com/office/drawing/2014/main" xmlns="" id="{CA114412-8098-A0FD-9AFB-49D3571CCE4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2;p53">
                <a:extLst>
                  <a:ext uri="{FF2B5EF4-FFF2-40B4-BE49-F238E27FC236}">
                    <a16:creationId xmlns:a16="http://schemas.microsoft.com/office/drawing/2014/main" xmlns="" id="{8E9C5668-D426-523E-972A-21ECFA0EB44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13;p53">
                <a:extLst>
                  <a:ext uri="{FF2B5EF4-FFF2-40B4-BE49-F238E27FC236}">
                    <a16:creationId xmlns:a16="http://schemas.microsoft.com/office/drawing/2014/main" xmlns="" id="{1F1A0BAE-4203-6B85-DB5A-B7CA971BB0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14;p53">
              <a:extLst>
                <a:ext uri="{FF2B5EF4-FFF2-40B4-BE49-F238E27FC236}">
                  <a16:creationId xmlns:a16="http://schemas.microsoft.com/office/drawing/2014/main" xmlns="" id="{37F4E85F-BB38-81E8-35FE-D72F73E744E7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1" name="Google Shape;3815;p53">
                <a:extLst>
                  <a:ext uri="{FF2B5EF4-FFF2-40B4-BE49-F238E27FC236}">
                    <a16:creationId xmlns:a16="http://schemas.microsoft.com/office/drawing/2014/main" xmlns="" id="{FF5CA855-D212-AE83-07DF-05A4F9DBFB6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6;p53">
                <a:extLst>
                  <a:ext uri="{FF2B5EF4-FFF2-40B4-BE49-F238E27FC236}">
                    <a16:creationId xmlns:a16="http://schemas.microsoft.com/office/drawing/2014/main" xmlns="" id="{2232161C-5757-1ED7-F190-A48396D27FC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7;p53">
                <a:extLst>
                  <a:ext uri="{FF2B5EF4-FFF2-40B4-BE49-F238E27FC236}">
                    <a16:creationId xmlns:a16="http://schemas.microsoft.com/office/drawing/2014/main" xmlns="" id="{8F5F4CC1-126C-DA1F-ABBB-D4A9C802D66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8;p53">
                <a:extLst>
                  <a:ext uri="{FF2B5EF4-FFF2-40B4-BE49-F238E27FC236}">
                    <a16:creationId xmlns:a16="http://schemas.microsoft.com/office/drawing/2014/main" xmlns="" id="{7BB1CE57-F6F0-87A4-3B97-F37186E649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19;p53">
                <a:extLst>
                  <a:ext uri="{FF2B5EF4-FFF2-40B4-BE49-F238E27FC236}">
                    <a16:creationId xmlns:a16="http://schemas.microsoft.com/office/drawing/2014/main" xmlns="" id="{7F1EF688-E363-72EE-51F8-B5A14DF8076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0;p53">
                <a:extLst>
                  <a:ext uri="{FF2B5EF4-FFF2-40B4-BE49-F238E27FC236}">
                    <a16:creationId xmlns:a16="http://schemas.microsoft.com/office/drawing/2014/main" xmlns="" id="{9F68DA27-CF53-6203-5759-E5E9620A30A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1;p53">
                <a:extLst>
                  <a:ext uri="{FF2B5EF4-FFF2-40B4-BE49-F238E27FC236}">
                    <a16:creationId xmlns:a16="http://schemas.microsoft.com/office/drawing/2014/main" xmlns="" id="{FD3BF495-3260-9DD5-1EE2-EFDC7755DD1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2;p53">
                <a:extLst>
                  <a:ext uri="{FF2B5EF4-FFF2-40B4-BE49-F238E27FC236}">
                    <a16:creationId xmlns:a16="http://schemas.microsoft.com/office/drawing/2014/main" xmlns="" id="{D4F035FB-518E-F006-99CB-8C670812E4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3;p53">
                <a:extLst>
                  <a:ext uri="{FF2B5EF4-FFF2-40B4-BE49-F238E27FC236}">
                    <a16:creationId xmlns:a16="http://schemas.microsoft.com/office/drawing/2014/main" xmlns="" id="{E7EEE883-4F11-C953-704B-1876C76DB6C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4;p53">
                <a:extLst>
                  <a:ext uri="{FF2B5EF4-FFF2-40B4-BE49-F238E27FC236}">
                    <a16:creationId xmlns:a16="http://schemas.microsoft.com/office/drawing/2014/main" xmlns="" id="{3DFDE1BD-C5BC-6CEB-30ED-5FA36EB77FB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5;p53">
                <a:extLst>
                  <a:ext uri="{FF2B5EF4-FFF2-40B4-BE49-F238E27FC236}">
                    <a16:creationId xmlns:a16="http://schemas.microsoft.com/office/drawing/2014/main" xmlns="" id="{9BCEFB87-4978-7D30-B2C1-1911F98BD14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6;p53">
                <a:extLst>
                  <a:ext uri="{FF2B5EF4-FFF2-40B4-BE49-F238E27FC236}">
                    <a16:creationId xmlns:a16="http://schemas.microsoft.com/office/drawing/2014/main" xmlns="" id="{7510D2D1-9B6B-85DB-59E5-C3B8F5D8615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7;p53">
                <a:extLst>
                  <a:ext uri="{FF2B5EF4-FFF2-40B4-BE49-F238E27FC236}">
                    <a16:creationId xmlns:a16="http://schemas.microsoft.com/office/drawing/2014/main" xmlns="" id="{FCC53F97-B48C-C8DA-97D3-63CFD0B2BE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8;p53">
                <a:extLst>
                  <a:ext uri="{FF2B5EF4-FFF2-40B4-BE49-F238E27FC236}">
                    <a16:creationId xmlns:a16="http://schemas.microsoft.com/office/drawing/2014/main" xmlns="" id="{F774C903-3568-23D2-6FCC-4816DDE6F2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29;p53">
                <a:extLst>
                  <a:ext uri="{FF2B5EF4-FFF2-40B4-BE49-F238E27FC236}">
                    <a16:creationId xmlns:a16="http://schemas.microsoft.com/office/drawing/2014/main" xmlns="" id="{0D718033-A97B-C622-9012-DB6C0926255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0;p53">
                <a:extLst>
                  <a:ext uri="{FF2B5EF4-FFF2-40B4-BE49-F238E27FC236}">
                    <a16:creationId xmlns:a16="http://schemas.microsoft.com/office/drawing/2014/main" xmlns="" id="{BF51E246-89AB-ECC5-9BC2-5BC98A44EAE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1;p53">
                <a:extLst>
                  <a:ext uri="{FF2B5EF4-FFF2-40B4-BE49-F238E27FC236}">
                    <a16:creationId xmlns:a16="http://schemas.microsoft.com/office/drawing/2014/main" xmlns="" id="{E1C76B9C-67DA-C0BA-2CB4-C1B096E144C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32;p53">
                <a:extLst>
                  <a:ext uri="{FF2B5EF4-FFF2-40B4-BE49-F238E27FC236}">
                    <a16:creationId xmlns:a16="http://schemas.microsoft.com/office/drawing/2014/main" xmlns="" id="{B6AFF8A6-387A-DA9D-FE67-1403F0C8ACA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33;p53">
              <a:extLst>
                <a:ext uri="{FF2B5EF4-FFF2-40B4-BE49-F238E27FC236}">
                  <a16:creationId xmlns:a16="http://schemas.microsoft.com/office/drawing/2014/main" xmlns="" id="{CFE0A8A5-69CF-6B2A-F72E-1444393A2D6F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3" name="Google Shape;3834;p53">
                <a:extLst>
                  <a:ext uri="{FF2B5EF4-FFF2-40B4-BE49-F238E27FC236}">
                    <a16:creationId xmlns:a16="http://schemas.microsoft.com/office/drawing/2014/main" xmlns="" id="{A40392BD-95E1-0A94-79A9-7712E71E15F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5;p53">
                <a:extLst>
                  <a:ext uri="{FF2B5EF4-FFF2-40B4-BE49-F238E27FC236}">
                    <a16:creationId xmlns:a16="http://schemas.microsoft.com/office/drawing/2014/main" xmlns="" id="{54C92966-E26B-43CB-591E-5D75A53EC76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6;p53">
                <a:extLst>
                  <a:ext uri="{FF2B5EF4-FFF2-40B4-BE49-F238E27FC236}">
                    <a16:creationId xmlns:a16="http://schemas.microsoft.com/office/drawing/2014/main" xmlns="" id="{6403BFF8-2167-FA58-DEAA-9B4917E49A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7;p53">
                <a:extLst>
                  <a:ext uri="{FF2B5EF4-FFF2-40B4-BE49-F238E27FC236}">
                    <a16:creationId xmlns:a16="http://schemas.microsoft.com/office/drawing/2014/main" xmlns="" id="{E95FA7A6-A8BB-7D9C-CC77-27C685EED72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8;p53">
                <a:extLst>
                  <a:ext uri="{FF2B5EF4-FFF2-40B4-BE49-F238E27FC236}">
                    <a16:creationId xmlns:a16="http://schemas.microsoft.com/office/drawing/2014/main" xmlns="" id="{39E1C88F-9E84-0677-ACDF-2EB628CCF3C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39;p53">
                <a:extLst>
                  <a:ext uri="{FF2B5EF4-FFF2-40B4-BE49-F238E27FC236}">
                    <a16:creationId xmlns:a16="http://schemas.microsoft.com/office/drawing/2014/main" xmlns="" id="{00152ECB-3750-1D25-AB78-78CF5870B63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0;p53">
                <a:extLst>
                  <a:ext uri="{FF2B5EF4-FFF2-40B4-BE49-F238E27FC236}">
                    <a16:creationId xmlns:a16="http://schemas.microsoft.com/office/drawing/2014/main" xmlns="" id="{5702897A-4D21-283B-3FFB-B587383447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1;p53">
                <a:extLst>
                  <a:ext uri="{FF2B5EF4-FFF2-40B4-BE49-F238E27FC236}">
                    <a16:creationId xmlns:a16="http://schemas.microsoft.com/office/drawing/2014/main" xmlns="" id="{2D77EAAE-975F-EAC6-0EE1-9C92491D80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2;p53">
                <a:extLst>
                  <a:ext uri="{FF2B5EF4-FFF2-40B4-BE49-F238E27FC236}">
                    <a16:creationId xmlns:a16="http://schemas.microsoft.com/office/drawing/2014/main" xmlns="" id="{F2B42459-2AED-8888-3BC7-9DB994A84D6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3;p53">
                <a:extLst>
                  <a:ext uri="{FF2B5EF4-FFF2-40B4-BE49-F238E27FC236}">
                    <a16:creationId xmlns:a16="http://schemas.microsoft.com/office/drawing/2014/main" xmlns="" id="{8298B4D6-FE63-1CF4-825D-6BEA66F3D63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4;p53">
                <a:extLst>
                  <a:ext uri="{FF2B5EF4-FFF2-40B4-BE49-F238E27FC236}">
                    <a16:creationId xmlns:a16="http://schemas.microsoft.com/office/drawing/2014/main" xmlns="" id="{7BBE769B-2D6B-846A-4697-5FD15E13A57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5;p53">
                <a:extLst>
                  <a:ext uri="{FF2B5EF4-FFF2-40B4-BE49-F238E27FC236}">
                    <a16:creationId xmlns:a16="http://schemas.microsoft.com/office/drawing/2014/main" xmlns="" id="{4C43C310-4B11-2EF7-421F-C0CADB35AC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6;p53">
                <a:extLst>
                  <a:ext uri="{FF2B5EF4-FFF2-40B4-BE49-F238E27FC236}">
                    <a16:creationId xmlns:a16="http://schemas.microsoft.com/office/drawing/2014/main" xmlns="" id="{11834947-509D-E1DD-8419-97A07D7980F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7;p53">
                <a:extLst>
                  <a:ext uri="{FF2B5EF4-FFF2-40B4-BE49-F238E27FC236}">
                    <a16:creationId xmlns:a16="http://schemas.microsoft.com/office/drawing/2014/main" xmlns="" id="{2DB89073-6C67-D6AB-D51E-FDADC4E3D6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8;p53">
                <a:extLst>
                  <a:ext uri="{FF2B5EF4-FFF2-40B4-BE49-F238E27FC236}">
                    <a16:creationId xmlns:a16="http://schemas.microsoft.com/office/drawing/2014/main" xmlns="" id="{43BCF9A2-7392-1E31-B739-176743A09E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49;p53">
                <a:extLst>
                  <a:ext uri="{FF2B5EF4-FFF2-40B4-BE49-F238E27FC236}">
                    <a16:creationId xmlns:a16="http://schemas.microsoft.com/office/drawing/2014/main" xmlns="" id="{64C13B58-0C66-633F-6A32-64281DE088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0;p53">
                <a:extLst>
                  <a:ext uri="{FF2B5EF4-FFF2-40B4-BE49-F238E27FC236}">
                    <a16:creationId xmlns:a16="http://schemas.microsoft.com/office/drawing/2014/main" xmlns="" id="{E6BE5F73-9EFB-AE23-A1C3-FA52C535559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51;p53">
                <a:extLst>
                  <a:ext uri="{FF2B5EF4-FFF2-40B4-BE49-F238E27FC236}">
                    <a16:creationId xmlns:a16="http://schemas.microsoft.com/office/drawing/2014/main" xmlns="" id="{64BFC2E9-9E44-AAAF-9C79-3B48DF98703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52;p53">
              <a:extLst>
                <a:ext uri="{FF2B5EF4-FFF2-40B4-BE49-F238E27FC236}">
                  <a16:creationId xmlns:a16="http://schemas.microsoft.com/office/drawing/2014/main" xmlns="" id="{18AB7797-CE05-9948-4A74-BE53373E7C7C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5" name="Google Shape;3853;p53">
                <a:extLst>
                  <a:ext uri="{FF2B5EF4-FFF2-40B4-BE49-F238E27FC236}">
                    <a16:creationId xmlns:a16="http://schemas.microsoft.com/office/drawing/2014/main" xmlns="" id="{9268E71C-4DB2-408F-3900-C5A6AF5AB77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4;p53">
                <a:extLst>
                  <a:ext uri="{FF2B5EF4-FFF2-40B4-BE49-F238E27FC236}">
                    <a16:creationId xmlns:a16="http://schemas.microsoft.com/office/drawing/2014/main" xmlns="" id="{A7B08219-6B9D-81DB-42CA-99BFE1CDC6E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5;p53">
                <a:extLst>
                  <a:ext uri="{FF2B5EF4-FFF2-40B4-BE49-F238E27FC236}">
                    <a16:creationId xmlns:a16="http://schemas.microsoft.com/office/drawing/2014/main" xmlns="" id="{B59C4BEB-8832-08D9-2602-DCE2034F054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6;p53">
                <a:extLst>
                  <a:ext uri="{FF2B5EF4-FFF2-40B4-BE49-F238E27FC236}">
                    <a16:creationId xmlns:a16="http://schemas.microsoft.com/office/drawing/2014/main" xmlns="" id="{A794621D-1A4A-F819-AA76-1E7C76A8A3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7;p53">
                <a:extLst>
                  <a:ext uri="{FF2B5EF4-FFF2-40B4-BE49-F238E27FC236}">
                    <a16:creationId xmlns:a16="http://schemas.microsoft.com/office/drawing/2014/main" xmlns="" id="{43B32522-1D3A-3703-2046-F44EA6184A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8;p53">
                <a:extLst>
                  <a:ext uri="{FF2B5EF4-FFF2-40B4-BE49-F238E27FC236}">
                    <a16:creationId xmlns:a16="http://schemas.microsoft.com/office/drawing/2014/main" xmlns="" id="{C9165C38-2D5E-7098-6286-3471EB15C91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59;p53">
                <a:extLst>
                  <a:ext uri="{FF2B5EF4-FFF2-40B4-BE49-F238E27FC236}">
                    <a16:creationId xmlns:a16="http://schemas.microsoft.com/office/drawing/2014/main" xmlns="" id="{1BC10E5C-20CB-AA34-6F9B-B9EE47C0C64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0;p53">
                <a:extLst>
                  <a:ext uri="{FF2B5EF4-FFF2-40B4-BE49-F238E27FC236}">
                    <a16:creationId xmlns:a16="http://schemas.microsoft.com/office/drawing/2014/main" xmlns="" id="{5CBCC504-B1B1-EC09-BF60-DE9DC5AF935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1;p53">
                <a:extLst>
                  <a:ext uri="{FF2B5EF4-FFF2-40B4-BE49-F238E27FC236}">
                    <a16:creationId xmlns:a16="http://schemas.microsoft.com/office/drawing/2014/main" xmlns="" id="{E48A6EB6-71AF-4F89-31F8-D0CEF770670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2;p53">
                <a:extLst>
                  <a:ext uri="{FF2B5EF4-FFF2-40B4-BE49-F238E27FC236}">
                    <a16:creationId xmlns:a16="http://schemas.microsoft.com/office/drawing/2014/main" xmlns="" id="{2881620A-E513-03F0-2AB0-4BF06A808AF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3;p53">
                <a:extLst>
                  <a:ext uri="{FF2B5EF4-FFF2-40B4-BE49-F238E27FC236}">
                    <a16:creationId xmlns:a16="http://schemas.microsoft.com/office/drawing/2014/main" xmlns="" id="{429F8483-B159-E57C-FE3D-946C6CDAD7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4;p53">
                <a:extLst>
                  <a:ext uri="{FF2B5EF4-FFF2-40B4-BE49-F238E27FC236}">
                    <a16:creationId xmlns:a16="http://schemas.microsoft.com/office/drawing/2014/main" xmlns="" id="{D8A5FDEE-5AE9-2030-6389-5C4FFEA56DB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5;p53">
                <a:extLst>
                  <a:ext uri="{FF2B5EF4-FFF2-40B4-BE49-F238E27FC236}">
                    <a16:creationId xmlns:a16="http://schemas.microsoft.com/office/drawing/2014/main" xmlns="" id="{25D75706-9951-C6AB-DEE7-2F5BD5F8B30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6;p53">
                <a:extLst>
                  <a:ext uri="{FF2B5EF4-FFF2-40B4-BE49-F238E27FC236}">
                    <a16:creationId xmlns:a16="http://schemas.microsoft.com/office/drawing/2014/main" xmlns="" id="{410FB1E9-A54B-C102-9A7F-F33927855AE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7;p53">
                <a:extLst>
                  <a:ext uri="{FF2B5EF4-FFF2-40B4-BE49-F238E27FC236}">
                    <a16:creationId xmlns:a16="http://schemas.microsoft.com/office/drawing/2014/main" xmlns="" id="{D1297641-A49E-6C43-3FEB-C7EA1029D5D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8;p53">
                <a:extLst>
                  <a:ext uri="{FF2B5EF4-FFF2-40B4-BE49-F238E27FC236}">
                    <a16:creationId xmlns:a16="http://schemas.microsoft.com/office/drawing/2014/main" xmlns="" id="{17B1D030-35A1-53B2-791E-923204EE6FF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69;p53">
                <a:extLst>
                  <a:ext uri="{FF2B5EF4-FFF2-40B4-BE49-F238E27FC236}">
                    <a16:creationId xmlns:a16="http://schemas.microsoft.com/office/drawing/2014/main" xmlns="" id="{57744E1A-38C7-7C62-7793-AD907B1E516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70;p53">
                <a:extLst>
                  <a:ext uri="{FF2B5EF4-FFF2-40B4-BE49-F238E27FC236}">
                    <a16:creationId xmlns:a16="http://schemas.microsoft.com/office/drawing/2014/main" xmlns="" id="{B1B34699-0AA6-5FEC-77DD-2D43D31D80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71;p53">
              <a:extLst>
                <a:ext uri="{FF2B5EF4-FFF2-40B4-BE49-F238E27FC236}">
                  <a16:creationId xmlns:a16="http://schemas.microsoft.com/office/drawing/2014/main" xmlns="" id="{AA8A36FC-E41E-1CBD-1E58-580B3287FD7B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7" name="Google Shape;3872;p53">
                <a:extLst>
                  <a:ext uri="{FF2B5EF4-FFF2-40B4-BE49-F238E27FC236}">
                    <a16:creationId xmlns:a16="http://schemas.microsoft.com/office/drawing/2014/main" xmlns="" id="{CB952903-A7DB-0DC7-9DEC-8BC2EDF9C8D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3;p53">
                <a:extLst>
                  <a:ext uri="{FF2B5EF4-FFF2-40B4-BE49-F238E27FC236}">
                    <a16:creationId xmlns:a16="http://schemas.microsoft.com/office/drawing/2014/main" xmlns="" id="{DB666F9A-E04A-F9D3-721F-40CDE907724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4;p53">
                <a:extLst>
                  <a:ext uri="{FF2B5EF4-FFF2-40B4-BE49-F238E27FC236}">
                    <a16:creationId xmlns:a16="http://schemas.microsoft.com/office/drawing/2014/main" xmlns="" id="{8555BC14-6CE6-81AD-0696-D258489BBC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5;p53">
                <a:extLst>
                  <a:ext uri="{FF2B5EF4-FFF2-40B4-BE49-F238E27FC236}">
                    <a16:creationId xmlns:a16="http://schemas.microsoft.com/office/drawing/2014/main" xmlns="" id="{770DBDDE-FE29-F052-CD66-0728E25966E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6;p53">
                <a:extLst>
                  <a:ext uri="{FF2B5EF4-FFF2-40B4-BE49-F238E27FC236}">
                    <a16:creationId xmlns:a16="http://schemas.microsoft.com/office/drawing/2014/main" xmlns="" id="{7A45DE2D-C043-5A6A-8707-03FCA5D55CA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7;p53">
                <a:extLst>
                  <a:ext uri="{FF2B5EF4-FFF2-40B4-BE49-F238E27FC236}">
                    <a16:creationId xmlns:a16="http://schemas.microsoft.com/office/drawing/2014/main" xmlns="" id="{9C599BDE-749B-4B13-5356-E0F3B29D837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8;p53">
                <a:extLst>
                  <a:ext uri="{FF2B5EF4-FFF2-40B4-BE49-F238E27FC236}">
                    <a16:creationId xmlns:a16="http://schemas.microsoft.com/office/drawing/2014/main" xmlns="" id="{E5B06565-7191-59D2-E681-57EBF1C61E0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79;p53">
                <a:extLst>
                  <a:ext uri="{FF2B5EF4-FFF2-40B4-BE49-F238E27FC236}">
                    <a16:creationId xmlns:a16="http://schemas.microsoft.com/office/drawing/2014/main" xmlns="" id="{E4E0FD40-D7B5-1CBF-C9F4-E98BD2657E8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0;p53">
                <a:extLst>
                  <a:ext uri="{FF2B5EF4-FFF2-40B4-BE49-F238E27FC236}">
                    <a16:creationId xmlns:a16="http://schemas.microsoft.com/office/drawing/2014/main" xmlns="" id="{8A1B0117-F68B-7A94-5AF0-5B2DD5C9909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1;p53">
                <a:extLst>
                  <a:ext uri="{FF2B5EF4-FFF2-40B4-BE49-F238E27FC236}">
                    <a16:creationId xmlns:a16="http://schemas.microsoft.com/office/drawing/2014/main" xmlns="" id="{2E0F4C3B-CCDF-1370-020D-255B309E30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2;p53">
                <a:extLst>
                  <a:ext uri="{FF2B5EF4-FFF2-40B4-BE49-F238E27FC236}">
                    <a16:creationId xmlns:a16="http://schemas.microsoft.com/office/drawing/2014/main" xmlns="" id="{9ECA1A33-7F10-B6D8-B4B6-20BDA47B802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3;p53">
                <a:extLst>
                  <a:ext uri="{FF2B5EF4-FFF2-40B4-BE49-F238E27FC236}">
                    <a16:creationId xmlns:a16="http://schemas.microsoft.com/office/drawing/2014/main" xmlns="" id="{5098FB7C-8697-FFAA-E582-A62731D1EE1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4;p53">
                <a:extLst>
                  <a:ext uri="{FF2B5EF4-FFF2-40B4-BE49-F238E27FC236}">
                    <a16:creationId xmlns:a16="http://schemas.microsoft.com/office/drawing/2014/main" xmlns="" id="{8A6502C6-CC73-3182-C5D5-4CC51690CAA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5;p53">
                <a:extLst>
                  <a:ext uri="{FF2B5EF4-FFF2-40B4-BE49-F238E27FC236}">
                    <a16:creationId xmlns:a16="http://schemas.microsoft.com/office/drawing/2014/main" xmlns="" id="{A3B4C56B-0C5B-1FA2-8946-6C11AA7A03E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6;p53">
                <a:extLst>
                  <a:ext uri="{FF2B5EF4-FFF2-40B4-BE49-F238E27FC236}">
                    <a16:creationId xmlns:a16="http://schemas.microsoft.com/office/drawing/2014/main" xmlns="" id="{7EE9DE24-07FF-A2A4-A695-BDD6DEB96C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7;p53">
                <a:extLst>
                  <a:ext uri="{FF2B5EF4-FFF2-40B4-BE49-F238E27FC236}">
                    <a16:creationId xmlns:a16="http://schemas.microsoft.com/office/drawing/2014/main" xmlns="" id="{18E6C591-2593-78DF-E49D-81AAC8A962D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8;p53">
                <a:extLst>
                  <a:ext uri="{FF2B5EF4-FFF2-40B4-BE49-F238E27FC236}">
                    <a16:creationId xmlns:a16="http://schemas.microsoft.com/office/drawing/2014/main" xmlns="" id="{83905FC7-80A2-6FE5-0AB0-218116FA502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89;p53">
                <a:extLst>
                  <a:ext uri="{FF2B5EF4-FFF2-40B4-BE49-F238E27FC236}">
                    <a16:creationId xmlns:a16="http://schemas.microsoft.com/office/drawing/2014/main" xmlns="" id="{CD50C12A-E415-A158-3177-21D53459B85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890;p53">
              <a:extLst>
                <a:ext uri="{FF2B5EF4-FFF2-40B4-BE49-F238E27FC236}">
                  <a16:creationId xmlns:a16="http://schemas.microsoft.com/office/drawing/2014/main" xmlns="" id="{410F2B6A-520F-0BBD-FF15-AF2087C4745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" name="Google Shape;3891;p53">
                <a:extLst>
                  <a:ext uri="{FF2B5EF4-FFF2-40B4-BE49-F238E27FC236}">
                    <a16:creationId xmlns:a16="http://schemas.microsoft.com/office/drawing/2014/main" xmlns="" id="{63A7C030-B1D2-90AE-428E-065DFFC57EF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2;p53">
                <a:extLst>
                  <a:ext uri="{FF2B5EF4-FFF2-40B4-BE49-F238E27FC236}">
                    <a16:creationId xmlns:a16="http://schemas.microsoft.com/office/drawing/2014/main" xmlns="" id="{937237EB-F463-D7BF-CE19-8290000CAD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3;p53">
                <a:extLst>
                  <a:ext uri="{FF2B5EF4-FFF2-40B4-BE49-F238E27FC236}">
                    <a16:creationId xmlns:a16="http://schemas.microsoft.com/office/drawing/2014/main" xmlns="" id="{4BD36E6A-DA0E-9CA3-2E44-9838D242F4F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4;p53">
                <a:extLst>
                  <a:ext uri="{FF2B5EF4-FFF2-40B4-BE49-F238E27FC236}">
                    <a16:creationId xmlns:a16="http://schemas.microsoft.com/office/drawing/2014/main" xmlns="" id="{05F2ED18-D251-B432-3926-8F0C4FD373C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5;p53">
                <a:extLst>
                  <a:ext uri="{FF2B5EF4-FFF2-40B4-BE49-F238E27FC236}">
                    <a16:creationId xmlns:a16="http://schemas.microsoft.com/office/drawing/2014/main" xmlns="" id="{0F298860-3B5C-62A0-DD5A-2D7C803BAC2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6;p53">
                <a:extLst>
                  <a:ext uri="{FF2B5EF4-FFF2-40B4-BE49-F238E27FC236}">
                    <a16:creationId xmlns:a16="http://schemas.microsoft.com/office/drawing/2014/main" xmlns="" id="{D9FAEA40-C4D0-66FE-4A65-2D9EC2438C5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7;p53">
                <a:extLst>
                  <a:ext uri="{FF2B5EF4-FFF2-40B4-BE49-F238E27FC236}">
                    <a16:creationId xmlns:a16="http://schemas.microsoft.com/office/drawing/2014/main" xmlns="" id="{0D58A276-C57D-B5C5-0DF5-4F33E15729C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8;p53">
                <a:extLst>
                  <a:ext uri="{FF2B5EF4-FFF2-40B4-BE49-F238E27FC236}">
                    <a16:creationId xmlns:a16="http://schemas.microsoft.com/office/drawing/2014/main" xmlns="" id="{2701A2A3-2781-E13D-4D5B-4BE594B092F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899;p53">
                <a:extLst>
                  <a:ext uri="{FF2B5EF4-FFF2-40B4-BE49-F238E27FC236}">
                    <a16:creationId xmlns:a16="http://schemas.microsoft.com/office/drawing/2014/main" xmlns="" id="{238EEB1B-CFFF-7D09-528A-EA10B58CEAE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0;p53">
                <a:extLst>
                  <a:ext uri="{FF2B5EF4-FFF2-40B4-BE49-F238E27FC236}">
                    <a16:creationId xmlns:a16="http://schemas.microsoft.com/office/drawing/2014/main" xmlns="" id="{B7959CBF-1DE7-593B-EC3D-5709E52D0BD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1;p53">
                <a:extLst>
                  <a:ext uri="{FF2B5EF4-FFF2-40B4-BE49-F238E27FC236}">
                    <a16:creationId xmlns:a16="http://schemas.microsoft.com/office/drawing/2014/main" xmlns="" id="{4EC8E440-F63F-5422-1D75-D3A4A9B7BC4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2;p53">
                <a:extLst>
                  <a:ext uri="{FF2B5EF4-FFF2-40B4-BE49-F238E27FC236}">
                    <a16:creationId xmlns:a16="http://schemas.microsoft.com/office/drawing/2014/main" xmlns="" id="{0400D3F3-6981-ECF6-EB60-E224053AA1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3;p53">
                <a:extLst>
                  <a:ext uri="{FF2B5EF4-FFF2-40B4-BE49-F238E27FC236}">
                    <a16:creationId xmlns:a16="http://schemas.microsoft.com/office/drawing/2014/main" xmlns="" id="{D2081D5E-097F-366A-86C2-FBE207574E9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4;p53">
                <a:extLst>
                  <a:ext uri="{FF2B5EF4-FFF2-40B4-BE49-F238E27FC236}">
                    <a16:creationId xmlns:a16="http://schemas.microsoft.com/office/drawing/2014/main" xmlns="" id="{CF437FE3-09EF-0F9D-9647-C3D63FE641C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5;p53">
                <a:extLst>
                  <a:ext uri="{FF2B5EF4-FFF2-40B4-BE49-F238E27FC236}">
                    <a16:creationId xmlns:a16="http://schemas.microsoft.com/office/drawing/2014/main" xmlns="" id="{D554102E-23B9-C722-B16A-3E45355AE1F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6;p53">
                <a:extLst>
                  <a:ext uri="{FF2B5EF4-FFF2-40B4-BE49-F238E27FC236}">
                    <a16:creationId xmlns:a16="http://schemas.microsoft.com/office/drawing/2014/main" xmlns="" id="{5B5C358C-C4CB-8B07-FF64-1D1ED8F40DD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7;p53">
                <a:extLst>
                  <a:ext uri="{FF2B5EF4-FFF2-40B4-BE49-F238E27FC236}">
                    <a16:creationId xmlns:a16="http://schemas.microsoft.com/office/drawing/2014/main" xmlns="" id="{3296F9F8-E944-B3F5-1A41-4E8E24325EA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908;p53">
                <a:extLst>
                  <a:ext uri="{FF2B5EF4-FFF2-40B4-BE49-F238E27FC236}">
                    <a16:creationId xmlns:a16="http://schemas.microsoft.com/office/drawing/2014/main" xmlns="" id="{8EDC08B2-0413-969D-3FC1-C7754F843BB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64;p4">
            <a:extLst>
              <a:ext uri="{FF2B5EF4-FFF2-40B4-BE49-F238E27FC236}">
                <a16:creationId xmlns:a16="http://schemas.microsoft.com/office/drawing/2014/main" xmlns="" id="{F7ADCC13-BA3C-4737-0BA0-4096CEE5F2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90187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DC1999-E368-8823-271A-BC3541CC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930"/>
            <a:ext cx="8011594" cy="288166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14167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31;p39">
            <a:extLst>
              <a:ext uri="{FF2B5EF4-FFF2-40B4-BE49-F238E27FC236}">
                <a16:creationId xmlns:a16="http://schemas.microsoft.com/office/drawing/2014/main" xmlns="" id="{D09AA293-D6D8-3046-7C71-F60FAB95648C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3" name="Google Shape;532;p39">
              <a:extLst>
                <a:ext uri="{FF2B5EF4-FFF2-40B4-BE49-F238E27FC236}">
                  <a16:creationId xmlns:a16="http://schemas.microsoft.com/office/drawing/2014/main" xmlns="" id="{18F40C86-93DD-C475-D383-1B4101A7532E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1" name="Google Shape;533;p39">
                <a:extLst>
                  <a:ext uri="{FF2B5EF4-FFF2-40B4-BE49-F238E27FC236}">
                    <a16:creationId xmlns:a16="http://schemas.microsoft.com/office/drawing/2014/main" xmlns="" id="{D1D114C9-F715-B805-292F-5EFCD69C1B3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4;p39">
                <a:extLst>
                  <a:ext uri="{FF2B5EF4-FFF2-40B4-BE49-F238E27FC236}">
                    <a16:creationId xmlns:a16="http://schemas.microsoft.com/office/drawing/2014/main" xmlns="" id="{14799E83-0755-D1E8-AA7A-B094D379958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5;p39">
                <a:extLst>
                  <a:ext uri="{FF2B5EF4-FFF2-40B4-BE49-F238E27FC236}">
                    <a16:creationId xmlns:a16="http://schemas.microsoft.com/office/drawing/2014/main" xmlns="" id="{3FE19785-0F86-5AF4-58E9-4A39731068A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6;p39">
                <a:extLst>
                  <a:ext uri="{FF2B5EF4-FFF2-40B4-BE49-F238E27FC236}">
                    <a16:creationId xmlns:a16="http://schemas.microsoft.com/office/drawing/2014/main" xmlns="" id="{4A01CDB7-E65D-0E29-E8C0-7CE6326F6C5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37;p39">
                <a:extLst>
                  <a:ext uri="{FF2B5EF4-FFF2-40B4-BE49-F238E27FC236}">
                    <a16:creationId xmlns:a16="http://schemas.microsoft.com/office/drawing/2014/main" xmlns="" id="{AFAC517F-F9AD-0ABE-F96B-8327D7FC6CA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38;p39">
                <a:extLst>
                  <a:ext uri="{FF2B5EF4-FFF2-40B4-BE49-F238E27FC236}">
                    <a16:creationId xmlns:a16="http://schemas.microsoft.com/office/drawing/2014/main" xmlns="" id="{90C79ACA-F0CA-8CA8-8870-A85F700FEF6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39;p39">
                <a:extLst>
                  <a:ext uri="{FF2B5EF4-FFF2-40B4-BE49-F238E27FC236}">
                    <a16:creationId xmlns:a16="http://schemas.microsoft.com/office/drawing/2014/main" xmlns="" id="{56EF68A7-3824-6734-7F5E-55D6E270C17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0;p39">
                <a:extLst>
                  <a:ext uri="{FF2B5EF4-FFF2-40B4-BE49-F238E27FC236}">
                    <a16:creationId xmlns:a16="http://schemas.microsoft.com/office/drawing/2014/main" xmlns="" id="{0719DC82-1573-6EF4-1A96-F657B1E3A5B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1;p39">
                <a:extLst>
                  <a:ext uri="{FF2B5EF4-FFF2-40B4-BE49-F238E27FC236}">
                    <a16:creationId xmlns:a16="http://schemas.microsoft.com/office/drawing/2014/main" xmlns="" id="{95977EFB-AB24-52A0-799E-3CB3297FEE1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2;p39">
                <a:extLst>
                  <a:ext uri="{FF2B5EF4-FFF2-40B4-BE49-F238E27FC236}">
                    <a16:creationId xmlns:a16="http://schemas.microsoft.com/office/drawing/2014/main" xmlns="" id="{E0D11474-72F5-80D4-2F26-B60CE5B24D1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3;p39">
                <a:extLst>
                  <a:ext uri="{FF2B5EF4-FFF2-40B4-BE49-F238E27FC236}">
                    <a16:creationId xmlns:a16="http://schemas.microsoft.com/office/drawing/2014/main" xmlns="" id="{7E937862-4B03-30FB-C3B8-2B5C68E4725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4;p39">
                <a:extLst>
                  <a:ext uri="{FF2B5EF4-FFF2-40B4-BE49-F238E27FC236}">
                    <a16:creationId xmlns:a16="http://schemas.microsoft.com/office/drawing/2014/main" xmlns="" id="{4617C233-8881-3D05-6EAB-DBB96CDEA14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5;p39">
                <a:extLst>
                  <a:ext uri="{FF2B5EF4-FFF2-40B4-BE49-F238E27FC236}">
                    <a16:creationId xmlns:a16="http://schemas.microsoft.com/office/drawing/2014/main" xmlns="" id="{EF9DA54E-37BE-6055-0A1C-C5C53C83093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6;p39">
                <a:extLst>
                  <a:ext uri="{FF2B5EF4-FFF2-40B4-BE49-F238E27FC236}">
                    <a16:creationId xmlns:a16="http://schemas.microsoft.com/office/drawing/2014/main" xmlns="" id="{FC204E5B-C7FC-8F2C-0D20-0C72E803008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7;p39">
                <a:extLst>
                  <a:ext uri="{FF2B5EF4-FFF2-40B4-BE49-F238E27FC236}">
                    <a16:creationId xmlns:a16="http://schemas.microsoft.com/office/drawing/2014/main" xmlns="" id="{C0ED1A86-A004-4D4D-7AC6-A05C2803F6E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8;p39">
                <a:extLst>
                  <a:ext uri="{FF2B5EF4-FFF2-40B4-BE49-F238E27FC236}">
                    <a16:creationId xmlns:a16="http://schemas.microsoft.com/office/drawing/2014/main" xmlns="" id="{3E6DAE3E-9258-9C47-788F-77EEF5954C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9;p39">
                <a:extLst>
                  <a:ext uri="{FF2B5EF4-FFF2-40B4-BE49-F238E27FC236}">
                    <a16:creationId xmlns:a16="http://schemas.microsoft.com/office/drawing/2014/main" xmlns="" id="{98A7797A-032A-F848-D969-1A4E2EFFE1E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50;p39">
                <a:extLst>
                  <a:ext uri="{FF2B5EF4-FFF2-40B4-BE49-F238E27FC236}">
                    <a16:creationId xmlns:a16="http://schemas.microsoft.com/office/drawing/2014/main" xmlns="" id="{831C3984-3F6F-320D-47EC-574D60D7782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551;p39">
              <a:extLst>
                <a:ext uri="{FF2B5EF4-FFF2-40B4-BE49-F238E27FC236}">
                  <a16:creationId xmlns:a16="http://schemas.microsoft.com/office/drawing/2014/main" xmlns="" id="{7CD5D87F-9D3A-6947-09A8-58F046582CB6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3" name="Google Shape;552;p39">
                <a:extLst>
                  <a:ext uri="{FF2B5EF4-FFF2-40B4-BE49-F238E27FC236}">
                    <a16:creationId xmlns:a16="http://schemas.microsoft.com/office/drawing/2014/main" xmlns="" id="{655F9CAC-1B2F-BA27-CEB1-1BCFC6CF37A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3;p39">
                <a:extLst>
                  <a:ext uri="{FF2B5EF4-FFF2-40B4-BE49-F238E27FC236}">
                    <a16:creationId xmlns:a16="http://schemas.microsoft.com/office/drawing/2014/main" xmlns="" id="{DCAA835A-D9C2-52F1-4E43-AB5283AC8B3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4;p39">
                <a:extLst>
                  <a:ext uri="{FF2B5EF4-FFF2-40B4-BE49-F238E27FC236}">
                    <a16:creationId xmlns:a16="http://schemas.microsoft.com/office/drawing/2014/main" xmlns="" id="{22DBBA15-50A5-7648-7FF4-600E15A640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5;p39">
                <a:extLst>
                  <a:ext uri="{FF2B5EF4-FFF2-40B4-BE49-F238E27FC236}">
                    <a16:creationId xmlns:a16="http://schemas.microsoft.com/office/drawing/2014/main" xmlns="" id="{497020DF-48B5-38EF-5FFE-BA1E970FD86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6;p39">
                <a:extLst>
                  <a:ext uri="{FF2B5EF4-FFF2-40B4-BE49-F238E27FC236}">
                    <a16:creationId xmlns:a16="http://schemas.microsoft.com/office/drawing/2014/main" xmlns="" id="{1D41D820-90A4-0E4F-AC85-AFCC8FE2848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57;p39">
                <a:extLst>
                  <a:ext uri="{FF2B5EF4-FFF2-40B4-BE49-F238E27FC236}">
                    <a16:creationId xmlns:a16="http://schemas.microsoft.com/office/drawing/2014/main" xmlns="" id="{8A326801-032F-189E-32A8-E380413F873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58;p39">
                <a:extLst>
                  <a:ext uri="{FF2B5EF4-FFF2-40B4-BE49-F238E27FC236}">
                    <a16:creationId xmlns:a16="http://schemas.microsoft.com/office/drawing/2014/main" xmlns="" id="{4BD5F5B1-6C50-C9F9-E735-920E41F13FB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59;p39">
                <a:extLst>
                  <a:ext uri="{FF2B5EF4-FFF2-40B4-BE49-F238E27FC236}">
                    <a16:creationId xmlns:a16="http://schemas.microsoft.com/office/drawing/2014/main" xmlns="" id="{E3CCB20B-87C7-0A8C-DD96-19C13CD858F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0;p39">
                <a:extLst>
                  <a:ext uri="{FF2B5EF4-FFF2-40B4-BE49-F238E27FC236}">
                    <a16:creationId xmlns:a16="http://schemas.microsoft.com/office/drawing/2014/main" xmlns="" id="{BF427AE0-6F7C-E5C2-FF48-39D1B4B3865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1;p39">
                <a:extLst>
                  <a:ext uri="{FF2B5EF4-FFF2-40B4-BE49-F238E27FC236}">
                    <a16:creationId xmlns:a16="http://schemas.microsoft.com/office/drawing/2014/main" xmlns="" id="{E27928FA-5502-E691-E3B1-C3F412375AC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2;p39">
                <a:extLst>
                  <a:ext uri="{FF2B5EF4-FFF2-40B4-BE49-F238E27FC236}">
                    <a16:creationId xmlns:a16="http://schemas.microsoft.com/office/drawing/2014/main" xmlns="" id="{854BAE88-D6E1-7953-D4A6-DD8F3A8FFC3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3;p39">
                <a:extLst>
                  <a:ext uri="{FF2B5EF4-FFF2-40B4-BE49-F238E27FC236}">
                    <a16:creationId xmlns:a16="http://schemas.microsoft.com/office/drawing/2014/main" xmlns="" id="{A8E4266C-4DD6-6F2B-DA83-025789C2536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4;p39">
                <a:extLst>
                  <a:ext uri="{FF2B5EF4-FFF2-40B4-BE49-F238E27FC236}">
                    <a16:creationId xmlns:a16="http://schemas.microsoft.com/office/drawing/2014/main" xmlns="" id="{74247D90-828E-C29E-04FA-7D037BC02F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5;p39">
                <a:extLst>
                  <a:ext uri="{FF2B5EF4-FFF2-40B4-BE49-F238E27FC236}">
                    <a16:creationId xmlns:a16="http://schemas.microsoft.com/office/drawing/2014/main" xmlns="" id="{F9A47E33-44C5-5647-BE25-AC063647CB7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6;p39">
                <a:extLst>
                  <a:ext uri="{FF2B5EF4-FFF2-40B4-BE49-F238E27FC236}">
                    <a16:creationId xmlns:a16="http://schemas.microsoft.com/office/drawing/2014/main" xmlns="" id="{435A74C5-C313-140A-6DD7-5B91604C62F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7;p39">
                <a:extLst>
                  <a:ext uri="{FF2B5EF4-FFF2-40B4-BE49-F238E27FC236}">
                    <a16:creationId xmlns:a16="http://schemas.microsoft.com/office/drawing/2014/main" xmlns="" id="{EF0F7644-CED5-8BFA-B0C5-3E27F60273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8;p39">
                <a:extLst>
                  <a:ext uri="{FF2B5EF4-FFF2-40B4-BE49-F238E27FC236}">
                    <a16:creationId xmlns:a16="http://schemas.microsoft.com/office/drawing/2014/main" xmlns="" id="{39A84030-C997-C6AC-443C-DB416A1F9CA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9;p39">
                <a:extLst>
                  <a:ext uri="{FF2B5EF4-FFF2-40B4-BE49-F238E27FC236}">
                    <a16:creationId xmlns:a16="http://schemas.microsoft.com/office/drawing/2014/main" xmlns="" id="{035C1F37-2C74-018D-4292-C73AF75798B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570;p39">
              <a:extLst>
                <a:ext uri="{FF2B5EF4-FFF2-40B4-BE49-F238E27FC236}">
                  <a16:creationId xmlns:a16="http://schemas.microsoft.com/office/drawing/2014/main" xmlns="" id="{A546D817-B99C-CBB1-EC6A-B7B9FD5D3399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5" name="Google Shape;571;p39">
                <a:extLst>
                  <a:ext uri="{FF2B5EF4-FFF2-40B4-BE49-F238E27FC236}">
                    <a16:creationId xmlns:a16="http://schemas.microsoft.com/office/drawing/2014/main" xmlns="" id="{73A32C09-8E7F-ED80-5076-FB7ACFA47C5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2;p39">
                <a:extLst>
                  <a:ext uri="{FF2B5EF4-FFF2-40B4-BE49-F238E27FC236}">
                    <a16:creationId xmlns:a16="http://schemas.microsoft.com/office/drawing/2014/main" xmlns="" id="{1C3D609C-741B-8CCF-9560-A6CEC5854A1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3;p39">
                <a:extLst>
                  <a:ext uri="{FF2B5EF4-FFF2-40B4-BE49-F238E27FC236}">
                    <a16:creationId xmlns:a16="http://schemas.microsoft.com/office/drawing/2014/main" xmlns="" id="{25352F9C-601B-1DB8-8E97-ACE72890EA6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4;p39">
                <a:extLst>
                  <a:ext uri="{FF2B5EF4-FFF2-40B4-BE49-F238E27FC236}">
                    <a16:creationId xmlns:a16="http://schemas.microsoft.com/office/drawing/2014/main" xmlns="" id="{6B2ABA3A-6618-710B-2CC0-5EF525F8A0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5;p39">
                <a:extLst>
                  <a:ext uri="{FF2B5EF4-FFF2-40B4-BE49-F238E27FC236}">
                    <a16:creationId xmlns:a16="http://schemas.microsoft.com/office/drawing/2014/main" xmlns="" id="{F5BC36C2-ACA6-8251-5D16-0D843C4800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6;p39">
                <a:extLst>
                  <a:ext uri="{FF2B5EF4-FFF2-40B4-BE49-F238E27FC236}">
                    <a16:creationId xmlns:a16="http://schemas.microsoft.com/office/drawing/2014/main" xmlns="" id="{8AFB780D-7C03-F3AB-AA87-8AB8B5E5DED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77;p39">
                <a:extLst>
                  <a:ext uri="{FF2B5EF4-FFF2-40B4-BE49-F238E27FC236}">
                    <a16:creationId xmlns:a16="http://schemas.microsoft.com/office/drawing/2014/main" xmlns="" id="{4FE82FD3-233F-C171-75A6-C49269B887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78;p39">
                <a:extLst>
                  <a:ext uri="{FF2B5EF4-FFF2-40B4-BE49-F238E27FC236}">
                    <a16:creationId xmlns:a16="http://schemas.microsoft.com/office/drawing/2014/main" xmlns="" id="{20DAB400-3A47-9128-BD37-B76DEDE1D6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9;p39">
                <a:extLst>
                  <a:ext uri="{FF2B5EF4-FFF2-40B4-BE49-F238E27FC236}">
                    <a16:creationId xmlns:a16="http://schemas.microsoft.com/office/drawing/2014/main" xmlns="" id="{56DA0980-25FD-8837-DB06-2126CC4AACE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0;p39">
                <a:extLst>
                  <a:ext uri="{FF2B5EF4-FFF2-40B4-BE49-F238E27FC236}">
                    <a16:creationId xmlns:a16="http://schemas.microsoft.com/office/drawing/2014/main" xmlns="" id="{9B9826FC-5D79-2ED6-58DD-D0E4DD4D274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1;p39">
                <a:extLst>
                  <a:ext uri="{FF2B5EF4-FFF2-40B4-BE49-F238E27FC236}">
                    <a16:creationId xmlns:a16="http://schemas.microsoft.com/office/drawing/2014/main" xmlns="" id="{4804AB6F-28AC-2C84-C404-1089566FCA0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2;p39">
                <a:extLst>
                  <a:ext uri="{FF2B5EF4-FFF2-40B4-BE49-F238E27FC236}">
                    <a16:creationId xmlns:a16="http://schemas.microsoft.com/office/drawing/2014/main" xmlns="" id="{7DE006B1-342D-BADA-EBC0-047EFB3F2EB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3;p39">
                <a:extLst>
                  <a:ext uri="{FF2B5EF4-FFF2-40B4-BE49-F238E27FC236}">
                    <a16:creationId xmlns:a16="http://schemas.microsoft.com/office/drawing/2014/main" xmlns="" id="{B7C09F07-88AD-1E8A-75C3-F97E050CF28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4;p39">
                <a:extLst>
                  <a:ext uri="{FF2B5EF4-FFF2-40B4-BE49-F238E27FC236}">
                    <a16:creationId xmlns:a16="http://schemas.microsoft.com/office/drawing/2014/main" xmlns="" id="{B15B17D7-A843-1EF3-AA23-B5E65A4ACB9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5;p39">
                <a:extLst>
                  <a:ext uri="{FF2B5EF4-FFF2-40B4-BE49-F238E27FC236}">
                    <a16:creationId xmlns:a16="http://schemas.microsoft.com/office/drawing/2014/main" xmlns="" id="{CB30ED52-425D-22C4-D53C-48FD6FEDB90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86;p39">
                <a:extLst>
                  <a:ext uri="{FF2B5EF4-FFF2-40B4-BE49-F238E27FC236}">
                    <a16:creationId xmlns:a16="http://schemas.microsoft.com/office/drawing/2014/main" xmlns="" id="{153187C7-2BAE-82D1-0F48-865FF58CF98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7;p39">
                <a:extLst>
                  <a:ext uri="{FF2B5EF4-FFF2-40B4-BE49-F238E27FC236}">
                    <a16:creationId xmlns:a16="http://schemas.microsoft.com/office/drawing/2014/main" xmlns="" id="{5AEC2940-0C8C-ACD4-D44F-CE5F6EDEF9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8;p39">
                <a:extLst>
                  <a:ext uri="{FF2B5EF4-FFF2-40B4-BE49-F238E27FC236}">
                    <a16:creationId xmlns:a16="http://schemas.microsoft.com/office/drawing/2014/main" xmlns="" id="{779C2F10-F12F-9262-E973-47942B4CDBD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589;p39">
              <a:extLst>
                <a:ext uri="{FF2B5EF4-FFF2-40B4-BE49-F238E27FC236}">
                  <a16:creationId xmlns:a16="http://schemas.microsoft.com/office/drawing/2014/main" xmlns="" id="{7CF73739-21A3-CE25-1FD0-644D2BDBE54D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7" name="Google Shape;590;p39">
                <a:extLst>
                  <a:ext uri="{FF2B5EF4-FFF2-40B4-BE49-F238E27FC236}">
                    <a16:creationId xmlns:a16="http://schemas.microsoft.com/office/drawing/2014/main" xmlns="" id="{398B833A-2853-23D9-C5E7-A48E936AE6E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1;p39">
                <a:extLst>
                  <a:ext uri="{FF2B5EF4-FFF2-40B4-BE49-F238E27FC236}">
                    <a16:creationId xmlns:a16="http://schemas.microsoft.com/office/drawing/2014/main" xmlns="" id="{9F87FC06-75C5-DE89-FC1B-6E0C26879BE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2;p39">
                <a:extLst>
                  <a:ext uri="{FF2B5EF4-FFF2-40B4-BE49-F238E27FC236}">
                    <a16:creationId xmlns:a16="http://schemas.microsoft.com/office/drawing/2014/main" xmlns="" id="{90CF0BBB-C301-C59F-2C74-74A42C23E4F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3;p39">
                <a:extLst>
                  <a:ext uri="{FF2B5EF4-FFF2-40B4-BE49-F238E27FC236}">
                    <a16:creationId xmlns:a16="http://schemas.microsoft.com/office/drawing/2014/main" xmlns="" id="{A9FA29FA-38BA-FF44-FBFB-793F379D249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4;p39">
                <a:extLst>
                  <a:ext uri="{FF2B5EF4-FFF2-40B4-BE49-F238E27FC236}">
                    <a16:creationId xmlns:a16="http://schemas.microsoft.com/office/drawing/2014/main" xmlns="" id="{4B3017A9-BA0D-68B0-9A0D-FF8C59400BA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5;p39">
                <a:extLst>
                  <a:ext uri="{FF2B5EF4-FFF2-40B4-BE49-F238E27FC236}">
                    <a16:creationId xmlns:a16="http://schemas.microsoft.com/office/drawing/2014/main" xmlns="" id="{3E280EEA-F661-98A8-2C43-A11A3FC50D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6;p39">
                <a:extLst>
                  <a:ext uri="{FF2B5EF4-FFF2-40B4-BE49-F238E27FC236}">
                    <a16:creationId xmlns:a16="http://schemas.microsoft.com/office/drawing/2014/main" xmlns="" id="{B36FBEC8-9E60-A3D4-A7FE-0CA586F120B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597;p39">
                <a:extLst>
                  <a:ext uri="{FF2B5EF4-FFF2-40B4-BE49-F238E27FC236}">
                    <a16:creationId xmlns:a16="http://schemas.microsoft.com/office/drawing/2014/main" xmlns="" id="{6D73D4A6-AE1B-282A-337A-B5EDA7B3F8F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8;p39">
                <a:extLst>
                  <a:ext uri="{FF2B5EF4-FFF2-40B4-BE49-F238E27FC236}">
                    <a16:creationId xmlns:a16="http://schemas.microsoft.com/office/drawing/2014/main" xmlns="" id="{0E989251-C189-37C0-2BA4-81D6BFDCE52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9;p39">
                <a:extLst>
                  <a:ext uri="{FF2B5EF4-FFF2-40B4-BE49-F238E27FC236}">
                    <a16:creationId xmlns:a16="http://schemas.microsoft.com/office/drawing/2014/main" xmlns="" id="{4BA33715-FA65-ED7D-1763-995A2688DC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0;p39">
                <a:extLst>
                  <a:ext uri="{FF2B5EF4-FFF2-40B4-BE49-F238E27FC236}">
                    <a16:creationId xmlns:a16="http://schemas.microsoft.com/office/drawing/2014/main" xmlns="" id="{7107701D-A12C-7541-185D-4CFA0DD4040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1;p39">
                <a:extLst>
                  <a:ext uri="{FF2B5EF4-FFF2-40B4-BE49-F238E27FC236}">
                    <a16:creationId xmlns:a16="http://schemas.microsoft.com/office/drawing/2014/main" xmlns="" id="{85F3187B-BC69-718A-048B-6A0E90FCAB5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2;p39">
                <a:extLst>
                  <a:ext uri="{FF2B5EF4-FFF2-40B4-BE49-F238E27FC236}">
                    <a16:creationId xmlns:a16="http://schemas.microsoft.com/office/drawing/2014/main" xmlns="" id="{D70DE28D-6874-8630-63CC-43F4E865280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3;p39">
                <a:extLst>
                  <a:ext uri="{FF2B5EF4-FFF2-40B4-BE49-F238E27FC236}">
                    <a16:creationId xmlns:a16="http://schemas.microsoft.com/office/drawing/2014/main" xmlns="" id="{27E4BFBF-17BF-2FAE-4409-7EB0BE7ADA2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4;p39">
                <a:extLst>
                  <a:ext uri="{FF2B5EF4-FFF2-40B4-BE49-F238E27FC236}">
                    <a16:creationId xmlns:a16="http://schemas.microsoft.com/office/drawing/2014/main" xmlns="" id="{E32ED7D9-CBE5-35D7-AE87-27AFDD7853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605;p39">
                <a:extLst>
                  <a:ext uri="{FF2B5EF4-FFF2-40B4-BE49-F238E27FC236}">
                    <a16:creationId xmlns:a16="http://schemas.microsoft.com/office/drawing/2014/main" xmlns="" id="{354C0CBB-FB18-21CB-B6B6-BB3B2B5D0E4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606;p39">
                <a:extLst>
                  <a:ext uri="{FF2B5EF4-FFF2-40B4-BE49-F238E27FC236}">
                    <a16:creationId xmlns:a16="http://schemas.microsoft.com/office/drawing/2014/main" xmlns="" id="{FE10D651-488C-CFB9-D525-F671CAD2869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7;p39">
                <a:extLst>
                  <a:ext uri="{FF2B5EF4-FFF2-40B4-BE49-F238E27FC236}">
                    <a16:creationId xmlns:a16="http://schemas.microsoft.com/office/drawing/2014/main" xmlns="" id="{214A0E49-F4F5-AF91-216C-CB515F6F42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08;p39">
              <a:extLst>
                <a:ext uri="{FF2B5EF4-FFF2-40B4-BE49-F238E27FC236}">
                  <a16:creationId xmlns:a16="http://schemas.microsoft.com/office/drawing/2014/main" xmlns="" id="{6C89F83B-8D80-3993-7C5C-4EDD672105CA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9" name="Google Shape;609;p39">
                <a:extLst>
                  <a:ext uri="{FF2B5EF4-FFF2-40B4-BE49-F238E27FC236}">
                    <a16:creationId xmlns:a16="http://schemas.microsoft.com/office/drawing/2014/main" xmlns="" id="{4988DBE9-13D3-0043-41B9-C5850591BCE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0;p39">
                <a:extLst>
                  <a:ext uri="{FF2B5EF4-FFF2-40B4-BE49-F238E27FC236}">
                    <a16:creationId xmlns:a16="http://schemas.microsoft.com/office/drawing/2014/main" xmlns="" id="{0AF77325-24C6-F2C0-2903-BEA00C1C94C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1;p39">
                <a:extLst>
                  <a:ext uri="{FF2B5EF4-FFF2-40B4-BE49-F238E27FC236}">
                    <a16:creationId xmlns:a16="http://schemas.microsoft.com/office/drawing/2014/main" xmlns="" id="{41DE24D1-1C52-5B5C-44F3-A0CEDD1B9D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2;p39">
                <a:extLst>
                  <a:ext uri="{FF2B5EF4-FFF2-40B4-BE49-F238E27FC236}">
                    <a16:creationId xmlns:a16="http://schemas.microsoft.com/office/drawing/2014/main" xmlns="" id="{8DDC9DCC-8242-05DF-A6B8-EE201C81AC8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3;p39">
                <a:extLst>
                  <a:ext uri="{FF2B5EF4-FFF2-40B4-BE49-F238E27FC236}">
                    <a16:creationId xmlns:a16="http://schemas.microsoft.com/office/drawing/2014/main" xmlns="" id="{B95B1D05-538C-8937-A55C-85995DE5B16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4;p39">
                <a:extLst>
                  <a:ext uri="{FF2B5EF4-FFF2-40B4-BE49-F238E27FC236}">
                    <a16:creationId xmlns:a16="http://schemas.microsoft.com/office/drawing/2014/main" xmlns="" id="{478A21E0-63CA-4623-2E56-03A5476674A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5;p39">
                <a:extLst>
                  <a:ext uri="{FF2B5EF4-FFF2-40B4-BE49-F238E27FC236}">
                    <a16:creationId xmlns:a16="http://schemas.microsoft.com/office/drawing/2014/main" xmlns="" id="{116A3258-6D1A-E3C8-7152-7A6ED5E83D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6;p39">
                <a:extLst>
                  <a:ext uri="{FF2B5EF4-FFF2-40B4-BE49-F238E27FC236}">
                    <a16:creationId xmlns:a16="http://schemas.microsoft.com/office/drawing/2014/main" xmlns="" id="{974AD046-AFA1-5731-756E-75AC482D7B6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7;p39">
                <a:extLst>
                  <a:ext uri="{FF2B5EF4-FFF2-40B4-BE49-F238E27FC236}">
                    <a16:creationId xmlns:a16="http://schemas.microsoft.com/office/drawing/2014/main" xmlns="" id="{F15A5AFD-853C-10E9-BD39-1A23C564B6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8;p39">
                <a:extLst>
                  <a:ext uri="{FF2B5EF4-FFF2-40B4-BE49-F238E27FC236}">
                    <a16:creationId xmlns:a16="http://schemas.microsoft.com/office/drawing/2014/main" xmlns="" id="{EDD1EFC7-27C6-4B78-A8A2-4414C5A511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9;p39">
                <a:extLst>
                  <a:ext uri="{FF2B5EF4-FFF2-40B4-BE49-F238E27FC236}">
                    <a16:creationId xmlns:a16="http://schemas.microsoft.com/office/drawing/2014/main" xmlns="" id="{106D5A00-A473-506F-00AA-80DF8AC48E5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0;p39">
                <a:extLst>
                  <a:ext uri="{FF2B5EF4-FFF2-40B4-BE49-F238E27FC236}">
                    <a16:creationId xmlns:a16="http://schemas.microsoft.com/office/drawing/2014/main" xmlns="" id="{8F2B83C8-7725-AAE6-FDC4-CB6661C221C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1;p39">
                <a:extLst>
                  <a:ext uri="{FF2B5EF4-FFF2-40B4-BE49-F238E27FC236}">
                    <a16:creationId xmlns:a16="http://schemas.microsoft.com/office/drawing/2014/main" xmlns="" id="{C0F25689-40CB-326D-278A-B47430E37DB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2;p39">
                <a:extLst>
                  <a:ext uri="{FF2B5EF4-FFF2-40B4-BE49-F238E27FC236}">
                    <a16:creationId xmlns:a16="http://schemas.microsoft.com/office/drawing/2014/main" xmlns="" id="{47B1E502-2F80-D7F1-7E3E-3AEEAF4F0A8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3;p39">
                <a:extLst>
                  <a:ext uri="{FF2B5EF4-FFF2-40B4-BE49-F238E27FC236}">
                    <a16:creationId xmlns:a16="http://schemas.microsoft.com/office/drawing/2014/main" xmlns="" id="{78E65635-733F-6C10-8DB7-EFC3B70A706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24;p39">
                <a:extLst>
                  <a:ext uri="{FF2B5EF4-FFF2-40B4-BE49-F238E27FC236}">
                    <a16:creationId xmlns:a16="http://schemas.microsoft.com/office/drawing/2014/main" xmlns="" id="{C693F654-CAFE-3D32-A7C3-09B968FAD45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25;p39">
                <a:extLst>
                  <a:ext uri="{FF2B5EF4-FFF2-40B4-BE49-F238E27FC236}">
                    <a16:creationId xmlns:a16="http://schemas.microsoft.com/office/drawing/2014/main" xmlns="" id="{741C5089-BEEC-791B-E946-65F7AA63E2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26;p39">
                <a:extLst>
                  <a:ext uri="{FF2B5EF4-FFF2-40B4-BE49-F238E27FC236}">
                    <a16:creationId xmlns:a16="http://schemas.microsoft.com/office/drawing/2014/main" xmlns="" id="{56D748CD-4318-6AC6-EAE0-697107F2A3F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27;p39">
              <a:extLst>
                <a:ext uri="{FF2B5EF4-FFF2-40B4-BE49-F238E27FC236}">
                  <a16:creationId xmlns:a16="http://schemas.microsoft.com/office/drawing/2014/main" xmlns="" id="{D3D96E84-EA0F-7D41-F002-7ED7DF7838AA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1" name="Google Shape;628;p39">
                <a:extLst>
                  <a:ext uri="{FF2B5EF4-FFF2-40B4-BE49-F238E27FC236}">
                    <a16:creationId xmlns:a16="http://schemas.microsoft.com/office/drawing/2014/main" xmlns="" id="{E037EE9A-4333-F90F-53BB-6AB514B30D9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29;p39">
                <a:extLst>
                  <a:ext uri="{FF2B5EF4-FFF2-40B4-BE49-F238E27FC236}">
                    <a16:creationId xmlns:a16="http://schemas.microsoft.com/office/drawing/2014/main" xmlns="" id="{46405EDD-F4CF-5394-6595-6F5E862C372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0;p39">
                <a:extLst>
                  <a:ext uri="{FF2B5EF4-FFF2-40B4-BE49-F238E27FC236}">
                    <a16:creationId xmlns:a16="http://schemas.microsoft.com/office/drawing/2014/main" xmlns="" id="{DAC8A45B-1D92-94E3-785B-A6E279090D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1;p39">
                <a:extLst>
                  <a:ext uri="{FF2B5EF4-FFF2-40B4-BE49-F238E27FC236}">
                    <a16:creationId xmlns:a16="http://schemas.microsoft.com/office/drawing/2014/main" xmlns="" id="{0A698638-0641-3D0D-3EB1-00BC319AEC2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2;p39">
                <a:extLst>
                  <a:ext uri="{FF2B5EF4-FFF2-40B4-BE49-F238E27FC236}">
                    <a16:creationId xmlns:a16="http://schemas.microsoft.com/office/drawing/2014/main" xmlns="" id="{4F32A132-483C-CFE9-470D-4BC0065B9A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3;p39">
                <a:extLst>
                  <a:ext uri="{FF2B5EF4-FFF2-40B4-BE49-F238E27FC236}">
                    <a16:creationId xmlns:a16="http://schemas.microsoft.com/office/drawing/2014/main" xmlns="" id="{5DFCA87D-86D0-E197-A6FB-6FFB4C0DAC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4;p39">
                <a:extLst>
                  <a:ext uri="{FF2B5EF4-FFF2-40B4-BE49-F238E27FC236}">
                    <a16:creationId xmlns:a16="http://schemas.microsoft.com/office/drawing/2014/main" xmlns="" id="{6C60436E-AF6B-130F-DABF-2083FA1F953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5;p39">
                <a:extLst>
                  <a:ext uri="{FF2B5EF4-FFF2-40B4-BE49-F238E27FC236}">
                    <a16:creationId xmlns:a16="http://schemas.microsoft.com/office/drawing/2014/main" xmlns="" id="{B98C9B19-4857-8F16-A55D-E845A380F79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6;p39">
                <a:extLst>
                  <a:ext uri="{FF2B5EF4-FFF2-40B4-BE49-F238E27FC236}">
                    <a16:creationId xmlns:a16="http://schemas.microsoft.com/office/drawing/2014/main" xmlns="" id="{437AF4BA-897D-609D-DF58-69415A1E67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7;p39">
                <a:extLst>
                  <a:ext uri="{FF2B5EF4-FFF2-40B4-BE49-F238E27FC236}">
                    <a16:creationId xmlns:a16="http://schemas.microsoft.com/office/drawing/2014/main" xmlns="" id="{8C6498AE-7F2C-702F-7228-BD137456C46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8;p39">
                <a:extLst>
                  <a:ext uri="{FF2B5EF4-FFF2-40B4-BE49-F238E27FC236}">
                    <a16:creationId xmlns:a16="http://schemas.microsoft.com/office/drawing/2014/main" xmlns="" id="{BBA437CB-5B8B-5489-3C37-A594C1D6158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9;p39">
                <a:extLst>
                  <a:ext uri="{FF2B5EF4-FFF2-40B4-BE49-F238E27FC236}">
                    <a16:creationId xmlns:a16="http://schemas.microsoft.com/office/drawing/2014/main" xmlns="" id="{30E86567-1A51-592C-3E8B-A1AFA9280C6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0;p39">
                <a:extLst>
                  <a:ext uri="{FF2B5EF4-FFF2-40B4-BE49-F238E27FC236}">
                    <a16:creationId xmlns:a16="http://schemas.microsoft.com/office/drawing/2014/main" xmlns="" id="{DB483645-F682-8787-4E44-EE4DE08D673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1;p39">
                <a:extLst>
                  <a:ext uri="{FF2B5EF4-FFF2-40B4-BE49-F238E27FC236}">
                    <a16:creationId xmlns:a16="http://schemas.microsoft.com/office/drawing/2014/main" xmlns="" id="{4BAEA779-A4F1-7EEF-2F3D-DFC64AA7BC2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2;p39">
                <a:extLst>
                  <a:ext uri="{FF2B5EF4-FFF2-40B4-BE49-F238E27FC236}">
                    <a16:creationId xmlns:a16="http://schemas.microsoft.com/office/drawing/2014/main" xmlns="" id="{2EFE1C33-9D60-0407-6CC6-6C292ADF232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43;p39">
                <a:extLst>
                  <a:ext uri="{FF2B5EF4-FFF2-40B4-BE49-F238E27FC236}">
                    <a16:creationId xmlns:a16="http://schemas.microsoft.com/office/drawing/2014/main" xmlns="" id="{453A8F36-7F39-8FA5-0A92-8E253FAB6DF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44;p39">
                <a:extLst>
                  <a:ext uri="{FF2B5EF4-FFF2-40B4-BE49-F238E27FC236}">
                    <a16:creationId xmlns:a16="http://schemas.microsoft.com/office/drawing/2014/main" xmlns="" id="{A9F6D828-03D3-D6DD-6E23-7E4F81B6D72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45;p39">
                <a:extLst>
                  <a:ext uri="{FF2B5EF4-FFF2-40B4-BE49-F238E27FC236}">
                    <a16:creationId xmlns:a16="http://schemas.microsoft.com/office/drawing/2014/main" xmlns="" id="{AE5F6E0B-C128-256B-6606-00B25EE62EC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46;p39">
              <a:extLst>
                <a:ext uri="{FF2B5EF4-FFF2-40B4-BE49-F238E27FC236}">
                  <a16:creationId xmlns:a16="http://schemas.microsoft.com/office/drawing/2014/main" xmlns="" id="{53611E6F-0014-2B19-4C5B-9AD76F29479D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3" name="Google Shape;647;p39">
                <a:extLst>
                  <a:ext uri="{FF2B5EF4-FFF2-40B4-BE49-F238E27FC236}">
                    <a16:creationId xmlns:a16="http://schemas.microsoft.com/office/drawing/2014/main" xmlns="" id="{2578DFD0-E11F-72EF-4F2B-B6B14200AE3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48;p39">
                <a:extLst>
                  <a:ext uri="{FF2B5EF4-FFF2-40B4-BE49-F238E27FC236}">
                    <a16:creationId xmlns:a16="http://schemas.microsoft.com/office/drawing/2014/main" xmlns="" id="{878F1096-74FE-43F3-130B-94FF5DB6A6A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49;p39">
                <a:extLst>
                  <a:ext uri="{FF2B5EF4-FFF2-40B4-BE49-F238E27FC236}">
                    <a16:creationId xmlns:a16="http://schemas.microsoft.com/office/drawing/2014/main" xmlns="" id="{8A10C1B1-139C-515A-805C-E4F2DC4AA93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0;p39">
                <a:extLst>
                  <a:ext uri="{FF2B5EF4-FFF2-40B4-BE49-F238E27FC236}">
                    <a16:creationId xmlns:a16="http://schemas.microsoft.com/office/drawing/2014/main" xmlns="" id="{04E1F232-3BA8-1D46-40B4-8378DEB3891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1;p39">
                <a:extLst>
                  <a:ext uri="{FF2B5EF4-FFF2-40B4-BE49-F238E27FC236}">
                    <a16:creationId xmlns:a16="http://schemas.microsoft.com/office/drawing/2014/main" xmlns="" id="{E2526051-9E5C-276B-8698-AC00FFB1219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2;p39">
                <a:extLst>
                  <a:ext uri="{FF2B5EF4-FFF2-40B4-BE49-F238E27FC236}">
                    <a16:creationId xmlns:a16="http://schemas.microsoft.com/office/drawing/2014/main" xmlns="" id="{C5B90889-F37D-F996-B57D-DEDB838D37A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3;p39">
                <a:extLst>
                  <a:ext uri="{FF2B5EF4-FFF2-40B4-BE49-F238E27FC236}">
                    <a16:creationId xmlns:a16="http://schemas.microsoft.com/office/drawing/2014/main" xmlns="" id="{039EE50A-3BD0-33C7-F447-DEBFA9445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4;p39">
                <a:extLst>
                  <a:ext uri="{FF2B5EF4-FFF2-40B4-BE49-F238E27FC236}">
                    <a16:creationId xmlns:a16="http://schemas.microsoft.com/office/drawing/2014/main" xmlns="" id="{8BF49B9D-0CC6-2B19-D461-1206F199AAE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5;p39">
                <a:extLst>
                  <a:ext uri="{FF2B5EF4-FFF2-40B4-BE49-F238E27FC236}">
                    <a16:creationId xmlns:a16="http://schemas.microsoft.com/office/drawing/2014/main" xmlns="" id="{04EF9EB6-2F9E-B7A3-3B63-831B3E0CB5D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6;p39">
                <a:extLst>
                  <a:ext uri="{FF2B5EF4-FFF2-40B4-BE49-F238E27FC236}">
                    <a16:creationId xmlns:a16="http://schemas.microsoft.com/office/drawing/2014/main" xmlns="" id="{F0842BF3-48BC-E549-5D2F-98551D9322C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7;p39">
                <a:extLst>
                  <a:ext uri="{FF2B5EF4-FFF2-40B4-BE49-F238E27FC236}">
                    <a16:creationId xmlns:a16="http://schemas.microsoft.com/office/drawing/2014/main" xmlns="" id="{02246AC4-863D-A08C-6633-D9663784ECD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8;p39">
                <a:extLst>
                  <a:ext uri="{FF2B5EF4-FFF2-40B4-BE49-F238E27FC236}">
                    <a16:creationId xmlns:a16="http://schemas.microsoft.com/office/drawing/2014/main" xmlns="" id="{E52800A2-D00F-E959-8DD6-2F4D4650A39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9;p39">
                <a:extLst>
                  <a:ext uri="{FF2B5EF4-FFF2-40B4-BE49-F238E27FC236}">
                    <a16:creationId xmlns:a16="http://schemas.microsoft.com/office/drawing/2014/main" xmlns="" id="{3E0A6103-5BC6-89C8-270F-7577CB0B54F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0;p39">
                <a:extLst>
                  <a:ext uri="{FF2B5EF4-FFF2-40B4-BE49-F238E27FC236}">
                    <a16:creationId xmlns:a16="http://schemas.microsoft.com/office/drawing/2014/main" xmlns="" id="{344D6D24-2E52-C215-63CB-AD6570696D3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1;p39">
                <a:extLst>
                  <a:ext uri="{FF2B5EF4-FFF2-40B4-BE49-F238E27FC236}">
                    <a16:creationId xmlns:a16="http://schemas.microsoft.com/office/drawing/2014/main" xmlns="" id="{7D358054-9863-AEA9-D493-FBF91B78012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62;p39">
                <a:extLst>
                  <a:ext uri="{FF2B5EF4-FFF2-40B4-BE49-F238E27FC236}">
                    <a16:creationId xmlns:a16="http://schemas.microsoft.com/office/drawing/2014/main" xmlns="" id="{AFC26357-19FB-50DE-5183-C37BA35DA8B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63;p39">
                <a:extLst>
                  <a:ext uri="{FF2B5EF4-FFF2-40B4-BE49-F238E27FC236}">
                    <a16:creationId xmlns:a16="http://schemas.microsoft.com/office/drawing/2014/main" xmlns="" id="{DE2DDC30-BB86-2164-B9E1-2116F1941CB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64;p39">
                <a:extLst>
                  <a:ext uri="{FF2B5EF4-FFF2-40B4-BE49-F238E27FC236}">
                    <a16:creationId xmlns:a16="http://schemas.microsoft.com/office/drawing/2014/main" xmlns="" id="{2882E144-C826-114C-8901-64AF01BDB2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665;p39">
              <a:extLst>
                <a:ext uri="{FF2B5EF4-FFF2-40B4-BE49-F238E27FC236}">
                  <a16:creationId xmlns:a16="http://schemas.microsoft.com/office/drawing/2014/main" xmlns="" id="{255F82A0-BD15-6D11-EA08-3010BC584082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5" name="Google Shape;666;p39">
                <a:extLst>
                  <a:ext uri="{FF2B5EF4-FFF2-40B4-BE49-F238E27FC236}">
                    <a16:creationId xmlns:a16="http://schemas.microsoft.com/office/drawing/2014/main" xmlns="" id="{AD58FCC3-891A-3A08-4E2D-F252A198AC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67;p39">
                <a:extLst>
                  <a:ext uri="{FF2B5EF4-FFF2-40B4-BE49-F238E27FC236}">
                    <a16:creationId xmlns:a16="http://schemas.microsoft.com/office/drawing/2014/main" xmlns="" id="{1CA08CDC-8EE0-B388-6D95-784E17B49D8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68;p39">
                <a:extLst>
                  <a:ext uri="{FF2B5EF4-FFF2-40B4-BE49-F238E27FC236}">
                    <a16:creationId xmlns:a16="http://schemas.microsoft.com/office/drawing/2014/main" xmlns="" id="{C960F140-FC61-21F0-551F-0DBB9483AC8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69;p39">
                <a:extLst>
                  <a:ext uri="{FF2B5EF4-FFF2-40B4-BE49-F238E27FC236}">
                    <a16:creationId xmlns:a16="http://schemas.microsoft.com/office/drawing/2014/main" xmlns="" id="{27977137-8EA1-A618-5C00-8F407D8B3C0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0;p39">
                <a:extLst>
                  <a:ext uri="{FF2B5EF4-FFF2-40B4-BE49-F238E27FC236}">
                    <a16:creationId xmlns:a16="http://schemas.microsoft.com/office/drawing/2014/main" xmlns="" id="{486EF6AB-676B-1ABF-F9D8-EE66AB6014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1;p39">
                <a:extLst>
                  <a:ext uri="{FF2B5EF4-FFF2-40B4-BE49-F238E27FC236}">
                    <a16:creationId xmlns:a16="http://schemas.microsoft.com/office/drawing/2014/main" xmlns="" id="{F7D87468-9BB0-4997-94A6-C90D267A8C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2;p39">
                <a:extLst>
                  <a:ext uri="{FF2B5EF4-FFF2-40B4-BE49-F238E27FC236}">
                    <a16:creationId xmlns:a16="http://schemas.microsoft.com/office/drawing/2014/main" xmlns="" id="{4A142667-4EA3-2E7C-AA7D-F6B88B772D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3;p39">
                <a:extLst>
                  <a:ext uri="{FF2B5EF4-FFF2-40B4-BE49-F238E27FC236}">
                    <a16:creationId xmlns:a16="http://schemas.microsoft.com/office/drawing/2014/main" xmlns="" id="{65739109-8A5D-3487-18A5-16BCB9046A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4;p39">
                <a:extLst>
                  <a:ext uri="{FF2B5EF4-FFF2-40B4-BE49-F238E27FC236}">
                    <a16:creationId xmlns:a16="http://schemas.microsoft.com/office/drawing/2014/main" xmlns="" id="{6BF0AE7F-F3C9-34C1-3288-56D95A76FD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5;p39">
                <a:extLst>
                  <a:ext uri="{FF2B5EF4-FFF2-40B4-BE49-F238E27FC236}">
                    <a16:creationId xmlns:a16="http://schemas.microsoft.com/office/drawing/2014/main" xmlns="" id="{A6876DC5-B02B-B2D5-9A11-16E70986599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6;p39">
                <a:extLst>
                  <a:ext uri="{FF2B5EF4-FFF2-40B4-BE49-F238E27FC236}">
                    <a16:creationId xmlns:a16="http://schemas.microsoft.com/office/drawing/2014/main" xmlns="" id="{A10E337C-5CA8-9F47-3C79-6A7FFA44E5F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7;p39">
                <a:extLst>
                  <a:ext uri="{FF2B5EF4-FFF2-40B4-BE49-F238E27FC236}">
                    <a16:creationId xmlns:a16="http://schemas.microsoft.com/office/drawing/2014/main" xmlns="" id="{13055299-058F-39AE-7F52-568B5A3405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8;p39">
                <a:extLst>
                  <a:ext uri="{FF2B5EF4-FFF2-40B4-BE49-F238E27FC236}">
                    <a16:creationId xmlns:a16="http://schemas.microsoft.com/office/drawing/2014/main" xmlns="" id="{C2FD7109-D8BD-AF25-5253-00AB437250D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9;p39">
                <a:extLst>
                  <a:ext uri="{FF2B5EF4-FFF2-40B4-BE49-F238E27FC236}">
                    <a16:creationId xmlns:a16="http://schemas.microsoft.com/office/drawing/2014/main" xmlns="" id="{95FFE790-09B0-E2C7-8A46-77C22BE5082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0;p39">
                <a:extLst>
                  <a:ext uri="{FF2B5EF4-FFF2-40B4-BE49-F238E27FC236}">
                    <a16:creationId xmlns:a16="http://schemas.microsoft.com/office/drawing/2014/main" xmlns="" id="{73DE7259-2FC9-7B59-4B89-4BABBED1614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81;p39">
                <a:extLst>
                  <a:ext uri="{FF2B5EF4-FFF2-40B4-BE49-F238E27FC236}">
                    <a16:creationId xmlns:a16="http://schemas.microsoft.com/office/drawing/2014/main" xmlns="" id="{B52D6748-5A8C-1539-A1EE-6EAAC4CA727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82;p39">
                <a:extLst>
                  <a:ext uri="{FF2B5EF4-FFF2-40B4-BE49-F238E27FC236}">
                    <a16:creationId xmlns:a16="http://schemas.microsoft.com/office/drawing/2014/main" xmlns="" id="{21406F32-2774-5CCF-5C51-CD9A1356DAC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83;p39">
                <a:extLst>
                  <a:ext uri="{FF2B5EF4-FFF2-40B4-BE49-F238E27FC236}">
                    <a16:creationId xmlns:a16="http://schemas.microsoft.com/office/drawing/2014/main" xmlns="" id="{B844C5B4-324D-5F19-EB10-18E419F97E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84;p39">
              <a:extLst>
                <a:ext uri="{FF2B5EF4-FFF2-40B4-BE49-F238E27FC236}">
                  <a16:creationId xmlns:a16="http://schemas.microsoft.com/office/drawing/2014/main" xmlns="" id="{5881149E-EED3-02D0-1BD8-EEC30E24A899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7" name="Google Shape;685;p39">
                <a:extLst>
                  <a:ext uri="{FF2B5EF4-FFF2-40B4-BE49-F238E27FC236}">
                    <a16:creationId xmlns:a16="http://schemas.microsoft.com/office/drawing/2014/main" xmlns="" id="{1F1E8555-A7B3-96B5-192F-5A6FA8F341C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6;p39">
                <a:extLst>
                  <a:ext uri="{FF2B5EF4-FFF2-40B4-BE49-F238E27FC236}">
                    <a16:creationId xmlns:a16="http://schemas.microsoft.com/office/drawing/2014/main" xmlns="" id="{763F0AB9-6313-AFA3-1FB4-670AD70D5C3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87;p39">
                <a:extLst>
                  <a:ext uri="{FF2B5EF4-FFF2-40B4-BE49-F238E27FC236}">
                    <a16:creationId xmlns:a16="http://schemas.microsoft.com/office/drawing/2014/main" xmlns="" id="{DE9B670D-6932-16B8-0DC5-413B1DC30E4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88;p39">
                <a:extLst>
                  <a:ext uri="{FF2B5EF4-FFF2-40B4-BE49-F238E27FC236}">
                    <a16:creationId xmlns:a16="http://schemas.microsoft.com/office/drawing/2014/main" xmlns="" id="{18C753FC-AF9F-4709-402F-111FD16DD63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89;p39">
                <a:extLst>
                  <a:ext uri="{FF2B5EF4-FFF2-40B4-BE49-F238E27FC236}">
                    <a16:creationId xmlns:a16="http://schemas.microsoft.com/office/drawing/2014/main" xmlns="" id="{C4E6D06E-C384-C6BA-2715-4CB54A0444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0;p39">
                <a:extLst>
                  <a:ext uri="{FF2B5EF4-FFF2-40B4-BE49-F238E27FC236}">
                    <a16:creationId xmlns:a16="http://schemas.microsoft.com/office/drawing/2014/main" xmlns="" id="{5286479F-700D-0840-039B-290E754977E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1;p39">
                <a:extLst>
                  <a:ext uri="{FF2B5EF4-FFF2-40B4-BE49-F238E27FC236}">
                    <a16:creationId xmlns:a16="http://schemas.microsoft.com/office/drawing/2014/main" xmlns="" id="{8EB9951D-A60E-93F3-C84A-7CA3377C623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2;p39">
                <a:extLst>
                  <a:ext uri="{FF2B5EF4-FFF2-40B4-BE49-F238E27FC236}">
                    <a16:creationId xmlns:a16="http://schemas.microsoft.com/office/drawing/2014/main" xmlns="" id="{5A24A55D-54BA-D88E-C9AB-93014A2930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3;p39">
                <a:extLst>
                  <a:ext uri="{FF2B5EF4-FFF2-40B4-BE49-F238E27FC236}">
                    <a16:creationId xmlns:a16="http://schemas.microsoft.com/office/drawing/2014/main" xmlns="" id="{E0065581-68BF-DD3F-7BDA-DCA90AD639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4;p39">
                <a:extLst>
                  <a:ext uri="{FF2B5EF4-FFF2-40B4-BE49-F238E27FC236}">
                    <a16:creationId xmlns:a16="http://schemas.microsoft.com/office/drawing/2014/main" xmlns="" id="{0E7E2B96-61C3-7635-7483-81A5BEEBB93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5;p39">
                <a:extLst>
                  <a:ext uri="{FF2B5EF4-FFF2-40B4-BE49-F238E27FC236}">
                    <a16:creationId xmlns:a16="http://schemas.microsoft.com/office/drawing/2014/main" xmlns="" id="{9A46E54D-F93D-AA21-BB76-A7B73F88B71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6;p39">
                <a:extLst>
                  <a:ext uri="{FF2B5EF4-FFF2-40B4-BE49-F238E27FC236}">
                    <a16:creationId xmlns:a16="http://schemas.microsoft.com/office/drawing/2014/main" xmlns="" id="{46DD24A7-F503-FC79-F712-B827D1644A7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7;p39">
                <a:extLst>
                  <a:ext uri="{FF2B5EF4-FFF2-40B4-BE49-F238E27FC236}">
                    <a16:creationId xmlns:a16="http://schemas.microsoft.com/office/drawing/2014/main" xmlns="" id="{8531A48D-83E1-4815-2CA8-119B4698B40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8;p39">
                <a:extLst>
                  <a:ext uri="{FF2B5EF4-FFF2-40B4-BE49-F238E27FC236}">
                    <a16:creationId xmlns:a16="http://schemas.microsoft.com/office/drawing/2014/main" xmlns="" id="{61BCE18C-D311-B753-9E48-7ECAE312E4E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9;p39">
                <a:extLst>
                  <a:ext uri="{FF2B5EF4-FFF2-40B4-BE49-F238E27FC236}">
                    <a16:creationId xmlns:a16="http://schemas.microsoft.com/office/drawing/2014/main" xmlns="" id="{5C1A553A-4DF8-1A00-A839-132C30EE1D0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700;p39">
                <a:extLst>
                  <a:ext uri="{FF2B5EF4-FFF2-40B4-BE49-F238E27FC236}">
                    <a16:creationId xmlns:a16="http://schemas.microsoft.com/office/drawing/2014/main" xmlns="" id="{7EB5F99B-7F53-7FFD-447B-969B9F62EF5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701;p39">
                <a:extLst>
                  <a:ext uri="{FF2B5EF4-FFF2-40B4-BE49-F238E27FC236}">
                    <a16:creationId xmlns:a16="http://schemas.microsoft.com/office/drawing/2014/main" xmlns="" id="{B9D856C4-0FAE-F5B8-FBB9-1BDF39A6C6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702;p39">
                <a:extLst>
                  <a:ext uri="{FF2B5EF4-FFF2-40B4-BE49-F238E27FC236}">
                    <a16:creationId xmlns:a16="http://schemas.microsoft.com/office/drawing/2014/main" xmlns="" id="{00E661B0-4FBB-9E95-00DD-157AB4E66F4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03;p39">
              <a:extLst>
                <a:ext uri="{FF2B5EF4-FFF2-40B4-BE49-F238E27FC236}">
                  <a16:creationId xmlns:a16="http://schemas.microsoft.com/office/drawing/2014/main" xmlns="" id="{4AC975A3-5E90-F4F2-4CE9-DDCD6939EC17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9" name="Google Shape;704;p39">
                <a:extLst>
                  <a:ext uri="{FF2B5EF4-FFF2-40B4-BE49-F238E27FC236}">
                    <a16:creationId xmlns:a16="http://schemas.microsoft.com/office/drawing/2014/main" xmlns="" id="{7C2C5265-AFE6-3ACF-D9E9-74AFC3CBD9B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5;p39">
                <a:extLst>
                  <a:ext uri="{FF2B5EF4-FFF2-40B4-BE49-F238E27FC236}">
                    <a16:creationId xmlns:a16="http://schemas.microsoft.com/office/drawing/2014/main" xmlns="" id="{2DD567F4-6BBD-6883-F6F5-A75C9D83795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6;p39">
                <a:extLst>
                  <a:ext uri="{FF2B5EF4-FFF2-40B4-BE49-F238E27FC236}">
                    <a16:creationId xmlns:a16="http://schemas.microsoft.com/office/drawing/2014/main" xmlns="" id="{4804E7DA-A963-BAEC-E8C0-24227E5623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07;p39">
                <a:extLst>
                  <a:ext uri="{FF2B5EF4-FFF2-40B4-BE49-F238E27FC236}">
                    <a16:creationId xmlns:a16="http://schemas.microsoft.com/office/drawing/2014/main" xmlns="" id="{DC550272-1EFB-8F4F-F1CA-B5045088AF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08;p39">
                <a:extLst>
                  <a:ext uri="{FF2B5EF4-FFF2-40B4-BE49-F238E27FC236}">
                    <a16:creationId xmlns:a16="http://schemas.microsoft.com/office/drawing/2014/main" xmlns="" id="{F3FC1695-25C2-56F2-E161-1D17F50880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09;p39">
                <a:extLst>
                  <a:ext uri="{FF2B5EF4-FFF2-40B4-BE49-F238E27FC236}">
                    <a16:creationId xmlns:a16="http://schemas.microsoft.com/office/drawing/2014/main" xmlns="" id="{981DF2EF-6A85-1395-CCBF-D4C7A53778B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0;p39">
                <a:extLst>
                  <a:ext uri="{FF2B5EF4-FFF2-40B4-BE49-F238E27FC236}">
                    <a16:creationId xmlns:a16="http://schemas.microsoft.com/office/drawing/2014/main" xmlns="" id="{83E2AA40-008C-3C90-B4AA-4ABBA0F5160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1;p39">
                <a:extLst>
                  <a:ext uri="{FF2B5EF4-FFF2-40B4-BE49-F238E27FC236}">
                    <a16:creationId xmlns:a16="http://schemas.microsoft.com/office/drawing/2014/main" xmlns="" id="{70888739-E892-3058-F0CC-0BB75CB6546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2;p39">
                <a:extLst>
                  <a:ext uri="{FF2B5EF4-FFF2-40B4-BE49-F238E27FC236}">
                    <a16:creationId xmlns:a16="http://schemas.microsoft.com/office/drawing/2014/main" xmlns="" id="{871679B0-317B-F602-CD3B-6EE4FDB0D4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3;p39">
                <a:extLst>
                  <a:ext uri="{FF2B5EF4-FFF2-40B4-BE49-F238E27FC236}">
                    <a16:creationId xmlns:a16="http://schemas.microsoft.com/office/drawing/2014/main" xmlns="" id="{024C9616-7320-C1B0-5FC2-443EDE6D588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4;p39">
                <a:extLst>
                  <a:ext uri="{FF2B5EF4-FFF2-40B4-BE49-F238E27FC236}">
                    <a16:creationId xmlns:a16="http://schemas.microsoft.com/office/drawing/2014/main" xmlns="" id="{400236C2-4248-A5DC-E4BC-2450CDAB7B3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5;p39">
                <a:extLst>
                  <a:ext uri="{FF2B5EF4-FFF2-40B4-BE49-F238E27FC236}">
                    <a16:creationId xmlns:a16="http://schemas.microsoft.com/office/drawing/2014/main" xmlns="" id="{3A4023E8-0565-17D2-5C05-0DDCAC0F96C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6;p39">
                <a:extLst>
                  <a:ext uri="{FF2B5EF4-FFF2-40B4-BE49-F238E27FC236}">
                    <a16:creationId xmlns:a16="http://schemas.microsoft.com/office/drawing/2014/main" xmlns="" id="{40278177-2796-1AA0-762F-A5EC7FE1049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7;p39">
                <a:extLst>
                  <a:ext uri="{FF2B5EF4-FFF2-40B4-BE49-F238E27FC236}">
                    <a16:creationId xmlns:a16="http://schemas.microsoft.com/office/drawing/2014/main" xmlns="" id="{C7A95824-6F08-B749-1EE4-BB8920E74C5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8;p39">
                <a:extLst>
                  <a:ext uri="{FF2B5EF4-FFF2-40B4-BE49-F238E27FC236}">
                    <a16:creationId xmlns:a16="http://schemas.microsoft.com/office/drawing/2014/main" xmlns="" id="{38E40BDD-B858-6738-86A9-47931553473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9;p39">
                <a:extLst>
                  <a:ext uri="{FF2B5EF4-FFF2-40B4-BE49-F238E27FC236}">
                    <a16:creationId xmlns:a16="http://schemas.microsoft.com/office/drawing/2014/main" xmlns="" id="{BFD5149E-2866-CBFF-3DFD-09B64D83F77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20;p39">
                <a:extLst>
                  <a:ext uri="{FF2B5EF4-FFF2-40B4-BE49-F238E27FC236}">
                    <a16:creationId xmlns:a16="http://schemas.microsoft.com/office/drawing/2014/main" xmlns="" id="{3BDE9D33-8640-A32F-720C-660E5127447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21;p39">
                <a:extLst>
                  <a:ext uri="{FF2B5EF4-FFF2-40B4-BE49-F238E27FC236}">
                    <a16:creationId xmlns:a16="http://schemas.microsoft.com/office/drawing/2014/main" xmlns="" id="{38045BF7-AAB6-A49F-564B-A5C9D59FFC8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22;p39">
              <a:extLst>
                <a:ext uri="{FF2B5EF4-FFF2-40B4-BE49-F238E27FC236}">
                  <a16:creationId xmlns:a16="http://schemas.microsoft.com/office/drawing/2014/main" xmlns="" id="{4098D90D-07CC-498A-D660-3550B9FB5022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1" name="Google Shape;723;p39">
                <a:extLst>
                  <a:ext uri="{FF2B5EF4-FFF2-40B4-BE49-F238E27FC236}">
                    <a16:creationId xmlns:a16="http://schemas.microsoft.com/office/drawing/2014/main" xmlns="" id="{7B68709F-585E-B256-27FF-89CA8AD8D2D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4;p39">
                <a:extLst>
                  <a:ext uri="{FF2B5EF4-FFF2-40B4-BE49-F238E27FC236}">
                    <a16:creationId xmlns:a16="http://schemas.microsoft.com/office/drawing/2014/main" xmlns="" id="{8578F991-7F46-2953-1F64-3D3132BF9A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5;p39">
                <a:extLst>
                  <a:ext uri="{FF2B5EF4-FFF2-40B4-BE49-F238E27FC236}">
                    <a16:creationId xmlns:a16="http://schemas.microsoft.com/office/drawing/2014/main" xmlns="" id="{228DB988-EA89-428E-F855-F26CA3389D7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6;p39">
                <a:extLst>
                  <a:ext uri="{FF2B5EF4-FFF2-40B4-BE49-F238E27FC236}">
                    <a16:creationId xmlns:a16="http://schemas.microsoft.com/office/drawing/2014/main" xmlns="" id="{299E9244-3C92-DA25-A7E5-A4B022CFED9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27;p39">
                <a:extLst>
                  <a:ext uri="{FF2B5EF4-FFF2-40B4-BE49-F238E27FC236}">
                    <a16:creationId xmlns:a16="http://schemas.microsoft.com/office/drawing/2014/main" xmlns="" id="{E2CB28B7-FC4B-67E1-8AAB-A171FD02D6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28;p39">
                <a:extLst>
                  <a:ext uri="{FF2B5EF4-FFF2-40B4-BE49-F238E27FC236}">
                    <a16:creationId xmlns:a16="http://schemas.microsoft.com/office/drawing/2014/main" xmlns="" id="{5F1308AB-AB4A-42F7-2D8B-D8563DFC51C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29;p39">
                <a:extLst>
                  <a:ext uri="{FF2B5EF4-FFF2-40B4-BE49-F238E27FC236}">
                    <a16:creationId xmlns:a16="http://schemas.microsoft.com/office/drawing/2014/main" xmlns="" id="{6EFC75F9-4A42-E978-667A-19076830781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0;p39">
                <a:extLst>
                  <a:ext uri="{FF2B5EF4-FFF2-40B4-BE49-F238E27FC236}">
                    <a16:creationId xmlns:a16="http://schemas.microsoft.com/office/drawing/2014/main" xmlns="" id="{6FACC9E3-94F6-322E-AB0C-0B54873369C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1;p39">
                <a:extLst>
                  <a:ext uri="{FF2B5EF4-FFF2-40B4-BE49-F238E27FC236}">
                    <a16:creationId xmlns:a16="http://schemas.microsoft.com/office/drawing/2014/main" xmlns="" id="{7B6CE260-7B67-B2D6-F7EA-59148F5145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2;p39">
                <a:extLst>
                  <a:ext uri="{FF2B5EF4-FFF2-40B4-BE49-F238E27FC236}">
                    <a16:creationId xmlns:a16="http://schemas.microsoft.com/office/drawing/2014/main" xmlns="" id="{EA6C6CCF-1D59-7D87-9FE0-C29AFA40C2F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3;p39">
                <a:extLst>
                  <a:ext uri="{FF2B5EF4-FFF2-40B4-BE49-F238E27FC236}">
                    <a16:creationId xmlns:a16="http://schemas.microsoft.com/office/drawing/2014/main" xmlns="" id="{9E48E405-A59D-ECE3-31EA-9CA8C12DB20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4;p39">
                <a:extLst>
                  <a:ext uri="{FF2B5EF4-FFF2-40B4-BE49-F238E27FC236}">
                    <a16:creationId xmlns:a16="http://schemas.microsoft.com/office/drawing/2014/main" xmlns="" id="{3CEA899C-2A43-68A5-453E-01472B13D04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5;p39">
                <a:extLst>
                  <a:ext uri="{FF2B5EF4-FFF2-40B4-BE49-F238E27FC236}">
                    <a16:creationId xmlns:a16="http://schemas.microsoft.com/office/drawing/2014/main" xmlns="" id="{1FE43940-9B78-CCA9-8D2D-BAEF6B14A00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6;p39">
                <a:extLst>
                  <a:ext uri="{FF2B5EF4-FFF2-40B4-BE49-F238E27FC236}">
                    <a16:creationId xmlns:a16="http://schemas.microsoft.com/office/drawing/2014/main" xmlns="" id="{A52B8EC4-8F38-DF10-F979-B2247E87C80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7;p39">
                <a:extLst>
                  <a:ext uri="{FF2B5EF4-FFF2-40B4-BE49-F238E27FC236}">
                    <a16:creationId xmlns:a16="http://schemas.microsoft.com/office/drawing/2014/main" xmlns="" id="{218166C8-A0FD-45FA-C5C0-0E66588E142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8;p39">
                <a:extLst>
                  <a:ext uri="{FF2B5EF4-FFF2-40B4-BE49-F238E27FC236}">
                    <a16:creationId xmlns:a16="http://schemas.microsoft.com/office/drawing/2014/main" xmlns="" id="{48543B0E-B548-D851-B7ED-1ED9B2DEC2F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9;p39">
                <a:extLst>
                  <a:ext uri="{FF2B5EF4-FFF2-40B4-BE49-F238E27FC236}">
                    <a16:creationId xmlns:a16="http://schemas.microsoft.com/office/drawing/2014/main" xmlns="" id="{40680608-7233-9E1C-BA19-8282A7784DB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40;p39">
                <a:extLst>
                  <a:ext uri="{FF2B5EF4-FFF2-40B4-BE49-F238E27FC236}">
                    <a16:creationId xmlns:a16="http://schemas.microsoft.com/office/drawing/2014/main" xmlns="" id="{CCC78BD2-707E-26D4-E0FD-462ACFB887E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41;p39">
              <a:extLst>
                <a:ext uri="{FF2B5EF4-FFF2-40B4-BE49-F238E27FC236}">
                  <a16:creationId xmlns:a16="http://schemas.microsoft.com/office/drawing/2014/main" xmlns="" id="{EBE26EE2-2287-E4D5-56C1-AA7D38E8B5EC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3" name="Google Shape;742;p39">
                <a:extLst>
                  <a:ext uri="{FF2B5EF4-FFF2-40B4-BE49-F238E27FC236}">
                    <a16:creationId xmlns:a16="http://schemas.microsoft.com/office/drawing/2014/main" xmlns="" id="{F5118F09-78B8-2939-F537-7D71D9D996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3;p39">
                <a:extLst>
                  <a:ext uri="{FF2B5EF4-FFF2-40B4-BE49-F238E27FC236}">
                    <a16:creationId xmlns:a16="http://schemas.microsoft.com/office/drawing/2014/main" xmlns="" id="{D56D83C2-4F2C-7DC4-0666-8BA3FAB8CBF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4;p39">
                <a:extLst>
                  <a:ext uri="{FF2B5EF4-FFF2-40B4-BE49-F238E27FC236}">
                    <a16:creationId xmlns:a16="http://schemas.microsoft.com/office/drawing/2014/main" xmlns="" id="{FE2599B8-8CE1-400E-76A4-4172AA5E4CD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5;p39">
                <a:extLst>
                  <a:ext uri="{FF2B5EF4-FFF2-40B4-BE49-F238E27FC236}">
                    <a16:creationId xmlns:a16="http://schemas.microsoft.com/office/drawing/2014/main" xmlns="" id="{D41BF5DA-9C69-F09D-9C14-B69CC5AB9A9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6;p39">
                <a:extLst>
                  <a:ext uri="{FF2B5EF4-FFF2-40B4-BE49-F238E27FC236}">
                    <a16:creationId xmlns:a16="http://schemas.microsoft.com/office/drawing/2014/main" xmlns="" id="{E6D42C58-595F-6A2A-B24E-DF932B3A0D4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47;p39">
                <a:extLst>
                  <a:ext uri="{FF2B5EF4-FFF2-40B4-BE49-F238E27FC236}">
                    <a16:creationId xmlns:a16="http://schemas.microsoft.com/office/drawing/2014/main" xmlns="" id="{C12D5719-8D23-B77E-A02B-D9023D9E7B1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48;p39">
                <a:extLst>
                  <a:ext uri="{FF2B5EF4-FFF2-40B4-BE49-F238E27FC236}">
                    <a16:creationId xmlns:a16="http://schemas.microsoft.com/office/drawing/2014/main" xmlns="" id="{62D28B27-F268-7735-3107-DBE6CDDA6F9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49;p39">
                <a:extLst>
                  <a:ext uri="{FF2B5EF4-FFF2-40B4-BE49-F238E27FC236}">
                    <a16:creationId xmlns:a16="http://schemas.microsoft.com/office/drawing/2014/main" xmlns="" id="{27D50757-FA24-1814-136C-2BC3BA952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0;p39">
                <a:extLst>
                  <a:ext uri="{FF2B5EF4-FFF2-40B4-BE49-F238E27FC236}">
                    <a16:creationId xmlns:a16="http://schemas.microsoft.com/office/drawing/2014/main" xmlns="" id="{B6196266-E5CA-688F-54FD-9A806FE1E02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1;p39">
                <a:extLst>
                  <a:ext uri="{FF2B5EF4-FFF2-40B4-BE49-F238E27FC236}">
                    <a16:creationId xmlns:a16="http://schemas.microsoft.com/office/drawing/2014/main" xmlns="" id="{E918C0D8-ABF8-2538-296F-0D5E7A8F777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2;p39">
                <a:extLst>
                  <a:ext uri="{FF2B5EF4-FFF2-40B4-BE49-F238E27FC236}">
                    <a16:creationId xmlns:a16="http://schemas.microsoft.com/office/drawing/2014/main" xmlns="" id="{6040374A-051F-F2FD-E1DD-AA0AEBB528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3;p39">
                <a:extLst>
                  <a:ext uri="{FF2B5EF4-FFF2-40B4-BE49-F238E27FC236}">
                    <a16:creationId xmlns:a16="http://schemas.microsoft.com/office/drawing/2014/main" xmlns="" id="{51EC9027-43B9-1685-50CB-073CA0924F4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4;p39">
                <a:extLst>
                  <a:ext uri="{FF2B5EF4-FFF2-40B4-BE49-F238E27FC236}">
                    <a16:creationId xmlns:a16="http://schemas.microsoft.com/office/drawing/2014/main" xmlns="" id="{6F5486D0-2999-C6A5-0330-4696C2A624E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5;p39">
                <a:extLst>
                  <a:ext uri="{FF2B5EF4-FFF2-40B4-BE49-F238E27FC236}">
                    <a16:creationId xmlns:a16="http://schemas.microsoft.com/office/drawing/2014/main" xmlns="" id="{8EDDC5B5-E938-9CAD-C787-75A00D12114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6;p39">
                <a:extLst>
                  <a:ext uri="{FF2B5EF4-FFF2-40B4-BE49-F238E27FC236}">
                    <a16:creationId xmlns:a16="http://schemas.microsoft.com/office/drawing/2014/main" xmlns="" id="{8242A9CF-5BFC-8143-00BB-51EFD546B0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7;p39">
                <a:extLst>
                  <a:ext uri="{FF2B5EF4-FFF2-40B4-BE49-F238E27FC236}">
                    <a16:creationId xmlns:a16="http://schemas.microsoft.com/office/drawing/2014/main" xmlns="" id="{D47F1E2A-B0CA-B716-6364-8CC27A0D2AD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8;p39">
                <a:extLst>
                  <a:ext uri="{FF2B5EF4-FFF2-40B4-BE49-F238E27FC236}">
                    <a16:creationId xmlns:a16="http://schemas.microsoft.com/office/drawing/2014/main" xmlns="" id="{398FAC53-AA55-ACF0-2C23-EC8707B8B11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9;p39">
                <a:extLst>
                  <a:ext uri="{FF2B5EF4-FFF2-40B4-BE49-F238E27FC236}">
                    <a16:creationId xmlns:a16="http://schemas.microsoft.com/office/drawing/2014/main" xmlns="" id="{43CA3B16-5DFF-3E38-2016-74A355AD242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760;p39">
              <a:extLst>
                <a:ext uri="{FF2B5EF4-FFF2-40B4-BE49-F238E27FC236}">
                  <a16:creationId xmlns:a16="http://schemas.microsoft.com/office/drawing/2014/main" xmlns="" id="{61FBF003-F4A9-AC62-8506-AF135ACF5069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5" name="Google Shape;761;p39">
                <a:extLst>
                  <a:ext uri="{FF2B5EF4-FFF2-40B4-BE49-F238E27FC236}">
                    <a16:creationId xmlns:a16="http://schemas.microsoft.com/office/drawing/2014/main" xmlns="" id="{37D44353-E258-6F45-4268-FC614118E5D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2;p39">
                <a:extLst>
                  <a:ext uri="{FF2B5EF4-FFF2-40B4-BE49-F238E27FC236}">
                    <a16:creationId xmlns:a16="http://schemas.microsoft.com/office/drawing/2014/main" xmlns="" id="{B11FF422-3053-9610-AD5F-999AA48C46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3;p39">
                <a:extLst>
                  <a:ext uri="{FF2B5EF4-FFF2-40B4-BE49-F238E27FC236}">
                    <a16:creationId xmlns:a16="http://schemas.microsoft.com/office/drawing/2014/main" xmlns="" id="{67517FD7-B083-D0D3-A568-115A5BC6EBC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4;p39">
                <a:extLst>
                  <a:ext uri="{FF2B5EF4-FFF2-40B4-BE49-F238E27FC236}">
                    <a16:creationId xmlns:a16="http://schemas.microsoft.com/office/drawing/2014/main" xmlns="" id="{5B37F179-AB64-B70B-8EA0-541C8EB29A9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5;p39">
                <a:extLst>
                  <a:ext uri="{FF2B5EF4-FFF2-40B4-BE49-F238E27FC236}">
                    <a16:creationId xmlns:a16="http://schemas.microsoft.com/office/drawing/2014/main" xmlns="" id="{A56FF947-6DD9-A5FF-1D0A-B39C7479D22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6;p39">
                <a:extLst>
                  <a:ext uri="{FF2B5EF4-FFF2-40B4-BE49-F238E27FC236}">
                    <a16:creationId xmlns:a16="http://schemas.microsoft.com/office/drawing/2014/main" xmlns="" id="{03D4D5D3-851A-0B7A-F403-2E05A49AD29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67;p39">
                <a:extLst>
                  <a:ext uri="{FF2B5EF4-FFF2-40B4-BE49-F238E27FC236}">
                    <a16:creationId xmlns:a16="http://schemas.microsoft.com/office/drawing/2014/main" xmlns="" id="{0E2AE9A8-DA09-B8EF-81C7-33AE0BDBFA3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68;p39">
                <a:extLst>
                  <a:ext uri="{FF2B5EF4-FFF2-40B4-BE49-F238E27FC236}">
                    <a16:creationId xmlns:a16="http://schemas.microsoft.com/office/drawing/2014/main" xmlns="" id="{5951FD91-BABA-0AAB-68B0-39272B2005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9;p39">
                <a:extLst>
                  <a:ext uri="{FF2B5EF4-FFF2-40B4-BE49-F238E27FC236}">
                    <a16:creationId xmlns:a16="http://schemas.microsoft.com/office/drawing/2014/main" xmlns="" id="{D1237A62-92B4-2467-20DD-99100A1979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0;p39">
                <a:extLst>
                  <a:ext uri="{FF2B5EF4-FFF2-40B4-BE49-F238E27FC236}">
                    <a16:creationId xmlns:a16="http://schemas.microsoft.com/office/drawing/2014/main" xmlns="" id="{2096B0BD-2778-4311-7E36-6618BCB1004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1;p39">
                <a:extLst>
                  <a:ext uri="{FF2B5EF4-FFF2-40B4-BE49-F238E27FC236}">
                    <a16:creationId xmlns:a16="http://schemas.microsoft.com/office/drawing/2014/main" xmlns="" id="{831421FD-0879-5087-2F2D-C29E20C5C50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2;p39">
                <a:extLst>
                  <a:ext uri="{FF2B5EF4-FFF2-40B4-BE49-F238E27FC236}">
                    <a16:creationId xmlns:a16="http://schemas.microsoft.com/office/drawing/2014/main" xmlns="" id="{DC8FDDA8-F38B-FA9B-5C66-5F3870F551F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3;p39">
                <a:extLst>
                  <a:ext uri="{FF2B5EF4-FFF2-40B4-BE49-F238E27FC236}">
                    <a16:creationId xmlns:a16="http://schemas.microsoft.com/office/drawing/2014/main" xmlns="" id="{3FB6C024-5925-8641-2E96-E84AFA9AF2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4;p39">
                <a:extLst>
                  <a:ext uri="{FF2B5EF4-FFF2-40B4-BE49-F238E27FC236}">
                    <a16:creationId xmlns:a16="http://schemas.microsoft.com/office/drawing/2014/main" xmlns="" id="{AA89320C-BF43-0EC9-5338-DE10E66BCC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5;p39">
                <a:extLst>
                  <a:ext uri="{FF2B5EF4-FFF2-40B4-BE49-F238E27FC236}">
                    <a16:creationId xmlns:a16="http://schemas.microsoft.com/office/drawing/2014/main" xmlns="" id="{BB6C23DC-4A35-F5D4-028D-B9458F565A8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76;p39">
                <a:extLst>
                  <a:ext uri="{FF2B5EF4-FFF2-40B4-BE49-F238E27FC236}">
                    <a16:creationId xmlns:a16="http://schemas.microsoft.com/office/drawing/2014/main" xmlns="" id="{0E63CFC1-91A8-B8FE-447F-A0A6CF81CE4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7;p39">
                <a:extLst>
                  <a:ext uri="{FF2B5EF4-FFF2-40B4-BE49-F238E27FC236}">
                    <a16:creationId xmlns:a16="http://schemas.microsoft.com/office/drawing/2014/main" xmlns="" id="{22582982-D978-18AE-6AE2-CED97AA7F00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8;p39">
                <a:extLst>
                  <a:ext uri="{FF2B5EF4-FFF2-40B4-BE49-F238E27FC236}">
                    <a16:creationId xmlns:a16="http://schemas.microsoft.com/office/drawing/2014/main" xmlns="" id="{33485568-EDE4-D2AA-B27F-8C9B775A5AE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779;p39">
              <a:extLst>
                <a:ext uri="{FF2B5EF4-FFF2-40B4-BE49-F238E27FC236}">
                  <a16:creationId xmlns:a16="http://schemas.microsoft.com/office/drawing/2014/main" xmlns="" id="{97D6122F-5716-51E8-4ECE-FA744E84F33C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7" name="Google Shape;780;p39">
                <a:extLst>
                  <a:ext uri="{FF2B5EF4-FFF2-40B4-BE49-F238E27FC236}">
                    <a16:creationId xmlns:a16="http://schemas.microsoft.com/office/drawing/2014/main" xmlns="" id="{6308BCA2-258A-51DE-1C5F-0997B90DD8C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1;p39">
                <a:extLst>
                  <a:ext uri="{FF2B5EF4-FFF2-40B4-BE49-F238E27FC236}">
                    <a16:creationId xmlns:a16="http://schemas.microsoft.com/office/drawing/2014/main" xmlns="" id="{4ACE8FEA-2A2F-930D-9857-A76DDA53E86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2;p39">
                <a:extLst>
                  <a:ext uri="{FF2B5EF4-FFF2-40B4-BE49-F238E27FC236}">
                    <a16:creationId xmlns:a16="http://schemas.microsoft.com/office/drawing/2014/main" xmlns="" id="{145DA69D-2CB4-365B-3812-C2D4813A095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3;p39">
                <a:extLst>
                  <a:ext uri="{FF2B5EF4-FFF2-40B4-BE49-F238E27FC236}">
                    <a16:creationId xmlns:a16="http://schemas.microsoft.com/office/drawing/2014/main" xmlns="" id="{D03C9B55-9765-51EC-6DA9-7F70019A22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4;p39">
                <a:extLst>
                  <a:ext uri="{FF2B5EF4-FFF2-40B4-BE49-F238E27FC236}">
                    <a16:creationId xmlns:a16="http://schemas.microsoft.com/office/drawing/2014/main" xmlns="" id="{D87D1EFC-DBDC-74E3-F7D0-F36C4D62E3D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5;p39">
                <a:extLst>
                  <a:ext uri="{FF2B5EF4-FFF2-40B4-BE49-F238E27FC236}">
                    <a16:creationId xmlns:a16="http://schemas.microsoft.com/office/drawing/2014/main" xmlns="" id="{73CD0729-E0C2-79FC-BE0A-CF01554EA74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6;p39">
                <a:extLst>
                  <a:ext uri="{FF2B5EF4-FFF2-40B4-BE49-F238E27FC236}">
                    <a16:creationId xmlns:a16="http://schemas.microsoft.com/office/drawing/2014/main" xmlns="" id="{E1BABA4C-387C-08BE-7035-8F06CB17DB7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87;p39">
                <a:extLst>
                  <a:ext uri="{FF2B5EF4-FFF2-40B4-BE49-F238E27FC236}">
                    <a16:creationId xmlns:a16="http://schemas.microsoft.com/office/drawing/2014/main" xmlns="" id="{AD58C50C-8509-09FB-AE2C-818C963F10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8;p39">
                <a:extLst>
                  <a:ext uri="{FF2B5EF4-FFF2-40B4-BE49-F238E27FC236}">
                    <a16:creationId xmlns:a16="http://schemas.microsoft.com/office/drawing/2014/main" xmlns="" id="{022411AE-52CF-8E37-1A3A-93264900D73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9;p39">
                <a:extLst>
                  <a:ext uri="{FF2B5EF4-FFF2-40B4-BE49-F238E27FC236}">
                    <a16:creationId xmlns:a16="http://schemas.microsoft.com/office/drawing/2014/main" xmlns="" id="{5FBA0586-A392-8513-73B0-78E1E8A411C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0;p39">
                <a:extLst>
                  <a:ext uri="{FF2B5EF4-FFF2-40B4-BE49-F238E27FC236}">
                    <a16:creationId xmlns:a16="http://schemas.microsoft.com/office/drawing/2014/main" xmlns="" id="{FDA5851C-F0E9-F4D0-954E-59E58EE58E8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1;p39">
                <a:extLst>
                  <a:ext uri="{FF2B5EF4-FFF2-40B4-BE49-F238E27FC236}">
                    <a16:creationId xmlns:a16="http://schemas.microsoft.com/office/drawing/2014/main" xmlns="" id="{D2879F24-435A-7404-7864-CB90CE36329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2;p39">
                <a:extLst>
                  <a:ext uri="{FF2B5EF4-FFF2-40B4-BE49-F238E27FC236}">
                    <a16:creationId xmlns:a16="http://schemas.microsoft.com/office/drawing/2014/main" xmlns="" id="{200B2ADB-77F1-5B94-1A42-7D32853ED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3;p39">
                <a:extLst>
                  <a:ext uri="{FF2B5EF4-FFF2-40B4-BE49-F238E27FC236}">
                    <a16:creationId xmlns:a16="http://schemas.microsoft.com/office/drawing/2014/main" xmlns="" id="{6F5852F8-6BA6-FAD8-C27E-8437225C98C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4;p39">
                <a:extLst>
                  <a:ext uri="{FF2B5EF4-FFF2-40B4-BE49-F238E27FC236}">
                    <a16:creationId xmlns:a16="http://schemas.microsoft.com/office/drawing/2014/main" xmlns="" id="{3F186E17-248A-54AF-A043-D9AE7897817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95;p39">
                <a:extLst>
                  <a:ext uri="{FF2B5EF4-FFF2-40B4-BE49-F238E27FC236}">
                    <a16:creationId xmlns:a16="http://schemas.microsoft.com/office/drawing/2014/main" xmlns="" id="{D360E21D-5C42-33A8-8E25-89C8C493C1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96;p39">
                <a:extLst>
                  <a:ext uri="{FF2B5EF4-FFF2-40B4-BE49-F238E27FC236}">
                    <a16:creationId xmlns:a16="http://schemas.microsoft.com/office/drawing/2014/main" xmlns="" id="{95F2982E-2FF2-16BE-DE4C-5C059E8EC0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7;p39">
                <a:extLst>
                  <a:ext uri="{FF2B5EF4-FFF2-40B4-BE49-F238E27FC236}">
                    <a16:creationId xmlns:a16="http://schemas.microsoft.com/office/drawing/2014/main" xmlns="" id="{B4D4B119-220D-34A2-A067-38628F91874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798;p39">
              <a:extLst>
                <a:ext uri="{FF2B5EF4-FFF2-40B4-BE49-F238E27FC236}">
                  <a16:creationId xmlns:a16="http://schemas.microsoft.com/office/drawing/2014/main" xmlns="" id="{A5ABEAE0-07F1-DA71-4630-16F3CFD91F5E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9" name="Google Shape;799;p39">
                <a:extLst>
                  <a:ext uri="{FF2B5EF4-FFF2-40B4-BE49-F238E27FC236}">
                    <a16:creationId xmlns:a16="http://schemas.microsoft.com/office/drawing/2014/main" xmlns="" id="{634E7E91-6EE0-1317-2D52-7EE85EACE6A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0;p39">
                <a:extLst>
                  <a:ext uri="{FF2B5EF4-FFF2-40B4-BE49-F238E27FC236}">
                    <a16:creationId xmlns:a16="http://schemas.microsoft.com/office/drawing/2014/main" xmlns="" id="{ACD631A3-D5B5-ECE3-243A-D68EAEFCD99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1;p39">
                <a:extLst>
                  <a:ext uri="{FF2B5EF4-FFF2-40B4-BE49-F238E27FC236}">
                    <a16:creationId xmlns:a16="http://schemas.microsoft.com/office/drawing/2014/main" xmlns="" id="{33B69B80-35A4-3C8C-832F-E29F55ABCB6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2;p39">
                <a:extLst>
                  <a:ext uri="{FF2B5EF4-FFF2-40B4-BE49-F238E27FC236}">
                    <a16:creationId xmlns:a16="http://schemas.microsoft.com/office/drawing/2014/main" xmlns="" id="{B9FF8A53-B133-178B-34D6-E5611F664B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3;p39">
                <a:extLst>
                  <a:ext uri="{FF2B5EF4-FFF2-40B4-BE49-F238E27FC236}">
                    <a16:creationId xmlns:a16="http://schemas.microsoft.com/office/drawing/2014/main" xmlns="" id="{B747554B-66DB-AB6A-F303-9BA93B0724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4;p39">
                <a:extLst>
                  <a:ext uri="{FF2B5EF4-FFF2-40B4-BE49-F238E27FC236}">
                    <a16:creationId xmlns:a16="http://schemas.microsoft.com/office/drawing/2014/main" xmlns="" id="{792FB114-5E5A-330D-DAC5-7AC923B0DB9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5;p39">
                <a:extLst>
                  <a:ext uri="{FF2B5EF4-FFF2-40B4-BE49-F238E27FC236}">
                    <a16:creationId xmlns:a16="http://schemas.microsoft.com/office/drawing/2014/main" xmlns="" id="{5422F682-44B7-6A5F-C668-ABC1D324E9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6;p39">
                <a:extLst>
                  <a:ext uri="{FF2B5EF4-FFF2-40B4-BE49-F238E27FC236}">
                    <a16:creationId xmlns:a16="http://schemas.microsoft.com/office/drawing/2014/main" xmlns="" id="{0B59A2DD-5295-0796-3980-790724D9830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7;p39">
                <a:extLst>
                  <a:ext uri="{FF2B5EF4-FFF2-40B4-BE49-F238E27FC236}">
                    <a16:creationId xmlns:a16="http://schemas.microsoft.com/office/drawing/2014/main" xmlns="" id="{3A0F8539-4E80-B59D-346A-1247E2D64C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8;p39">
                <a:extLst>
                  <a:ext uri="{FF2B5EF4-FFF2-40B4-BE49-F238E27FC236}">
                    <a16:creationId xmlns:a16="http://schemas.microsoft.com/office/drawing/2014/main" xmlns="" id="{E3DCA767-E306-407F-B9A1-0E00088A32B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9;p39">
                <a:extLst>
                  <a:ext uri="{FF2B5EF4-FFF2-40B4-BE49-F238E27FC236}">
                    <a16:creationId xmlns:a16="http://schemas.microsoft.com/office/drawing/2014/main" xmlns="" id="{E68E8ACB-6972-7D48-11A5-544FAA1C798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0;p39">
                <a:extLst>
                  <a:ext uri="{FF2B5EF4-FFF2-40B4-BE49-F238E27FC236}">
                    <a16:creationId xmlns:a16="http://schemas.microsoft.com/office/drawing/2014/main" xmlns="" id="{7DBB6870-757B-5F78-A352-EC81DE85F9E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1;p39">
                <a:extLst>
                  <a:ext uri="{FF2B5EF4-FFF2-40B4-BE49-F238E27FC236}">
                    <a16:creationId xmlns:a16="http://schemas.microsoft.com/office/drawing/2014/main" xmlns="" id="{62986205-85F6-BB92-22EF-9DD6C582E0B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2;p39">
                <a:extLst>
                  <a:ext uri="{FF2B5EF4-FFF2-40B4-BE49-F238E27FC236}">
                    <a16:creationId xmlns:a16="http://schemas.microsoft.com/office/drawing/2014/main" xmlns="" id="{CB15E973-CC53-617E-4E80-7836A89DD6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3;p39">
                <a:extLst>
                  <a:ext uri="{FF2B5EF4-FFF2-40B4-BE49-F238E27FC236}">
                    <a16:creationId xmlns:a16="http://schemas.microsoft.com/office/drawing/2014/main" xmlns="" id="{62F18814-972C-8F5B-314C-9ABA4448C2C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14;p39">
                <a:extLst>
                  <a:ext uri="{FF2B5EF4-FFF2-40B4-BE49-F238E27FC236}">
                    <a16:creationId xmlns:a16="http://schemas.microsoft.com/office/drawing/2014/main" xmlns="" id="{64FFD291-4D53-489D-E798-179C11B8645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15;p39">
                <a:extLst>
                  <a:ext uri="{FF2B5EF4-FFF2-40B4-BE49-F238E27FC236}">
                    <a16:creationId xmlns:a16="http://schemas.microsoft.com/office/drawing/2014/main" xmlns="" id="{CF80D879-9E12-A0F6-2832-06259EBFC49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16;p39">
                <a:extLst>
                  <a:ext uri="{FF2B5EF4-FFF2-40B4-BE49-F238E27FC236}">
                    <a16:creationId xmlns:a16="http://schemas.microsoft.com/office/drawing/2014/main" xmlns="" id="{8215872D-281B-A45D-6345-9C6BE6D71E2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17;p39">
              <a:extLst>
                <a:ext uri="{FF2B5EF4-FFF2-40B4-BE49-F238E27FC236}">
                  <a16:creationId xmlns:a16="http://schemas.microsoft.com/office/drawing/2014/main" xmlns="" id="{354AA97A-AD94-92A7-292A-CB40AF7023A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1" name="Google Shape;818;p39">
                <a:extLst>
                  <a:ext uri="{FF2B5EF4-FFF2-40B4-BE49-F238E27FC236}">
                    <a16:creationId xmlns:a16="http://schemas.microsoft.com/office/drawing/2014/main" xmlns="" id="{4A67ABF2-3D01-AD10-6811-CFD574F8D6B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19;p39">
                <a:extLst>
                  <a:ext uri="{FF2B5EF4-FFF2-40B4-BE49-F238E27FC236}">
                    <a16:creationId xmlns:a16="http://schemas.microsoft.com/office/drawing/2014/main" xmlns="" id="{77F8C5F5-28A7-3083-7422-9C486A6FD20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0;p39">
                <a:extLst>
                  <a:ext uri="{FF2B5EF4-FFF2-40B4-BE49-F238E27FC236}">
                    <a16:creationId xmlns:a16="http://schemas.microsoft.com/office/drawing/2014/main" xmlns="" id="{7BE7CA3C-AE74-1311-0778-E890709A9FE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1;p39">
                <a:extLst>
                  <a:ext uri="{FF2B5EF4-FFF2-40B4-BE49-F238E27FC236}">
                    <a16:creationId xmlns:a16="http://schemas.microsoft.com/office/drawing/2014/main" xmlns="" id="{E542F174-67F0-9090-68D6-9495C191B1F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2;p39">
                <a:extLst>
                  <a:ext uri="{FF2B5EF4-FFF2-40B4-BE49-F238E27FC236}">
                    <a16:creationId xmlns:a16="http://schemas.microsoft.com/office/drawing/2014/main" xmlns="" id="{5C7083DB-93B9-C381-4F6D-198B2EA96DE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3;p39">
                <a:extLst>
                  <a:ext uri="{FF2B5EF4-FFF2-40B4-BE49-F238E27FC236}">
                    <a16:creationId xmlns:a16="http://schemas.microsoft.com/office/drawing/2014/main" xmlns="" id="{D0A5E58B-B4D2-47F7-0376-45BA748EFE5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4;p39">
                <a:extLst>
                  <a:ext uri="{FF2B5EF4-FFF2-40B4-BE49-F238E27FC236}">
                    <a16:creationId xmlns:a16="http://schemas.microsoft.com/office/drawing/2014/main" xmlns="" id="{85AFB694-B645-D914-0022-374BCF748EB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5;p39">
                <a:extLst>
                  <a:ext uri="{FF2B5EF4-FFF2-40B4-BE49-F238E27FC236}">
                    <a16:creationId xmlns:a16="http://schemas.microsoft.com/office/drawing/2014/main" xmlns="" id="{C7EC3293-474E-4C91-D211-1451EDAC6C4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6;p39">
                <a:extLst>
                  <a:ext uri="{FF2B5EF4-FFF2-40B4-BE49-F238E27FC236}">
                    <a16:creationId xmlns:a16="http://schemas.microsoft.com/office/drawing/2014/main" xmlns="" id="{D533F0ED-97DC-1B28-3F3D-CE63053B406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7;p39">
                <a:extLst>
                  <a:ext uri="{FF2B5EF4-FFF2-40B4-BE49-F238E27FC236}">
                    <a16:creationId xmlns:a16="http://schemas.microsoft.com/office/drawing/2014/main" xmlns="" id="{0EA44778-59C4-0ED5-37FA-4E3A03F769A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8;p39">
                <a:extLst>
                  <a:ext uri="{FF2B5EF4-FFF2-40B4-BE49-F238E27FC236}">
                    <a16:creationId xmlns:a16="http://schemas.microsoft.com/office/drawing/2014/main" xmlns="" id="{5F246353-2559-D926-4DDB-1BBE5FF96DD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9;p39">
                <a:extLst>
                  <a:ext uri="{FF2B5EF4-FFF2-40B4-BE49-F238E27FC236}">
                    <a16:creationId xmlns:a16="http://schemas.microsoft.com/office/drawing/2014/main" xmlns="" id="{3D525353-A52F-D9D9-45EF-04DE7C6C8E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0;p39">
                <a:extLst>
                  <a:ext uri="{FF2B5EF4-FFF2-40B4-BE49-F238E27FC236}">
                    <a16:creationId xmlns:a16="http://schemas.microsoft.com/office/drawing/2014/main" xmlns="" id="{B1DD0AF7-BBD0-8AB4-14E0-A383FDDFB13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1;p39">
                <a:extLst>
                  <a:ext uri="{FF2B5EF4-FFF2-40B4-BE49-F238E27FC236}">
                    <a16:creationId xmlns:a16="http://schemas.microsoft.com/office/drawing/2014/main" xmlns="" id="{B71CB5B6-A5DE-3093-59AA-4FABF6BFA4C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2;p39">
                <a:extLst>
                  <a:ext uri="{FF2B5EF4-FFF2-40B4-BE49-F238E27FC236}">
                    <a16:creationId xmlns:a16="http://schemas.microsoft.com/office/drawing/2014/main" xmlns="" id="{00B233FA-E0E4-96D3-B95F-5B15597E403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33;p39">
                <a:extLst>
                  <a:ext uri="{FF2B5EF4-FFF2-40B4-BE49-F238E27FC236}">
                    <a16:creationId xmlns:a16="http://schemas.microsoft.com/office/drawing/2014/main" xmlns="" id="{3D92218E-62D9-B785-6501-340ECAAD4DA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34;p39">
                <a:extLst>
                  <a:ext uri="{FF2B5EF4-FFF2-40B4-BE49-F238E27FC236}">
                    <a16:creationId xmlns:a16="http://schemas.microsoft.com/office/drawing/2014/main" xmlns="" id="{47CBFBD3-2054-3210-88EF-59127181E1A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35;p39">
                <a:extLst>
                  <a:ext uri="{FF2B5EF4-FFF2-40B4-BE49-F238E27FC236}">
                    <a16:creationId xmlns:a16="http://schemas.microsoft.com/office/drawing/2014/main" xmlns="" id="{4CAF33A5-59BF-EAB9-6D42-8155B95BE42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36;p39">
              <a:extLst>
                <a:ext uri="{FF2B5EF4-FFF2-40B4-BE49-F238E27FC236}">
                  <a16:creationId xmlns:a16="http://schemas.microsoft.com/office/drawing/2014/main" xmlns="" id="{B12ABF4E-E6ED-BC38-6026-A315DDCF67A6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3" name="Google Shape;837;p39">
                <a:extLst>
                  <a:ext uri="{FF2B5EF4-FFF2-40B4-BE49-F238E27FC236}">
                    <a16:creationId xmlns:a16="http://schemas.microsoft.com/office/drawing/2014/main" xmlns="" id="{EA8E41D7-F3DE-1F14-2E0A-BF8F12616B4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38;p39">
                <a:extLst>
                  <a:ext uri="{FF2B5EF4-FFF2-40B4-BE49-F238E27FC236}">
                    <a16:creationId xmlns:a16="http://schemas.microsoft.com/office/drawing/2014/main" xmlns="" id="{86C425F9-7FE3-8C8C-7642-E5AA7E8A453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39;p39">
                <a:extLst>
                  <a:ext uri="{FF2B5EF4-FFF2-40B4-BE49-F238E27FC236}">
                    <a16:creationId xmlns:a16="http://schemas.microsoft.com/office/drawing/2014/main" xmlns="" id="{B3552DEF-4F75-2EDF-EDD8-C120DBB5F3B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0;p39">
                <a:extLst>
                  <a:ext uri="{FF2B5EF4-FFF2-40B4-BE49-F238E27FC236}">
                    <a16:creationId xmlns:a16="http://schemas.microsoft.com/office/drawing/2014/main" xmlns="" id="{35C52870-504B-79F2-C96F-E2864EE8965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1;p39">
                <a:extLst>
                  <a:ext uri="{FF2B5EF4-FFF2-40B4-BE49-F238E27FC236}">
                    <a16:creationId xmlns:a16="http://schemas.microsoft.com/office/drawing/2014/main" xmlns="" id="{762CC202-9F12-D01D-29F7-C3AD2037C33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2;p39">
                <a:extLst>
                  <a:ext uri="{FF2B5EF4-FFF2-40B4-BE49-F238E27FC236}">
                    <a16:creationId xmlns:a16="http://schemas.microsoft.com/office/drawing/2014/main" xmlns="" id="{04A48228-E432-6C57-CFDD-9F581036C10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3;p39">
                <a:extLst>
                  <a:ext uri="{FF2B5EF4-FFF2-40B4-BE49-F238E27FC236}">
                    <a16:creationId xmlns:a16="http://schemas.microsoft.com/office/drawing/2014/main" xmlns="" id="{F8C197FD-1EE2-93C3-9EF5-1726C121E38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4;p39">
                <a:extLst>
                  <a:ext uri="{FF2B5EF4-FFF2-40B4-BE49-F238E27FC236}">
                    <a16:creationId xmlns:a16="http://schemas.microsoft.com/office/drawing/2014/main" xmlns="" id="{4EB4C332-3D9F-05C5-475A-6133960DD69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5;p39">
                <a:extLst>
                  <a:ext uri="{FF2B5EF4-FFF2-40B4-BE49-F238E27FC236}">
                    <a16:creationId xmlns:a16="http://schemas.microsoft.com/office/drawing/2014/main" xmlns="" id="{F47D319B-362A-0277-9C35-922145F252D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6;p39">
                <a:extLst>
                  <a:ext uri="{FF2B5EF4-FFF2-40B4-BE49-F238E27FC236}">
                    <a16:creationId xmlns:a16="http://schemas.microsoft.com/office/drawing/2014/main" xmlns="" id="{8BA31EC7-1787-1478-9D51-C11F233843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7;p39">
                <a:extLst>
                  <a:ext uri="{FF2B5EF4-FFF2-40B4-BE49-F238E27FC236}">
                    <a16:creationId xmlns:a16="http://schemas.microsoft.com/office/drawing/2014/main" xmlns="" id="{785EA7DC-D244-4F20-1741-52FFD864B34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8;p39">
                <a:extLst>
                  <a:ext uri="{FF2B5EF4-FFF2-40B4-BE49-F238E27FC236}">
                    <a16:creationId xmlns:a16="http://schemas.microsoft.com/office/drawing/2014/main" xmlns="" id="{E0DF69D2-0EC0-49EA-173A-60AC487CE9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9;p39">
                <a:extLst>
                  <a:ext uri="{FF2B5EF4-FFF2-40B4-BE49-F238E27FC236}">
                    <a16:creationId xmlns:a16="http://schemas.microsoft.com/office/drawing/2014/main" xmlns="" id="{F5132DC4-8B1C-D270-CD36-D786FD5AD24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0;p39">
                <a:extLst>
                  <a:ext uri="{FF2B5EF4-FFF2-40B4-BE49-F238E27FC236}">
                    <a16:creationId xmlns:a16="http://schemas.microsoft.com/office/drawing/2014/main" xmlns="" id="{2605CFEC-2453-B9C3-494A-F286A49B22A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1;p39">
                <a:extLst>
                  <a:ext uri="{FF2B5EF4-FFF2-40B4-BE49-F238E27FC236}">
                    <a16:creationId xmlns:a16="http://schemas.microsoft.com/office/drawing/2014/main" xmlns="" id="{18689898-B008-E6E6-8E8A-AB9505CFCC7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52;p39">
                <a:extLst>
                  <a:ext uri="{FF2B5EF4-FFF2-40B4-BE49-F238E27FC236}">
                    <a16:creationId xmlns:a16="http://schemas.microsoft.com/office/drawing/2014/main" xmlns="" id="{B34926A2-C93E-6EF8-4FA4-C43C97D5A06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53;p39">
                <a:extLst>
                  <a:ext uri="{FF2B5EF4-FFF2-40B4-BE49-F238E27FC236}">
                    <a16:creationId xmlns:a16="http://schemas.microsoft.com/office/drawing/2014/main" xmlns="" id="{78AE75C9-2094-9533-2D5A-EA3F67986BB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54;p39">
                <a:extLst>
                  <a:ext uri="{FF2B5EF4-FFF2-40B4-BE49-F238E27FC236}">
                    <a16:creationId xmlns:a16="http://schemas.microsoft.com/office/drawing/2014/main" xmlns="" id="{4247C5BD-BF63-2DBD-78E2-C29349486A3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855;p39">
              <a:extLst>
                <a:ext uri="{FF2B5EF4-FFF2-40B4-BE49-F238E27FC236}">
                  <a16:creationId xmlns:a16="http://schemas.microsoft.com/office/drawing/2014/main" xmlns="" id="{FFB79A03-AD49-B639-C214-E640A9E6E509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5" name="Google Shape;856;p39">
                <a:extLst>
                  <a:ext uri="{FF2B5EF4-FFF2-40B4-BE49-F238E27FC236}">
                    <a16:creationId xmlns:a16="http://schemas.microsoft.com/office/drawing/2014/main" xmlns="" id="{5CE10516-7585-221C-C78F-B01D7573D42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57;p39">
                <a:extLst>
                  <a:ext uri="{FF2B5EF4-FFF2-40B4-BE49-F238E27FC236}">
                    <a16:creationId xmlns:a16="http://schemas.microsoft.com/office/drawing/2014/main" xmlns="" id="{5341EC87-7096-8D08-3D52-19A06C0F91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58;p39">
                <a:extLst>
                  <a:ext uri="{FF2B5EF4-FFF2-40B4-BE49-F238E27FC236}">
                    <a16:creationId xmlns:a16="http://schemas.microsoft.com/office/drawing/2014/main" xmlns="" id="{3ACF750A-D220-7D19-D693-46F6323F35C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59;p39">
                <a:extLst>
                  <a:ext uri="{FF2B5EF4-FFF2-40B4-BE49-F238E27FC236}">
                    <a16:creationId xmlns:a16="http://schemas.microsoft.com/office/drawing/2014/main" xmlns="" id="{CE2DD3D5-E758-DA4C-3132-F6977B0E123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0;p39">
                <a:extLst>
                  <a:ext uri="{FF2B5EF4-FFF2-40B4-BE49-F238E27FC236}">
                    <a16:creationId xmlns:a16="http://schemas.microsoft.com/office/drawing/2014/main" xmlns="" id="{43CED0AE-FA74-0B0B-6D58-5A6FC8DEBF0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1;p39">
                <a:extLst>
                  <a:ext uri="{FF2B5EF4-FFF2-40B4-BE49-F238E27FC236}">
                    <a16:creationId xmlns:a16="http://schemas.microsoft.com/office/drawing/2014/main" xmlns="" id="{780E3138-1AB8-8CD2-6EB7-31ADB2BABEB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2;p39">
                <a:extLst>
                  <a:ext uri="{FF2B5EF4-FFF2-40B4-BE49-F238E27FC236}">
                    <a16:creationId xmlns:a16="http://schemas.microsoft.com/office/drawing/2014/main" xmlns="" id="{C53B9791-9C34-FFB7-B662-132F3FF9785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3;p39">
                <a:extLst>
                  <a:ext uri="{FF2B5EF4-FFF2-40B4-BE49-F238E27FC236}">
                    <a16:creationId xmlns:a16="http://schemas.microsoft.com/office/drawing/2014/main" xmlns="" id="{07557549-C1BC-8955-FB02-DE0286907E3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4;p39">
                <a:extLst>
                  <a:ext uri="{FF2B5EF4-FFF2-40B4-BE49-F238E27FC236}">
                    <a16:creationId xmlns:a16="http://schemas.microsoft.com/office/drawing/2014/main" xmlns="" id="{89F44DA3-DF77-5216-1160-EDC1E3E6989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5;p39">
                <a:extLst>
                  <a:ext uri="{FF2B5EF4-FFF2-40B4-BE49-F238E27FC236}">
                    <a16:creationId xmlns:a16="http://schemas.microsoft.com/office/drawing/2014/main" xmlns="" id="{C7A1C704-FF14-857B-A555-4506CD07A04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6;p39">
                <a:extLst>
                  <a:ext uri="{FF2B5EF4-FFF2-40B4-BE49-F238E27FC236}">
                    <a16:creationId xmlns:a16="http://schemas.microsoft.com/office/drawing/2014/main" xmlns="" id="{81D2C8BE-0263-BDCA-1194-A9D8696CFE8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7;p39">
                <a:extLst>
                  <a:ext uri="{FF2B5EF4-FFF2-40B4-BE49-F238E27FC236}">
                    <a16:creationId xmlns:a16="http://schemas.microsoft.com/office/drawing/2014/main" xmlns="" id="{02BC1F47-83D3-78EA-77A4-DDB4D4E4CD5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8;p39">
                <a:extLst>
                  <a:ext uri="{FF2B5EF4-FFF2-40B4-BE49-F238E27FC236}">
                    <a16:creationId xmlns:a16="http://schemas.microsoft.com/office/drawing/2014/main" xmlns="" id="{10A41CB8-A00D-CA1F-EE95-2E8E0CE2FC8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9;p39">
                <a:extLst>
                  <a:ext uri="{FF2B5EF4-FFF2-40B4-BE49-F238E27FC236}">
                    <a16:creationId xmlns:a16="http://schemas.microsoft.com/office/drawing/2014/main" xmlns="" id="{375D54D3-8D15-D614-B302-629489E0E4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0;p39">
                <a:extLst>
                  <a:ext uri="{FF2B5EF4-FFF2-40B4-BE49-F238E27FC236}">
                    <a16:creationId xmlns:a16="http://schemas.microsoft.com/office/drawing/2014/main" xmlns="" id="{286318E5-1562-76A0-187A-986CD94069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71;p39">
                <a:extLst>
                  <a:ext uri="{FF2B5EF4-FFF2-40B4-BE49-F238E27FC236}">
                    <a16:creationId xmlns:a16="http://schemas.microsoft.com/office/drawing/2014/main" xmlns="" id="{537958E3-9F22-957B-3381-E52217F44DA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72;p39">
                <a:extLst>
                  <a:ext uri="{FF2B5EF4-FFF2-40B4-BE49-F238E27FC236}">
                    <a16:creationId xmlns:a16="http://schemas.microsoft.com/office/drawing/2014/main" xmlns="" id="{9AEC7E92-1E51-7030-BEAA-7C0106EB9C9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73;p39">
                <a:extLst>
                  <a:ext uri="{FF2B5EF4-FFF2-40B4-BE49-F238E27FC236}">
                    <a16:creationId xmlns:a16="http://schemas.microsoft.com/office/drawing/2014/main" xmlns="" id="{94D9CF32-3B0B-40B7-08DB-B0EEC98CBAE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874;p39">
              <a:extLst>
                <a:ext uri="{FF2B5EF4-FFF2-40B4-BE49-F238E27FC236}">
                  <a16:creationId xmlns:a16="http://schemas.microsoft.com/office/drawing/2014/main" xmlns="" id="{AACC9ABD-1C0D-861A-5CA3-20B0F138FE7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7" name="Google Shape;875;p39">
                <a:extLst>
                  <a:ext uri="{FF2B5EF4-FFF2-40B4-BE49-F238E27FC236}">
                    <a16:creationId xmlns:a16="http://schemas.microsoft.com/office/drawing/2014/main" xmlns="" id="{BA40EF2E-84DC-9AAA-77B7-F2CCB3E42F1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6;p39">
                <a:extLst>
                  <a:ext uri="{FF2B5EF4-FFF2-40B4-BE49-F238E27FC236}">
                    <a16:creationId xmlns:a16="http://schemas.microsoft.com/office/drawing/2014/main" xmlns="" id="{01130053-6C6A-8C0A-03A7-464D5366479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77;p39">
                <a:extLst>
                  <a:ext uri="{FF2B5EF4-FFF2-40B4-BE49-F238E27FC236}">
                    <a16:creationId xmlns:a16="http://schemas.microsoft.com/office/drawing/2014/main" xmlns="" id="{F304E556-EDB7-21F7-8BBD-E622260CA4D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78;p39">
                <a:extLst>
                  <a:ext uri="{FF2B5EF4-FFF2-40B4-BE49-F238E27FC236}">
                    <a16:creationId xmlns:a16="http://schemas.microsoft.com/office/drawing/2014/main" xmlns="" id="{D4A595D3-66D5-CBEE-E17A-5E5B210D8B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79;p39">
                <a:extLst>
                  <a:ext uri="{FF2B5EF4-FFF2-40B4-BE49-F238E27FC236}">
                    <a16:creationId xmlns:a16="http://schemas.microsoft.com/office/drawing/2014/main" xmlns="" id="{2D8CFB3C-9D30-619F-AB5C-D2783416D39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0;p39">
                <a:extLst>
                  <a:ext uri="{FF2B5EF4-FFF2-40B4-BE49-F238E27FC236}">
                    <a16:creationId xmlns:a16="http://schemas.microsoft.com/office/drawing/2014/main" xmlns="" id="{7E9910F5-21FD-097E-6042-9A6727BABFC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1;p39">
                <a:extLst>
                  <a:ext uri="{FF2B5EF4-FFF2-40B4-BE49-F238E27FC236}">
                    <a16:creationId xmlns:a16="http://schemas.microsoft.com/office/drawing/2014/main" xmlns="" id="{CF310BDC-C790-3742-E0C3-30370F60CD1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2;p39">
                <a:extLst>
                  <a:ext uri="{FF2B5EF4-FFF2-40B4-BE49-F238E27FC236}">
                    <a16:creationId xmlns:a16="http://schemas.microsoft.com/office/drawing/2014/main" xmlns="" id="{A59E6AFD-EA5F-8E55-01AE-A0B8E37A37C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3;p39">
                <a:extLst>
                  <a:ext uri="{FF2B5EF4-FFF2-40B4-BE49-F238E27FC236}">
                    <a16:creationId xmlns:a16="http://schemas.microsoft.com/office/drawing/2014/main" xmlns="" id="{91A6CCBD-D224-661A-673C-C169E41BF4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4;p39">
                <a:extLst>
                  <a:ext uri="{FF2B5EF4-FFF2-40B4-BE49-F238E27FC236}">
                    <a16:creationId xmlns:a16="http://schemas.microsoft.com/office/drawing/2014/main" xmlns="" id="{78A2D115-19D3-D808-FDED-9853FA96688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5;p39">
                <a:extLst>
                  <a:ext uri="{FF2B5EF4-FFF2-40B4-BE49-F238E27FC236}">
                    <a16:creationId xmlns:a16="http://schemas.microsoft.com/office/drawing/2014/main" xmlns="" id="{908ECF8D-367D-EF8F-DF77-2CF9C352B14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6;p39">
                <a:extLst>
                  <a:ext uri="{FF2B5EF4-FFF2-40B4-BE49-F238E27FC236}">
                    <a16:creationId xmlns:a16="http://schemas.microsoft.com/office/drawing/2014/main" xmlns="" id="{92C56F95-F94E-5959-50B4-92961551496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7;p39">
                <a:extLst>
                  <a:ext uri="{FF2B5EF4-FFF2-40B4-BE49-F238E27FC236}">
                    <a16:creationId xmlns:a16="http://schemas.microsoft.com/office/drawing/2014/main" xmlns="" id="{F40F2476-200F-0A6D-3290-700F57A3D1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8;p39">
                <a:extLst>
                  <a:ext uri="{FF2B5EF4-FFF2-40B4-BE49-F238E27FC236}">
                    <a16:creationId xmlns:a16="http://schemas.microsoft.com/office/drawing/2014/main" xmlns="" id="{2E68EFDE-21FB-C491-A4D5-312F233AF92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9;p39">
                <a:extLst>
                  <a:ext uri="{FF2B5EF4-FFF2-40B4-BE49-F238E27FC236}">
                    <a16:creationId xmlns:a16="http://schemas.microsoft.com/office/drawing/2014/main" xmlns="" id="{148966C9-D02B-1A16-AA4F-BDA2C0AA5EF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90;p39">
                <a:extLst>
                  <a:ext uri="{FF2B5EF4-FFF2-40B4-BE49-F238E27FC236}">
                    <a16:creationId xmlns:a16="http://schemas.microsoft.com/office/drawing/2014/main" xmlns="" id="{BE4ACBB9-F87C-8686-12AC-DD05F60538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91;p39">
                <a:extLst>
                  <a:ext uri="{FF2B5EF4-FFF2-40B4-BE49-F238E27FC236}">
                    <a16:creationId xmlns:a16="http://schemas.microsoft.com/office/drawing/2014/main" xmlns="" id="{F9F21CF5-8AF1-F09C-C661-BE5399164B5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92;p39">
                <a:extLst>
                  <a:ext uri="{FF2B5EF4-FFF2-40B4-BE49-F238E27FC236}">
                    <a16:creationId xmlns:a16="http://schemas.microsoft.com/office/drawing/2014/main" xmlns="" id="{300DB17D-C01D-B300-C423-69D2EF4000C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893;p39">
              <a:extLst>
                <a:ext uri="{FF2B5EF4-FFF2-40B4-BE49-F238E27FC236}">
                  <a16:creationId xmlns:a16="http://schemas.microsoft.com/office/drawing/2014/main" xmlns="" id="{3C687C52-FBC9-88CF-4DD7-D2F3980A7834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9" name="Google Shape;894;p39">
                <a:extLst>
                  <a:ext uri="{FF2B5EF4-FFF2-40B4-BE49-F238E27FC236}">
                    <a16:creationId xmlns:a16="http://schemas.microsoft.com/office/drawing/2014/main" xmlns="" id="{35CD4DFB-EEFE-23D9-9253-E905B203661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5;p39">
                <a:extLst>
                  <a:ext uri="{FF2B5EF4-FFF2-40B4-BE49-F238E27FC236}">
                    <a16:creationId xmlns:a16="http://schemas.microsoft.com/office/drawing/2014/main" xmlns="" id="{830759A2-9F50-8B71-76F3-C5FEA42E1C8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6;p39">
                <a:extLst>
                  <a:ext uri="{FF2B5EF4-FFF2-40B4-BE49-F238E27FC236}">
                    <a16:creationId xmlns:a16="http://schemas.microsoft.com/office/drawing/2014/main" xmlns="" id="{3EEA538E-B118-49A7-05F1-83ED66FD5C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97;p39">
                <a:extLst>
                  <a:ext uri="{FF2B5EF4-FFF2-40B4-BE49-F238E27FC236}">
                    <a16:creationId xmlns:a16="http://schemas.microsoft.com/office/drawing/2014/main" xmlns="" id="{0B04B6D6-794D-A446-DCF0-BD889E7118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98;p39">
                <a:extLst>
                  <a:ext uri="{FF2B5EF4-FFF2-40B4-BE49-F238E27FC236}">
                    <a16:creationId xmlns:a16="http://schemas.microsoft.com/office/drawing/2014/main" xmlns="" id="{129A0497-1114-6C3E-0EE7-DB2FD7D9FD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99;p39">
                <a:extLst>
                  <a:ext uri="{FF2B5EF4-FFF2-40B4-BE49-F238E27FC236}">
                    <a16:creationId xmlns:a16="http://schemas.microsoft.com/office/drawing/2014/main" xmlns="" id="{3341F33E-8B30-B8E8-8078-77CE8E886A6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0;p39">
                <a:extLst>
                  <a:ext uri="{FF2B5EF4-FFF2-40B4-BE49-F238E27FC236}">
                    <a16:creationId xmlns:a16="http://schemas.microsoft.com/office/drawing/2014/main" xmlns="" id="{373962A6-EEEB-4509-0999-13F94764D6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1;p39">
                <a:extLst>
                  <a:ext uri="{FF2B5EF4-FFF2-40B4-BE49-F238E27FC236}">
                    <a16:creationId xmlns:a16="http://schemas.microsoft.com/office/drawing/2014/main" xmlns="" id="{71AE0E47-54C8-03F3-D6C6-04AEB11F92E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2;p39">
                <a:extLst>
                  <a:ext uri="{FF2B5EF4-FFF2-40B4-BE49-F238E27FC236}">
                    <a16:creationId xmlns:a16="http://schemas.microsoft.com/office/drawing/2014/main" xmlns="" id="{FD06FA03-D10D-7259-C3FE-44BA222EC6A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3;p39">
                <a:extLst>
                  <a:ext uri="{FF2B5EF4-FFF2-40B4-BE49-F238E27FC236}">
                    <a16:creationId xmlns:a16="http://schemas.microsoft.com/office/drawing/2014/main" xmlns="" id="{46CF44C6-1535-8B34-3CFD-A204268ACD4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4;p39">
                <a:extLst>
                  <a:ext uri="{FF2B5EF4-FFF2-40B4-BE49-F238E27FC236}">
                    <a16:creationId xmlns:a16="http://schemas.microsoft.com/office/drawing/2014/main" xmlns="" id="{3D6F1660-2C13-F259-9966-759C229B312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5;p39">
                <a:extLst>
                  <a:ext uri="{FF2B5EF4-FFF2-40B4-BE49-F238E27FC236}">
                    <a16:creationId xmlns:a16="http://schemas.microsoft.com/office/drawing/2014/main" xmlns="" id="{C8D4A85D-BA25-735D-965A-708272671B0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6;p39">
                <a:extLst>
                  <a:ext uri="{FF2B5EF4-FFF2-40B4-BE49-F238E27FC236}">
                    <a16:creationId xmlns:a16="http://schemas.microsoft.com/office/drawing/2014/main" xmlns="" id="{597BEA2A-DBEF-737E-0471-945FB910E81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7;p39">
                <a:extLst>
                  <a:ext uri="{FF2B5EF4-FFF2-40B4-BE49-F238E27FC236}">
                    <a16:creationId xmlns:a16="http://schemas.microsoft.com/office/drawing/2014/main" xmlns="" id="{F980D03A-E89D-8171-A8AB-B3EBDD14D1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8;p39">
                <a:extLst>
                  <a:ext uri="{FF2B5EF4-FFF2-40B4-BE49-F238E27FC236}">
                    <a16:creationId xmlns:a16="http://schemas.microsoft.com/office/drawing/2014/main" xmlns="" id="{2D1B4E57-B924-9D8E-ACCB-EBF9480BA8F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9;p39">
                <a:extLst>
                  <a:ext uri="{FF2B5EF4-FFF2-40B4-BE49-F238E27FC236}">
                    <a16:creationId xmlns:a16="http://schemas.microsoft.com/office/drawing/2014/main" xmlns="" id="{6D0DB381-D8AF-C540-5645-610D06822AF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10;p39">
                <a:extLst>
                  <a:ext uri="{FF2B5EF4-FFF2-40B4-BE49-F238E27FC236}">
                    <a16:creationId xmlns:a16="http://schemas.microsoft.com/office/drawing/2014/main" xmlns="" id="{64CA37E5-CAD6-E017-0ED9-5C647154C7B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11;p39">
                <a:extLst>
                  <a:ext uri="{FF2B5EF4-FFF2-40B4-BE49-F238E27FC236}">
                    <a16:creationId xmlns:a16="http://schemas.microsoft.com/office/drawing/2014/main" xmlns="" id="{AB9067ED-E1A0-2A9F-CDD4-0F7787BD415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12;p39">
              <a:extLst>
                <a:ext uri="{FF2B5EF4-FFF2-40B4-BE49-F238E27FC236}">
                  <a16:creationId xmlns:a16="http://schemas.microsoft.com/office/drawing/2014/main" xmlns="" id="{324B050E-2B49-E2CF-BB51-525600BBD0EF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1" name="Google Shape;913;p39">
                <a:extLst>
                  <a:ext uri="{FF2B5EF4-FFF2-40B4-BE49-F238E27FC236}">
                    <a16:creationId xmlns:a16="http://schemas.microsoft.com/office/drawing/2014/main" xmlns="" id="{C5733CAE-902E-D175-C7B8-ED1154B163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4;p39">
                <a:extLst>
                  <a:ext uri="{FF2B5EF4-FFF2-40B4-BE49-F238E27FC236}">
                    <a16:creationId xmlns:a16="http://schemas.microsoft.com/office/drawing/2014/main" xmlns="" id="{0EDACD08-3E34-B26E-4BB7-F04FF3AEBE1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5;p39">
                <a:extLst>
                  <a:ext uri="{FF2B5EF4-FFF2-40B4-BE49-F238E27FC236}">
                    <a16:creationId xmlns:a16="http://schemas.microsoft.com/office/drawing/2014/main" xmlns="" id="{E481B2EE-F07C-5059-8CCB-D2C3EE887B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6;p39">
                <a:extLst>
                  <a:ext uri="{FF2B5EF4-FFF2-40B4-BE49-F238E27FC236}">
                    <a16:creationId xmlns:a16="http://schemas.microsoft.com/office/drawing/2014/main" xmlns="" id="{10C5C9B0-9945-3E03-D085-D17A18ECFAF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17;p39">
                <a:extLst>
                  <a:ext uri="{FF2B5EF4-FFF2-40B4-BE49-F238E27FC236}">
                    <a16:creationId xmlns:a16="http://schemas.microsoft.com/office/drawing/2014/main" xmlns="" id="{1B4A4628-88FE-1ED0-E815-1CAD2E47726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18;p39">
                <a:extLst>
                  <a:ext uri="{FF2B5EF4-FFF2-40B4-BE49-F238E27FC236}">
                    <a16:creationId xmlns:a16="http://schemas.microsoft.com/office/drawing/2014/main" xmlns="" id="{B58293B4-8BA4-5F19-BA23-85A2900B382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19;p39">
                <a:extLst>
                  <a:ext uri="{FF2B5EF4-FFF2-40B4-BE49-F238E27FC236}">
                    <a16:creationId xmlns:a16="http://schemas.microsoft.com/office/drawing/2014/main" xmlns="" id="{90FB5B8E-172B-DE30-EA11-108BB11A338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0;p39">
                <a:extLst>
                  <a:ext uri="{FF2B5EF4-FFF2-40B4-BE49-F238E27FC236}">
                    <a16:creationId xmlns:a16="http://schemas.microsoft.com/office/drawing/2014/main" xmlns="" id="{151C105D-0D0D-5789-E165-F43CC5422D0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1;p39">
                <a:extLst>
                  <a:ext uri="{FF2B5EF4-FFF2-40B4-BE49-F238E27FC236}">
                    <a16:creationId xmlns:a16="http://schemas.microsoft.com/office/drawing/2014/main" xmlns="" id="{90DCDB84-EE27-8422-30C2-79491396DB4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2;p39">
                <a:extLst>
                  <a:ext uri="{FF2B5EF4-FFF2-40B4-BE49-F238E27FC236}">
                    <a16:creationId xmlns:a16="http://schemas.microsoft.com/office/drawing/2014/main" xmlns="" id="{847D6B27-5E00-5BF9-3D17-3D97F37BA1F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3;p39">
                <a:extLst>
                  <a:ext uri="{FF2B5EF4-FFF2-40B4-BE49-F238E27FC236}">
                    <a16:creationId xmlns:a16="http://schemas.microsoft.com/office/drawing/2014/main" xmlns="" id="{94EDB0DF-3E5B-8B25-3191-3D34E713255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4;p39">
                <a:extLst>
                  <a:ext uri="{FF2B5EF4-FFF2-40B4-BE49-F238E27FC236}">
                    <a16:creationId xmlns:a16="http://schemas.microsoft.com/office/drawing/2014/main" xmlns="" id="{B8163FF1-8513-84F1-D726-D62F93739FD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5;p39">
                <a:extLst>
                  <a:ext uri="{FF2B5EF4-FFF2-40B4-BE49-F238E27FC236}">
                    <a16:creationId xmlns:a16="http://schemas.microsoft.com/office/drawing/2014/main" xmlns="" id="{6A5EE19D-F436-2F0F-2EBB-2182EF63B10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6;p39">
                <a:extLst>
                  <a:ext uri="{FF2B5EF4-FFF2-40B4-BE49-F238E27FC236}">
                    <a16:creationId xmlns:a16="http://schemas.microsoft.com/office/drawing/2014/main" xmlns="" id="{547DA64B-8324-EE9E-969F-605734B5939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7;p39">
                <a:extLst>
                  <a:ext uri="{FF2B5EF4-FFF2-40B4-BE49-F238E27FC236}">
                    <a16:creationId xmlns:a16="http://schemas.microsoft.com/office/drawing/2014/main" xmlns="" id="{DDC71B3B-AC51-3573-8C63-7B553814F2B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8;p39">
                <a:extLst>
                  <a:ext uri="{FF2B5EF4-FFF2-40B4-BE49-F238E27FC236}">
                    <a16:creationId xmlns:a16="http://schemas.microsoft.com/office/drawing/2014/main" xmlns="" id="{44B343F3-720D-0463-B26A-F1422E24E81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9;p39">
                <a:extLst>
                  <a:ext uri="{FF2B5EF4-FFF2-40B4-BE49-F238E27FC236}">
                    <a16:creationId xmlns:a16="http://schemas.microsoft.com/office/drawing/2014/main" xmlns="" id="{EA4DB0A7-0FE6-97BD-0BA6-11F343D89F3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30;p39">
                <a:extLst>
                  <a:ext uri="{FF2B5EF4-FFF2-40B4-BE49-F238E27FC236}">
                    <a16:creationId xmlns:a16="http://schemas.microsoft.com/office/drawing/2014/main" xmlns="" id="{3D36B011-B28A-2BC2-F553-2C647DBB50E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931;p39">
              <a:extLst>
                <a:ext uri="{FF2B5EF4-FFF2-40B4-BE49-F238E27FC236}">
                  <a16:creationId xmlns:a16="http://schemas.microsoft.com/office/drawing/2014/main" xmlns="" id="{8FEEBF16-1E64-2F9C-BFAD-FAA8D8267814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3" name="Google Shape;932;p39">
                <a:extLst>
                  <a:ext uri="{FF2B5EF4-FFF2-40B4-BE49-F238E27FC236}">
                    <a16:creationId xmlns:a16="http://schemas.microsoft.com/office/drawing/2014/main" xmlns="" id="{04C01758-A966-E49F-24AD-C819DC7FCCC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3;p39">
                <a:extLst>
                  <a:ext uri="{FF2B5EF4-FFF2-40B4-BE49-F238E27FC236}">
                    <a16:creationId xmlns:a16="http://schemas.microsoft.com/office/drawing/2014/main" xmlns="" id="{7BDECDF3-C507-EC7D-AC55-86C99C2FD30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4;p39">
                <a:extLst>
                  <a:ext uri="{FF2B5EF4-FFF2-40B4-BE49-F238E27FC236}">
                    <a16:creationId xmlns:a16="http://schemas.microsoft.com/office/drawing/2014/main" xmlns="" id="{882DF541-21B6-9FE8-6BF1-80654B864EF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5;p39">
                <a:extLst>
                  <a:ext uri="{FF2B5EF4-FFF2-40B4-BE49-F238E27FC236}">
                    <a16:creationId xmlns:a16="http://schemas.microsoft.com/office/drawing/2014/main" xmlns="" id="{5BE8E14C-012D-0361-2222-48C67D151C1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6;p39">
                <a:extLst>
                  <a:ext uri="{FF2B5EF4-FFF2-40B4-BE49-F238E27FC236}">
                    <a16:creationId xmlns:a16="http://schemas.microsoft.com/office/drawing/2014/main" xmlns="" id="{CBEB17C8-E247-35C4-FB07-0D5930ED21F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37;p39">
                <a:extLst>
                  <a:ext uri="{FF2B5EF4-FFF2-40B4-BE49-F238E27FC236}">
                    <a16:creationId xmlns:a16="http://schemas.microsoft.com/office/drawing/2014/main" xmlns="" id="{BEB7E23B-B55A-443C-9A23-7845D03329B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38;p39">
                <a:extLst>
                  <a:ext uri="{FF2B5EF4-FFF2-40B4-BE49-F238E27FC236}">
                    <a16:creationId xmlns:a16="http://schemas.microsoft.com/office/drawing/2014/main" xmlns="" id="{7D5E7FA7-51FC-3349-A0D1-4D014DA84AF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39;p39">
                <a:extLst>
                  <a:ext uri="{FF2B5EF4-FFF2-40B4-BE49-F238E27FC236}">
                    <a16:creationId xmlns:a16="http://schemas.microsoft.com/office/drawing/2014/main" xmlns="" id="{37BC80EF-9BDD-E807-DA84-6941C9B237A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0;p39">
                <a:extLst>
                  <a:ext uri="{FF2B5EF4-FFF2-40B4-BE49-F238E27FC236}">
                    <a16:creationId xmlns:a16="http://schemas.microsoft.com/office/drawing/2014/main" xmlns="" id="{DAADE734-E056-8A19-C613-FAC99BA330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1;p39">
                <a:extLst>
                  <a:ext uri="{FF2B5EF4-FFF2-40B4-BE49-F238E27FC236}">
                    <a16:creationId xmlns:a16="http://schemas.microsoft.com/office/drawing/2014/main" xmlns="" id="{8043B615-E744-5D63-7CD4-D0AC4C85071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2;p39">
                <a:extLst>
                  <a:ext uri="{FF2B5EF4-FFF2-40B4-BE49-F238E27FC236}">
                    <a16:creationId xmlns:a16="http://schemas.microsoft.com/office/drawing/2014/main" xmlns="" id="{A690C414-C4F4-A37C-F277-7B08BD915CB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3;p39">
                <a:extLst>
                  <a:ext uri="{FF2B5EF4-FFF2-40B4-BE49-F238E27FC236}">
                    <a16:creationId xmlns:a16="http://schemas.microsoft.com/office/drawing/2014/main" xmlns="" id="{200F3066-1DED-DB49-F57A-CF299C4683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4;p39">
                <a:extLst>
                  <a:ext uri="{FF2B5EF4-FFF2-40B4-BE49-F238E27FC236}">
                    <a16:creationId xmlns:a16="http://schemas.microsoft.com/office/drawing/2014/main" xmlns="" id="{F5EAD01F-C73D-A4CB-BC8D-F5EC9AC1E8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5;p39">
                <a:extLst>
                  <a:ext uri="{FF2B5EF4-FFF2-40B4-BE49-F238E27FC236}">
                    <a16:creationId xmlns:a16="http://schemas.microsoft.com/office/drawing/2014/main" xmlns="" id="{010EEBDD-551A-C42D-9360-05BED4C59AD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6;p39">
                <a:extLst>
                  <a:ext uri="{FF2B5EF4-FFF2-40B4-BE49-F238E27FC236}">
                    <a16:creationId xmlns:a16="http://schemas.microsoft.com/office/drawing/2014/main" xmlns="" id="{E30A6A2F-0932-B1BF-DDE6-D93D6A74455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7;p39">
                <a:extLst>
                  <a:ext uri="{FF2B5EF4-FFF2-40B4-BE49-F238E27FC236}">
                    <a16:creationId xmlns:a16="http://schemas.microsoft.com/office/drawing/2014/main" xmlns="" id="{1C540B7B-364C-C914-7A78-CF7D739E15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8;p39">
                <a:extLst>
                  <a:ext uri="{FF2B5EF4-FFF2-40B4-BE49-F238E27FC236}">
                    <a16:creationId xmlns:a16="http://schemas.microsoft.com/office/drawing/2014/main" xmlns="" id="{0F83E0D9-174C-6087-BBA9-3A3A663060F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9;p39">
                <a:extLst>
                  <a:ext uri="{FF2B5EF4-FFF2-40B4-BE49-F238E27FC236}">
                    <a16:creationId xmlns:a16="http://schemas.microsoft.com/office/drawing/2014/main" xmlns="" id="{4D6D1978-1345-3594-13F8-CBA2292CF27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950;p39">
              <a:extLst>
                <a:ext uri="{FF2B5EF4-FFF2-40B4-BE49-F238E27FC236}">
                  <a16:creationId xmlns:a16="http://schemas.microsoft.com/office/drawing/2014/main" xmlns="" id="{8A34C6A0-414D-C004-1D9C-20436E76F72A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5" name="Google Shape;951;p39">
                <a:extLst>
                  <a:ext uri="{FF2B5EF4-FFF2-40B4-BE49-F238E27FC236}">
                    <a16:creationId xmlns:a16="http://schemas.microsoft.com/office/drawing/2014/main" xmlns="" id="{9165A18E-8116-53D4-974B-CB8704987EE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2;p39">
                <a:extLst>
                  <a:ext uri="{FF2B5EF4-FFF2-40B4-BE49-F238E27FC236}">
                    <a16:creationId xmlns:a16="http://schemas.microsoft.com/office/drawing/2014/main" xmlns="" id="{FB347309-A39E-7478-E7E0-D41F7BDD8F9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3;p39">
                <a:extLst>
                  <a:ext uri="{FF2B5EF4-FFF2-40B4-BE49-F238E27FC236}">
                    <a16:creationId xmlns:a16="http://schemas.microsoft.com/office/drawing/2014/main" xmlns="" id="{43DACB95-6C75-5FDC-353D-20CA2FA465E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4;p39">
                <a:extLst>
                  <a:ext uri="{FF2B5EF4-FFF2-40B4-BE49-F238E27FC236}">
                    <a16:creationId xmlns:a16="http://schemas.microsoft.com/office/drawing/2014/main" xmlns="" id="{71B51224-6B30-D31F-7C01-1F81919BFA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5;p39">
                <a:extLst>
                  <a:ext uri="{FF2B5EF4-FFF2-40B4-BE49-F238E27FC236}">
                    <a16:creationId xmlns:a16="http://schemas.microsoft.com/office/drawing/2014/main" xmlns="" id="{7149DDD0-1528-EAFD-D397-18681B11B3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6;p39">
                <a:extLst>
                  <a:ext uri="{FF2B5EF4-FFF2-40B4-BE49-F238E27FC236}">
                    <a16:creationId xmlns:a16="http://schemas.microsoft.com/office/drawing/2014/main" xmlns="" id="{565A96AA-CE4B-57DC-9E91-CC9E66D7F3F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57;p39">
                <a:extLst>
                  <a:ext uri="{FF2B5EF4-FFF2-40B4-BE49-F238E27FC236}">
                    <a16:creationId xmlns:a16="http://schemas.microsoft.com/office/drawing/2014/main" xmlns="" id="{69DDAE2C-B332-B686-0E0E-7C082ACBC8D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58;p39">
                <a:extLst>
                  <a:ext uri="{FF2B5EF4-FFF2-40B4-BE49-F238E27FC236}">
                    <a16:creationId xmlns:a16="http://schemas.microsoft.com/office/drawing/2014/main" xmlns="" id="{90FFAF35-D422-9006-FF7D-18FA7627A6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9;p39">
                <a:extLst>
                  <a:ext uri="{FF2B5EF4-FFF2-40B4-BE49-F238E27FC236}">
                    <a16:creationId xmlns:a16="http://schemas.microsoft.com/office/drawing/2014/main" xmlns="" id="{9C585591-B7C0-DD90-0BDD-D57C04DB73A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0;p39">
                <a:extLst>
                  <a:ext uri="{FF2B5EF4-FFF2-40B4-BE49-F238E27FC236}">
                    <a16:creationId xmlns:a16="http://schemas.microsoft.com/office/drawing/2014/main" xmlns="" id="{3E3BF661-B85B-6E55-FFC2-44DAE3CB42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1;p39">
                <a:extLst>
                  <a:ext uri="{FF2B5EF4-FFF2-40B4-BE49-F238E27FC236}">
                    <a16:creationId xmlns:a16="http://schemas.microsoft.com/office/drawing/2014/main" xmlns="" id="{BD4C3315-9034-3C25-DDFC-111A03C5793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2;p39">
                <a:extLst>
                  <a:ext uri="{FF2B5EF4-FFF2-40B4-BE49-F238E27FC236}">
                    <a16:creationId xmlns:a16="http://schemas.microsoft.com/office/drawing/2014/main" xmlns="" id="{27C52E45-21FB-65D5-EB41-1CB55A561D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3;p39">
                <a:extLst>
                  <a:ext uri="{FF2B5EF4-FFF2-40B4-BE49-F238E27FC236}">
                    <a16:creationId xmlns:a16="http://schemas.microsoft.com/office/drawing/2014/main" xmlns="" id="{52619808-D265-00EC-906D-493BE6365F8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4;p39">
                <a:extLst>
                  <a:ext uri="{FF2B5EF4-FFF2-40B4-BE49-F238E27FC236}">
                    <a16:creationId xmlns:a16="http://schemas.microsoft.com/office/drawing/2014/main" xmlns="" id="{C7017B66-AA1B-7C11-1619-B67EA539EB8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5;p39">
                <a:extLst>
                  <a:ext uri="{FF2B5EF4-FFF2-40B4-BE49-F238E27FC236}">
                    <a16:creationId xmlns:a16="http://schemas.microsoft.com/office/drawing/2014/main" xmlns="" id="{3C9D4326-BAC6-79B9-337B-D7207C086DC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66;p39">
                <a:extLst>
                  <a:ext uri="{FF2B5EF4-FFF2-40B4-BE49-F238E27FC236}">
                    <a16:creationId xmlns:a16="http://schemas.microsoft.com/office/drawing/2014/main" xmlns="" id="{F8A5DDB6-2156-4EFE-9C23-F5A98BCCD26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7;p39">
                <a:extLst>
                  <a:ext uri="{FF2B5EF4-FFF2-40B4-BE49-F238E27FC236}">
                    <a16:creationId xmlns:a16="http://schemas.microsoft.com/office/drawing/2014/main" xmlns="" id="{88B348FC-D7FB-235C-B72C-10E1E1CBB9A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8;p39">
                <a:extLst>
                  <a:ext uri="{FF2B5EF4-FFF2-40B4-BE49-F238E27FC236}">
                    <a16:creationId xmlns:a16="http://schemas.microsoft.com/office/drawing/2014/main" xmlns="" id="{EBABE230-4AE2-443F-4C65-3B07DD64166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969;p39">
              <a:extLst>
                <a:ext uri="{FF2B5EF4-FFF2-40B4-BE49-F238E27FC236}">
                  <a16:creationId xmlns:a16="http://schemas.microsoft.com/office/drawing/2014/main" xmlns="" id="{F17FF9D2-EB94-AC97-BB41-6D189BE73DCC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" name="Google Shape;970;p39">
                <a:extLst>
                  <a:ext uri="{FF2B5EF4-FFF2-40B4-BE49-F238E27FC236}">
                    <a16:creationId xmlns:a16="http://schemas.microsoft.com/office/drawing/2014/main" xmlns="" id="{599A4916-AC0F-E352-2958-1B9B85FFD1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1;p39">
                <a:extLst>
                  <a:ext uri="{FF2B5EF4-FFF2-40B4-BE49-F238E27FC236}">
                    <a16:creationId xmlns:a16="http://schemas.microsoft.com/office/drawing/2014/main" xmlns="" id="{501B8249-208F-217A-BA3C-187501B24AA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2;p39">
                <a:extLst>
                  <a:ext uri="{FF2B5EF4-FFF2-40B4-BE49-F238E27FC236}">
                    <a16:creationId xmlns:a16="http://schemas.microsoft.com/office/drawing/2014/main" xmlns="" id="{D145B550-9066-78A8-0D58-4EFBF6D3801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3;p39">
                <a:extLst>
                  <a:ext uri="{FF2B5EF4-FFF2-40B4-BE49-F238E27FC236}">
                    <a16:creationId xmlns:a16="http://schemas.microsoft.com/office/drawing/2014/main" xmlns="" id="{B259E300-5FEB-7551-56B3-0C246FF4177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4;p39">
                <a:extLst>
                  <a:ext uri="{FF2B5EF4-FFF2-40B4-BE49-F238E27FC236}">
                    <a16:creationId xmlns:a16="http://schemas.microsoft.com/office/drawing/2014/main" xmlns="" id="{0FD50433-27A4-E85E-0FE7-0DAD06360E6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5;p39">
                <a:extLst>
                  <a:ext uri="{FF2B5EF4-FFF2-40B4-BE49-F238E27FC236}">
                    <a16:creationId xmlns:a16="http://schemas.microsoft.com/office/drawing/2014/main" xmlns="" id="{81D3E2EA-2C2D-3E5E-D4BD-8501A1A5FC6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6;p39">
                <a:extLst>
                  <a:ext uri="{FF2B5EF4-FFF2-40B4-BE49-F238E27FC236}">
                    <a16:creationId xmlns:a16="http://schemas.microsoft.com/office/drawing/2014/main" xmlns="" id="{D4E83336-90F6-7531-3FE2-A1221EBCBF5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77;p39">
                <a:extLst>
                  <a:ext uri="{FF2B5EF4-FFF2-40B4-BE49-F238E27FC236}">
                    <a16:creationId xmlns:a16="http://schemas.microsoft.com/office/drawing/2014/main" xmlns="" id="{E53ECC85-6C03-873F-C7CE-9A2FDE8294E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8;p39">
                <a:extLst>
                  <a:ext uri="{FF2B5EF4-FFF2-40B4-BE49-F238E27FC236}">
                    <a16:creationId xmlns:a16="http://schemas.microsoft.com/office/drawing/2014/main" xmlns="" id="{947F9E0B-5DA7-8AAE-000F-9B16F39F281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9;p39">
                <a:extLst>
                  <a:ext uri="{FF2B5EF4-FFF2-40B4-BE49-F238E27FC236}">
                    <a16:creationId xmlns:a16="http://schemas.microsoft.com/office/drawing/2014/main" xmlns="" id="{D263F737-1BA1-AD64-E876-069211FDEFC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0;p39">
                <a:extLst>
                  <a:ext uri="{FF2B5EF4-FFF2-40B4-BE49-F238E27FC236}">
                    <a16:creationId xmlns:a16="http://schemas.microsoft.com/office/drawing/2014/main" xmlns="" id="{14B9CC59-4888-86CB-6FD8-1A412B516BB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1;p39">
                <a:extLst>
                  <a:ext uri="{FF2B5EF4-FFF2-40B4-BE49-F238E27FC236}">
                    <a16:creationId xmlns:a16="http://schemas.microsoft.com/office/drawing/2014/main" xmlns="" id="{D3AAFA63-F790-5FB5-D0A2-A90AFD12B5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2;p39">
                <a:extLst>
                  <a:ext uri="{FF2B5EF4-FFF2-40B4-BE49-F238E27FC236}">
                    <a16:creationId xmlns:a16="http://schemas.microsoft.com/office/drawing/2014/main" xmlns="" id="{719F8559-CDD8-E0F1-6480-11FAA54F39F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3;p39">
                <a:extLst>
                  <a:ext uri="{FF2B5EF4-FFF2-40B4-BE49-F238E27FC236}">
                    <a16:creationId xmlns:a16="http://schemas.microsoft.com/office/drawing/2014/main" xmlns="" id="{066CEDFE-7531-3C5A-70A3-9C4D1CFF60F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4;p39">
                <a:extLst>
                  <a:ext uri="{FF2B5EF4-FFF2-40B4-BE49-F238E27FC236}">
                    <a16:creationId xmlns:a16="http://schemas.microsoft.com/office/drawing/2014/main" xmlns="" id="{E8AB6BB1-4FB6-587D-0031-8ECF273F083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85;p39">
                <a:extLst>
                  <a:ext uri="{FF2B5EF4-FFF2-40B4-BE49-F238E27FC236}">
                    <a16:creationId xmlns:a16="http://schemas.microsoft.com/office/drawing/2014/main" xmlns="" id="{41D012C8-10EF-94EE-9E38-F449E49763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86;p39">
                <a:extLst>
                  <a:ext uri="{FF2B5EF4-FFF2-40B4-BE49-F238E27FC236}">
                    <a16:creationId xmlns:a16="http://schemas.microsoft.com/office/drawing/2014/main" xmlns="" id="{E707F98C-0170-09B2-754A-BB7F4728720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7;p39">
                <a:extLst>
                  <a:ext uri="{FF2B5EF4-FFF2-40B4-BE49-F238E27FC236}">
                    <a16:creationId xmlns:a16="http://schemas.microsoft.com/office/drawing/2014/main" xmlns="" id="{991C9978-251C-0613-79BC-9FA112A6E92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9" name="Oval 468">
            <a:extLst>
              <a:ext uri="{FF2B5EF4-FFF2-40B4-BE49-F238E27FC236}">
                <a16:creationId xmlns:a16="http://schemas.microsoft.com/office/drawing/2014/main" xmlns="" id="{E1F00AA1-149F-D163-4D88-D3EC744F0930}"/>
              </a:ext>
            </a:extLst>
          </p:cNvPr>
          <p:cNvSpPr/>
          <p:nvPr userDrawn="1"/>
        </p:nvSpPr>
        <p:spPr>
          <a:xfrm>
            <a:off x="4914296" y="-205533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0" name="Date Placeholder 3">
            <a:extLst>
              <a:ext uri="{FF2B5EF4-FFF2-40B4-BE49-F238E27FC236}">
                <a16:creationId xmlns:a16="http://schemas.microsoft.com/office/drawing/2014/main" xmlns="" id="{DDE78984-E623-E6DE-A6E1-5D163CF4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71" name="Footer Placeholder 4">
            <a:extLst>
              <a:ext uri="{FF2B5EF4-FFF2-40B4-BE49-F238E27FC236}">
                <a16:creationId xmlns:a16="http://schemas.microsoft.com/office/drawing/2014/main" xmlns="" id="{41D2E9D9-3C7F-37F0-8D02-7A2EBB29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72" name="Slide Number Placeholder 5">
            <a:extLst>
              <a:ext uri="{FF2B5EF4-FFF2-40B4-BE49-F238E27FC236}">
                <a16:creationId xmlns:a16="http://schemas.microsoft.com/office/drawing/2014/main" xmlns="" id="{D282268E-2C78-27BF-C49D-7E0D5B04E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37;p3">
            <a:extLst>
              <a:ext uri="{FF2B5EF4-FFF2-40B4-BE49-F238E27FC236}">
                <a16:creationId xmlns:a16="http://schemas.microsoft.com/office/drawing/2014/main" xmlns="" id="{BB29B35B-FDA1-40C1-3683-68F84222E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600" y="699460"/>
            <a:ext cx="7499280" cy="1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8613A8-9BC4-7546-567B-BD051B14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739"/>
            <a:ext cx="9137154" cy="3602715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895335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50492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2114504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724089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3939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22;p39">
            <a:extLst>
              <a:ext uri="{FF2B5EF4-FFF2-40B4-BE49-F238E27FC236}">
                <a16:creationId xmlns:a16="http://schemas.microsoft.com/office/drawing/2014/main" xmlns="" id="{ADE292E9-BDD1-E5E6-B8B4-C28AFBDEF476}"/>
              </a:ext>
            </a:extLst>
          </p:cNvPr>
          <p:cNvSpPr/>
          <p:nvPr userDrawn="1"/>
        </p:nvSpPr>
        <p:spPr>
          <a:xfrm>
            <a:off x="6462933" y="-27577"/>
            <a:ext cx="5734595" cy="5600866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4595" h="5600866">
                <a:moveTo>
                  <a:pt x="5734595" y="0"/>
                </a:moveTo>
                <a:lnTo>
                  <a:pt x="5729067" y="13063"/>
                </a:lnTo>
                <a:lnTo>
                  <a:pt x="5729067" y="5600866"/>
                </a:lnTo>
                <a:lnTo>
                  <a:pt x="0" y="5600866"/>
                </a:lnTo>
                <a:lnTo>
                  <a:pt x="5734595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95EB045-B7AD-1FB4-437F-68854B20FFDA}"/>
              </a:ext>
            </a:extLst>
          </p:cNvPr>
          <p:cNvSpPr/>
          <p:nvPr userDrawn="1"/>
        </p:nvSpPr>
        <p:spPr>
          <a:xfrm>
            <a:off x="3038798" y="4750029"/>
            <a:ext cx="6768714" cy="6768712"/>
          </a:xfrm>
          <a:prstGeom prst="ellipse">
            <a:avLst/>
          </a:prstGeom>
          <a:gradFill>
            <a:gsLst>
              <a:gs pos="0">
                <a:schemeClr val="accent1">
                  <a:alpha val="25000"/>
                </a:schemeClr>
              </a:gs>
              <a:gs pos="100000">
                <a:schemeClr val="accent5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oogle Shape;531;p39">
            <a:extLst>
              <a:ext uri="{FF2B5EF4-FFF2-40B4-BE49-F238E27FC236}">
                <a16:creationId xmlns:a16="http://schemas.microsoft.com/office/drawing/2014/main" xmlns="" id="{F32902B3-9808-C6CC-E235-6F647ED985A8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3" name="Google Shape;532;p39">
              <a:extLst>
                <a:ext uri="{FF2B5EF4-FFF2-40B4-BE49-F238E27FC236}">
                  <a16:creationId xmlns:a16="http://schemas.microsoft.com/office/drawing/2014/main" xmlns="" id="{6E2D0690-D872-1500-80D4-EC522E844D2B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1" name="Google Shape;533;p39">
                <a:extLst>
                  <a:ext uri="{FF2B5EF4-FFF2-40B4-BE49-F238E27FC236}">
                    <a16:creationId xmlns:a16="http://schemas.microsoft.com/office/drawing/2014/main" xmlns="" id="{EE60EA5D-8A86-86D3-CE3D-58849D29E59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4;p39">
                <a:extLst>
                  <a:ext uri="{FF2B5EF4-FFF2-40B4-BE49-F238E27FC236}">
                    <a16:creationId xmlns:a16="http://schemas.microsoft.com/office/drawing/2014/main" xmlns="" id="{27019507-480A-2307-D906-6158F73BBF4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5;p39">
                <a:extLst>
                  <a:ext uri="{FF2B5EF4-FFF2-40B4-BE49-F238E27FC236}">
                    <a16:creationId xmlns:a16="http://schemas.microsoft.com/office/drawing/2014/main" xmlns="" id="{EE4BBF84-4872-5EDB-9AD7-6446DE6E790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6;p39">
                <a:extLst>
                  <a:ext uri="{FF2B5EF4-FFF2-40B4-BE49-F238E27FC236}">
                    <a16:creationId xmlns:a16="http://schemas.microsoft.com/office/drawing/2014/main" xmlns="" id="{3209AABD-DAA1-0BA9-AAA3-849D495448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37;p39">
                <a:extLst>
                  <a:ext uri="{FF2B5EF4-FFF2-40B4-BE49-F238E27FC236}">
                    <a16:creationId xmlns:a16="http://schemas.microsoft.com/office/drawing/2014/main" xmlns="" id="{CAE39F7C-2C8E-7A26-CF59-BDCB20AF5C5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38;p39">
                <a:extLst>
                  <a:ext uri="{FF2B5EF4-FFF2-40B4-BE49-F238E27FC236}">
                    <a16:creationId xmlns:a16="http://schemas.microsoft.com/office/drawing/2014/main" xmlns="" id="{15810918-4519-07EE-0271-9B92B60B4BF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39;p39">
                <a:extLst>
                  <a:ext uri="{FF2B5EF4-FFF2-40B4-BE49-F238E27FC236}">
                    <a16:creationId xmlns:a16="http://schemas.microsoft.com/office/drawing/2014/main" xmlns="" id="{B357CC7F-C29C-0616-EF38-BE9342AA8B5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0;p39">
                <a:extLst>
                  <a:ext uri="{FF2B5EF4-FFF2-40B4-BE49-F238E27FC236}">
                    <a16:creationId xmlns:a16="http://schemas.microsoft.com/office/drawing/2014/main" xmlns="" id="{AF64B43F-BBCA-1E5B-6C6B-B65ED6923D6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1;p39">
                <a:extLst>
                  <a:ext uri="{FF2B5EF4-FFF2-40B4-BE49-F238E27FC236}">
                    <a16:creationId xmlns:a16="http://schemas.microsoft.com/office/drawing/2014/main" xmlns="" id="{8B992149-97AA-DC83-4BBA-DFD3120FC61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2;p39">
                <a:extLst>
                  <a:ext uri="{FF2B5EF4-FFF2-40B4-BE49-F238E27FC236}">
                    <a16:creationId xmlns:a16="http://schemas.microsoft.com/office/drawing/2014/main" xmlns="" id="{0B5F0FB7-8DAC-7B7B-CEC2-2E701294B39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3;p39">
                <a:extLst>
                  <a:ext uri="{FF2B5EF4-FFF2-40B4-BE49-F238E27FC236}">
                    <a16:creationId xmlns:a16="http://schemas.microsoft.com/office/drawing/2014/main" xmlns="" id="{B15C3596-859D-5F44-ED91-489E7311397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4;p39">
                <a:extLst>
                  <a:ext uri="{FF2B5EF4-FFF2-40B4-BE49-F238E27FC236}">
                    <a16:creationId xmlns:a16="http://schemas.microsoft.com/office/drawing/2014/main" xmlns="" id="{53DF8E9E-209D-FA89-13DD-AAF14D38326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5;p39">
                <a:extLst>
                  <a:ext uri="{FF2B5EF4-FFF2-40B4-BE49-F238E27FC236}">
                    <a16:creationId xmlns:a16="http://schemas.microsoft.com/office/drawing/2014/main" xmlns="" id="{E33FDA8A-60BA-F702-00A4-47B06E3B026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6;p39">
                <a:extLst>
                  <a:ext uri="{FF2B5EF4-FFF2-40B4-BE49-F238E27FC236}">
                    <a16:creationId xmlns:a16="http://schemas.microsoft.com/office/drawing/2014/main" xmlns="" id="{C6AAD00A-724B-3DC4-AB4E-1ABE34E438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7;p39">
                <a:extLst>
                  <a:ext uri="{FF2B5EF4-FFF2-40B4-BE49-F238E27FC236}">
                    <a16:creationId xmlns:a16="http://schemas.microsoft.com/office/drawing/2014/main" xmlns="" id="{5DFC10A2-DC40-AD0F-5639-AC52FD9950C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8;p39">
                <a:extLst>
                  <a:ext uri="{FF2B5EF4-FFF2-40B4-BE49-F238E27FC236}">
                    <a16:creationId xmlns:a16="http://schemas.microsoft.com/office/drawing/2014/main" xmlns="" id="{0FD67D8F-40CC-A468-CC5D-8D469A6381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9;p39">
                <a:extLst>
                  <a:ext uri="{FF2B5EF4-FFF2-40B4-BE49-F238E27FC236}">
                    <a16:creationId xmlns:a16="http://schemas.microsoft.com/office/drawing/2014/main" xmlns="" id="{8C1CCACC-CAA5-D3F4-2188-D471E79ECE4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50;p39">
                <a:extLst>
                  <a:ext uri="{FF2B5EF4-FFF2-40B4-BE49-F238E27FC236}">
                    <a16:creationId xmlns:a16="http://schemas.microsoft.com/office/drawing/2014/main" xmlns="" id="{5B4D6D3C-4B65-B218-240A-F3AA6ACF9AD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551;p39">
              <a:extLst>
                <a:ext uri="{FF2B5EF4-FFF2-40B4-BE49-F238E27FC236}">
                  <a16:creationId xmlns:a16="http://schemas.microsoft.com/office/drawing/2014/main" xmlns="" id="{CE6D50C6-A393-6CA1-7210-9DF4F45978C7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3" name="Google Shape;552;p39">
                <a:extLst>
                  <a:ext uri="{FF2B5EF4-FFF2-40B4-BE49-F238E27FC236}">
                    <a16:creationId xmlns:a16="http://schemas.microsoft.com/office/drawing/2014/main" xmlns="" id="{0DF53AC8-DF9B-5F23-BD34-1F077C39F89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3;p39">
                <a:extLst>
                  <a:ext uri="{FF2B5EF4-FFF2-40B4-BE49-F238E27FC236}">
                    <a16:creationId xmlns:a16="http://schemas.microsoft.com/office/drawing/2014/main" xmlns="" id="{596BF261-D4E1-27AF-A375-A4761CD7235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4;p39">
                <a:extLst>
                  <a:ext uri="{FF2B5EF4-FFF2-40B4-BE49-F238E27FC236}">
                    <a16:creationId xmlns:a16="http://schemas.microsoft.com/office/drawing/2014/main" xmlns="" id="{B45ADEA6-6557-0D3D-786A-0F8BF314E6A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5;p39">
                <a:extLst>
                  <a:ext uri="{FF2B5EF4-FFF2-40B4-BE49-F238E27FC236}">
                    <a16:creationId xmlns:a16="http://schemas.microsoft.com/office/drawing/2014/main" xmlns="" id="{E429E90B-C9A0-BC69-CAA5-5477C194FF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6;p39">
                <a:extLst>
                  <a:ext uri="{FF2B5EF4-FFF2-40B4-BE49-F238E27FC236}">
                    <a16:creationId xmlns:a16="http://schemas.microsoft.com/office/drawing/2014/main" xmlns="" id="{74E9A81F-8FCA-3267-DE34-1562658F5C9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57;p39">
                <a:extLst>
                  <a:ext uri="{FF2B5EF4-FFF2-40B4-BE49-F238E27FC236}">
                    <a16:creationId xmlns:a16="http://schemas.microsoft.com/office/drawing/2014/main" xmlns="" id="{5CFBAF57-DA2E-1F82-1013-D233E9025DA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58;p39">
                <a:extLst>
                  <a:ext uri="{FF2B5EF4-FFF2-40B4-BE49-F238E27FC236}">
                    <a16:creationId xmlns:a16="http://schemas.microsoft.com/office/drawing/2014/main" xmlns="" id="{442CBAF3-4DFF-BAAA-3C6D-765863221B2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59;p39">
                <a:extLst>
                  <a:ext uri="{FF2B5EF4-FFF2-40B4-BE49-F238E27FC236}">
                    <a16:creationId xmlns:a16="http://schemas.microsoft.com/office/drawing/2014/main" xmlns="" id="{E5162D12-282A-0C54-160C-662BF2B455F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0;p39">
                <a:extLst>
                  <a:ext uri="{FF2B5EF4-FFF2-40B4-BE49-F238E27FC236}">
                    <a16:creationId xmlns:a16="http://schemas.microsoft.com/office/drawing/2014/main" xmlns="" id="{5716FF99-7419-7B33-4C71-46781050222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1;p39">
                <a:extLst>
                  <a:ext uri="{FF2B5EF4-FFF2-40B4-BE49-F238E27FC236}">
                    <a16:creationId xmlns:a16="http://schemas.microsoft.com/office/drawing/2014/main" xmlns="" id="{F4DBA2B8-D128-5941-871E-1907B3FB988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2;p39">
                <a:extLst>
                  <a:ext uri="{FF2B5EF4-FFF2-40B4-BE49-F238E27FC236}">
                    <a16:creationId xmlns:a16="http://schemas.microsoft.com/office/drawing/2014/main" xmlns="" id="{F0F5BC39-02D4-68E8-6728-064FC8CB350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3;p39">
                <a:extLst>
                  <a:ext uri="{FF2B5EF4-FFF2-40B4-BE49-F238E27FC236}">
                    <a16:creationId xmlns:a16="http://schemas.microsoft.com/office/drawing/2014/main" xmlns="" id="{F515886F-0E28-859D-DFDC-28E8D853397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4;p39">
                <a:extLst>
                  <a:ext uri="{FF2B5EF4-FFF2-40B4-BE49-F238E27FC236}">
                    <a16:creationId xmlns:a16="http://schemas.microsoft.com/office/drawing/2014/main" xmlns="" id="{A56E4BF2-29B4-F3F6-266F-52D032C9FE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5;p39">
                <a:extLst>
                  <a:ext uri="{FF2B5EF4-FFF2-40B4-BE49-F238E27FC236}">
                    <a16:creationId xmlns:a16="http://schemas.microsoft.com/office/drawing/2014/main" xmlns="" id="{576F0A33-DAF7-8406-73FB-071D37E049B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6;p39">
                <a:extLst>
                  <a:ext uri="{FF2B5EF4-FFF2-40B4-BE49-F238E27FC236}">
                    <a16:creationId xmlns:a16="http://schemas.microsoft.com/office/drawing/2014/main" xmlns="" id="{526505F1-9A94-21A1-ECE8-2B40926135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7;p39">
                <a:extLst>
                  <a:ext uri="{FF2B5EF4-FFF2-40B4-BE49-F238E27FC236}">
                    <a16:creationId xmlns:a16="http://schemas.microsoft.com/office/drawing/2014/main" xmlns="" id="{26E2C211-965A-2219-88C0-BA7D2FE3466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8;p39">
                <a:extLst>
                  <a:ext uri="{FF2B5EF4-FFF2-40B4-BE49-F238E27FC236}">
                    <a16:creationId xmlns:a16="http://schemas.microsoft.com/office/drawing/2014/main" xmlns="" id="{57858590-0D70-ABE7-9CC4-7272CC965A4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9;p39">
                <a:extLst>
                  <a:ext uri="{FF2B5EF4-FFF2-40B4-BE49-F238E27FC236}">
                    <a16:creationId xmlns:a16="http://schemas.microsoft.com/office/drawing/2014/main" xmlns="" id="{CFDB29BE-152F-7989-DBE1-E3D92318648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570;p39">
              <a:extLst>
                <a:ext uri="{FF2B5EF4-FFF2-40B4-BE49-F238E27FC236}">
                  <a16:creationId xmlns:a16="http://schemas.microsoft.com/office/drawing/2014/main" xmlns="" id="{527CFFEE-315C-D4AA-58CE-706E4133D875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5" name="Google Shape;571;p39">
                <a:extLst>
                  <a:ext uri="{FF2B5EF4-FFF2-40B4-BE49-F238E27FC236}">
                    <a16:creationId xmlns:a16="http://schemas.microsoft.com/office/drawing/2014/main" xmlns="" id="{1B3EE59D-74C5-49AC-DDC5-49DE2AF9548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2;p39">
                <a:extLst>
                  <a:ext uri="{FF2B5EF4-FFF2-40B4-BE49-F238E27FC236}">
                    <a16:creationId xmlns:a16="http://schemas.microsoft.com/office/drawing/2014/main" xmlns="" id="{FEE94DC8-4127-3545-818A-15EF50BE27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3;p39">
                <a:extLst>
                  <a:ext uri="{FF2B5EF4-FFF2-40B4-BE49-F238E27FC236}">
                    <a16:creationId xmlns:a16="http://schemas.microsoft.com/office/drawing/2014/main" xmlns="" id="{E73DFAE4-7CE5-979A-C8F7-3493244B201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4;p39">
                <a:extLst>
                  <a:ext uri="{FF2B5EF4-FFF2-40B4-BE49-F238E27FC236}">
                    <a16:creationId xmlns:a16="http://schemas.microsoft.com/office/drawing/2014/main" xmlns="" id="{112C9D9B-B4EA-6BE3-231D-59DFC2E7FD2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5;p39">
                <a:extLst>
                  <a:ext uri="{FF2B5EF4-FFF2-40B4-BE49-F238E27FC236}">
                    <a16:creationId xmlns:a16="http://schemas.microsoft.com/office/drawing/2014/main" xmlns="" id="{4CFA72E0-61F3-596F-E2D6-01CC48AFC6E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6;p39">
                <a:extLst>
                  <a:ext uri="{FF2B5EF4-FFF2-40B4-BE49-F238E27FC236}">
                    <a16:creationId xmlns:a16="http://schemas.microsoft.com/office/drawing/2014/main" xmlns="" id="{F7FE0265-867F-A515-5C61-C6AD90E7F6C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77;p39">
                <a:extLst>
                  <a:ext uri="{FF2B5EF4-FFF2-40B4-BE49-F238E27FC236}">
                    <a16:creationId xmlns:a16="http://schemas.microsoft.com/office/drawing/2014/main" xmlns="" id="{BDB1278E-D0BE-29FD-5AAD-4A495FEC8FA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78;p39">
                <a:extLst>
                  <a:ext uri="{FF2B5EF4-FFF2-40B4-BE49-F238E27FC236}">
                    <a16:creationId xmlns:a16="http://schemas.microsoft.com/office/drawing/2014/main" xmlns="" id="{EA90954C-0135-46F1-6E39-15983604CED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9;p39">
                <a:extLst>
                  <a:ext uri="{FF2B5EF4-FFF2-40B4-BE49-F238E27FC236}">
                    <a16:creationId xmlns:a16="http://schemas.microsoft.com/office/drawing/2014/main" xmlns="" id="{51D658AD-5162-352E-F410-3829FB9A00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0;p39">
                <a:extLst>
                  <a:ext uri="{FF2B5EF4-FFF2-40B4-BE49-F238E27FC236}">
                    <a16:creationId xmlns:a16="http://schemas.microsoft.com/office/drawing/2014/main" xmlns="" id="{72E709A0-A8CE-6EBD-2FDA-13C646EF30A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1;p39">
                <a:extLst>
                  <a:ext uri="{FF2B5EF4-FFF2-40B4-BE49-F238E27FC236}">
                    <a16:creationId xmlns:a16="http://schemas.microsoft.com/office/drawing/2014/main" xmlns="" id="{3F063A0E-69DF-A1D1-1A56-BB758945C4C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2;p39">
                <a:extLst>
                  <a:ext uri="{FF2B5EF4-FFF2-40B4-BE49-F238E27FC236}">
                    <a16:creationId xmlns:a16="http://schemas.microsoft.com/office/drawing/2014/main" xmlns="" id="{27AD3AAF-0457-77AF-243D-5269920790C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3;p39">
                <a:extLst>
                  <a:ext uri="{FF2B5EF4-FFF2-40B4-BE49-F238E27FC236}">
                    <a16:creationId xmlns:a16="http://schemas.microsoft.com/office/drawing/2014/main" xmlns="" id="{78493127-8640-3C53-F86F-51CAE31E3A5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4;p39">
                <a:extLst>
                  <a:ext uri="{FF2B5EF4-FFF2-40B4-BE49-F238E27FC236}">
                    <a16:creationId xmlns:a16="http://schemas.microsoft.com/office/drawing/2014/main" xmlns="" id="{9086CB4B-7467-07EA-BD4B-68BE770D8E5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5;p39">
                <a:extLst>
                  <a:ext uri="{FF2B5EF4-FFF2-40B4-BE49-F238E27FC236}">
                    <a16:creationId xmlns:a16="http://schemas.microsoft.com/office/drawing/2014/main" xmlns="" id="{5E0C5E1C-ED8B-67C9-A69D-8B54EE397F3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86;p39">
                <a:extLst>
                  <a:ext uri="{FF2B5EF4-FFF2-40B4-BE49-F238E27FC236}">
                    <a16:creationId xmlns:a16="http://schemas.microsoft.com/office/drawing/2014/main" xmlns="" id="{75948712-00BC-B409-98D3-F129A879C32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7;p39">
                <a:extLst>
                  <a:ext uri="{FF2B5EF4-FFF2-40B4-BE49-F238E27FC236}">
                    <a16:creationId xmlns:a16="http://schemas.microsoft.com/office/drawing/2014/main" xmlns="" id="{5AF02C0A-ED1B-0A0D-A9E9-02CE483E34D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8;p39">
                <a:extLst>
                  <a:ext uri="{FF2B5EF4-FFF2-40B4-BE49-F238E27FC236}">
                    <a16:creationId xmlns:a16="http://schemas.microsoft.com/office/drawing/2014/main" xmlns="" id="{7C02E4C3-B132-C48D-6002-5D9C066C7E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589;p39">
              <a:extLst>
                <a:ext uri="{FF2B5EF4-FFF2-40B4-BE49-F238E27FC236}">
                  <a16:creationId xmlns:a16="http://schemas.microsoft.com/office/drawing/2014/main" xmlns="" id="{B58FF4D0-CEA9-EF3A-814F-58A7E36442E2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7" name="Google Shape;590;p39">
                <a:extLst>
                  <a:ext uri="{FF2B5EF4-FFF2-40B4-BE49-F238E27FC236}">
                    <a16:creationId xmlns:a16="http://schemas.microsoft.com/office/drawing/2014/main" xmlns="" id="{9632F384-F1AC-9093-2EC5-D565F5A9C67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1;p39">
                <a:extLst>
                  <a:ext uri="{FF2B5EF4-FFF2-40B4-BE49-F238E27FC236}">
                    <a16:creationId xmlns:a16="http://schemas.microsoft.com/office/drawing/2014/main" xmlns="" id="{C72C251D-0680-22A3-DDB5-C75949FCC6F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2;p39">
                <a:extLst>
                  <a:ext uri="{FF2B5EF4-FFF2-40B4-BE49-F238E27FC236}">
                    <a16:creationId xmlns:a16="http://schemas.microsoft.com/office/drawing/2014/main" xmlns="" id="{01A5229C-2063-AC27-9DBE-BB05E632CED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3;p39">
                <a:extLst>
                  <a:ext uri="{FF2B5EF4-FFF2-40B4-BE49-F238E27FC236}">
                    <a16:creationId xmlns:a16="http://schemas.microsoft.com/office/drawing/2014/main" xmlns="" id="{0D309CBC-9852-C11D-9B90-4FF89836FC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4;p39">
                <a:extLst>
                  <a:ext uri="{FF2B5EF4-FFF2-40B4-BE49-F238E27FC236}">
                    <a16:creationId xmlns:a16="http://schemas.microsoft.com/office/drawing/2014/main" xmlns="" id="{21C205F7-070C-9D2D-732F-30AD965A0D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5;p39">
                <a:extLst>
                  <a:ext uri="{FF2B5EF4-FFF2-40B4-BE49-F238E27FC236}">
                    <a16:creationId xmlns:a16="http://schemas.microsoft.com/office/drawing/2014/main" xmlns="" id="{C38CF283-167E-5440-9E68-769D10EA0BB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6;p39">
                <a:extLst>
                  <a:ext uri="{FF2B5EF4-FFF2-40B4-BE49-F238E27FC236}">
                    <a16:creationId xmlns:a16="http://schemas.microsoft.com/office/drawing/2014/main" xmlns="" id="{10800878-0953-77A7-9682-E297D5754E8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597;p39">
                <a:extLst>
                  <a:ext uri="{FF2B5EF4-FFF2-40B4-BE49-F238E27FC236}">
                    <a16:creationId xmlns:a16="http://schemas.microsoft.com/office/drawing/2014/main" xmlns="" id="{4B3FD723-86D7-6F4A-8400-BEB74A57201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8;p39">
                <a:extLst>
                  <a:ext uri="{FF2B5EF4-FFF2-40B4-BE49-F238E27FC236}">
                    <a16:creationId xmlns:a16="http://schemas.microsoft.com/office/drawing/2014/main" xmlns="" id="{4A9C1DDA-180C-0F6E-559E-3DB4A61D73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9;p39">
                <a:extLst>
                  <a:ext uri="{FF2B5EF4-FFF2-40B4-BE49-F238E27FC236}">
                    <a16:creationId xmlns:a16="http://schemas.microsoft.com/office/drawing/2014/main" xmlns="" id="{D15E1DC1-3AC7-1160-12A3-8042CD979FE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0;p39">
                <a:extLst>
                  <a:ext uri="{FF2B5EF4-FFF2-40B4-BE49-F238E27FC236}">
                    <a16:creationId xmlns:a16="http://schemas.microsoft.com/office/drawing/2014/main" xmlns="" id="{D898B2C6-FA95-4F0E-2153-44B437D218D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1;p39">
                <a:extLst>
                  <a:ext uri="{FF2B5EF4-FFF2-40B4-BE49-F238E27FC236}">
                    <a16:creationId xmlns:a16="http://schemas.microsoft.com/office/drawing/2014/main" xmlns="" id="{D5A53A3E-5BCC-DDC8-56EC-8910634C004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2;p39">
                <a:extLst>
                  <a:ext uri="{FF2B5EF4-FFF2-40B4-BE49-F238E27FC236}">
                    <a16:creationId xmlns:a16="http://schemas.microsoft.com/office/drawing/2014/main" xmlns="" id="{9002B875-8A49-1004-44CE-C1CAE8BADF3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3;p39">
                <a:extLst>
                  <a:ext uri="{FF2B5EF4-FFF2-40B4-BE49-F238E27FC236}">
                    <a16:creationId xmlns:a16="http://schemas.microsoft.com/office/drawing/2014/main" xmlns="" id="{E09AD06B-9837-F170-3699-3CA68E87155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4;p39">
                <a:extLst>
                  <a:ext uri="{FF2B5EF4-FFF2-40B4-BE49-F238E27FC236}">
                    <a16:creationId xmlns:a16="http://schemas.microsoft.com/office/drawing/2014/main" xmlns="" id="{57CD0835-A258-864A-6616-A5ADD11061E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605;p39">
                <a:extLst>
                  <a:ext uri="{FF2B5EF4-FFF2-40B4-BE49-F238E27FC236}">
                    <a16:creationId xmlns:a16="http://schemas.microsoft.com/office/drawing/2014/main" xmlns="" id="{C085A084-2BED-2F2F-EE22-4F7FC23857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606;p39">
                <a:extLst>
                  <a:ext uri="{FF2B5EF4-FFF2-40B4-BE49-F238E27FC236}">
                    <a16:creationId xmlns:a16="http://schemas.microsoft.com/office/drawing/2014/main" xmlns="" id="{2A76F0EE-09A5-4CBD-4C14-D7718507C37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7;p39">
                <a:extLst>
                  <a:ext uri="{FF2B5EF4-FFF2-40B4-BE49-F238E27FC236}">
                    <a16:creationId xmlns:a16="http://schemas.microsoft.com/office/drawing/2014/main" xmlns="" id="{8D271247-60E9-C3E9-CF42-7C5063FBF4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08;p39">
              <a:extLst>
                <a:ext uri="{FF2B5EF4-FFF2-40B4-BE49-F238E27FC236}">
                  <a16:creationId xmlns:a16="http://schemas.microsoft.com/office/drawing/2014/main" xmlns="" id="{F4C425E6-B402-3493-3801-7DEFDABB198F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9" name="Google Shape;609;p39">
                <a:extLst>
                  <a:ext uri="{FF2B5EF4-FFF2-40B4-BE49-F238E27FC236}">
                    <a16:creationId xmlns:a16="http://schemas.microsoft.com/office/drawing/2014/main" xmlns="" id="{B0596CAA-2CDD-68BB-591E-80206413DA8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0;p39">
                <a:extLst>
                  <a:ext uri="{FF2B5EF4-FFF2-40B4-BE49-F238E27FC236}">
                    <a16:creationId xmlns:a16="http://schemas.microsoft.com/office/drawing/2014/main" xmlns="" id="{C44BFC09-2769-6D21-E098-23C4D787D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1;p39">
                <a:extLst>
                  <a:ext uri="{FF2B5EF4-FFF2-40B4-BE49-F238E27FC236}">
                    <a16:creationId xmlns:a16="http://schemas.microsoft.com/office/drawing/2014/main" xmlns="" id="{1FFDF889-BE4C-AE9B-3E97-5E597747015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2;p39">
                <a:extLst>
                  <a:ext uri="{FF2B5EF4-FFF2-40B4-BE49-F238E27FC236}">
                    <a16:creationId xmlns:a16="http://schemas.microsoft.com/office/drawing/2014/main" xmlns="" id="{1591D829-9FD8-CC7D-5F29-CEE4CBF21FF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3;p39">
                <a:extLst>
                  <a:ext uri="{FF2B5EF4-FFF2-40B4-BE49-F238E27FC236}">
                    <a16:creationId xmlns:a16="http://schemas.microsoft.com/office/drawing/2014/main" xmlns="" id="{0BF713A8-5A9A-3FF5-0304-CF36C1778AD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4;p39">
                <a:extLst>
                  <a:ext uri="{FF2B5EF4-FFF2-40B4-BE49-F238E27FC236}">
                    <a16:creationId xmlns:a16="http://schemas.microsoft.com/office/drawing/2014/main" xmlns="" id="{CE635F2C-9BBD-DCD5-E98D-1F594E80AD1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5;p39">
                <a:extLst>
                  <a:ext uri="{FF2B5EF4-FFF2-40B4-BE49-F238E27FC236}">
                    <a16:creationId xmlns:a16="http://schemas.microsoft.com/office/drawing/2014/main" xmlns="" id="{0CEC26FE-010F-E10F-786A-5D4D632947E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6;p39">
                <a:extLst>
                  <a:ext uri="{FF2B5EF4-FFF2-40B4-BE49-F238E27FC236}">
                    <a16:creationId xmlns:a16="http://schemas.microsoft.com/office/drawing/2014/main" xmlns="" id="{6DB9456D-7F6D-83BB-8EBD-7695DCC59CA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7;p39">
                <a:extLst>
                  <a:ext uri="{FF2B5EF4-FFF2-40B4-BE49-F238E27FC236}">
                    <a16:creationId xmlns:a16="http://schemas.microsoft.com/office/drawing/2014/main" xmlns="" id="{4BE21C03-7A93-51EF-CBB9-45014263B8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8;p39">
                <a:extLst>
                  <a:ext uri="{FF2B5EF4-FFF2-40B4-BE49-F238E27FC236}">
                    <a16:creationId xmlns:a16="http://schemas.microsoft.com/office/drawing/2014/main" xmlns="" id="{6B55B2FE-7A05-A8A8-EEAD-0B6A4C20904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9;p39">
                <a:extLst>
                  <a:ext uri="{FF2B5EF4-FFF2-40B4-BE49-F238E27FC236}">
                    <a16:creationId xmlns:a16="http://schemas.microsoft.com/office/drawing/2014/main" xmlns="" id="{7AFC3121-8E5E-7449-DA4E-6A5AB79FE15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0;p39">
                <a:extLst>
                  <a:ext uri="{FF2B5EF4-FFF2-40B4-BE49-F238E27FC236}">
                    <a16:creationId xmlns:a16="http://schemas.microsoft.com/office/drawing/2014/main" xmlns="" id="{0DA9051E-F952-A033-D975-2C2391B0EBD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1;p39">
                <a:extLst>
                  <a:ext uri="{FF2B5EF4-FFF2-40B4-BE49-F238E27FC236}">
                    <a16:creationId xmlns:a16="http://schemas.microsoft.com/office/drawing/2014/main" xmlns="" id="{DCB35184-FCF7-58D7-404C-777322738E4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2;p39">
                <a:extLst>
                  <a:ext uri="{FF2B5EF4-FFF2-40B4-BE49-F238E27FC236}">
                    <a16:creationId xmlns:a16="http://schemas.microsoft.com/office/drawing/2014/main" xmlns="" id="{C45E8E50-6F87-BBB6-A846-46544953080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3;p39">
                <a:extLst>
                  <a:ext uri="{FF2B5EF4-FFF2-40B4-BE49-F238E27FC236}">
                    <a16:creationId xmlns:a16="http://schemas.microsoft.com/office/drawing/2014/main" xmlns="" id="{B8C8B69E-74E1-9BA4-7A33-86137CD42F0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24;p39">
                <a:extLst>
                  <a:ext uri="{FF2B5EF4-FFF2-40B4-BE49-F238E27FC236}">
                    <a16:creationId xmlns:a16="http://schemas.microsoft.com/office/drawing/2014/main" xmlns="" id="{FF5D2179-0BEC-7185-1E7E-E963A9A3E0E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25;p39">
                <a:extLst>
                  <a:ext uri="{FF2B5EF4-FFF2-40B4-BE49-F238E27FC236}">
                    <a16:creationId xmlns:a16="http://schemas.microsoft.com/office/drawing/2014/main" xmlns="" id="{7BE3B50C-F900-96A8-AC71-D8573EFF9E4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26;p39">
                <a:extLst>
                  <a:ext uri="{FF2B5EF4-FFF2-40B4-BE49-F238E27FC236}">
                    <a16:creationId xmlns:a16="http://schemas.microsoft.com/office/drawing/2014/main" xmlns="" id="{232772A1-A1BD-6F01-DE04-1523538ACB2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27;p39">
              <a:extLst>
                <a:ext uri="{FF2B5EF4-FFF2-40B4-BE49-F238E27FC236}">
                  <a16:creationId xmlns:a16="http://schemas.microsoft.com/office/drawing/2014/main" xmlns="" id="{6E8F7ACB-ACDA-7271-EC1F-E6FCEF0D1FE8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1" name="Google Shape;628;p39">
                <a:extLst>
                  <a:ext uri="{FF2B5EF4-FFF2-40B4-BE49-F238E27FC236}">
                    <a16:creationId xmlns:a16="http://schemas.microsoft.com/office/drawing/2014/main" xmlns="" id="{96EC49D3-3D70-2C01-8F46-63D874266C7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29;p39">
                <a:extLst>
                  <a:ext uri="{FF2B5EF4-FFF2-40B4-BE49-F238E27FC236}">
                    <a16:creationId xmlns:a16="http://schemas.microsoft.com/office/drawing/2014/main" xmlns="" id="{F0F4F716-CA56-2D3A-0A97-DB27876B9CA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0;p39">
                <a:extLst>
                  <a:ext uri="{FF2B5EF4-FFF2-40B4-BE49-F238E27FC236}">
                    <a16:creationId xmlns:a16="http://schemas.microsoft.com/office/drawing/2014/main" xmlns="" id="{3D85935F-90B9-E824-F309-68467CBA120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1;p39">
                <a:extLst>
                  <a:ext uri="{FF2B5EF4-FFF2-40B4-BE49-F238E27FC236}">
                    <a16:creationId xmlns:a16="http://schemas.microsoft.com/office/drawing/2014/main" xmlns="" id="{EB765271-DC1D-8AF7-AC31-CD737914C5D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2;p39">
                <a:extLst>
                  <a:ext uri="{FF2B5EF4-FFF2-40B4-BE49-F238E27FC236}">
                    <a16:creationId xmlns:a16="http://schemas.microsoft.com/office/drawing/2014/main" xmlns="" id="{FC195DC6-BE12-C448-21CB-19FA1C7FA4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3;p39">
                <a:extLst>
                  <a:ext uri="{FF2B5EF4-FFF2-40B4-BE49-F238E27FC236}">
                    <a16:creationId xmlns:a16="http://schemas.microsoft.com/office/drawing/2014/main" xmlns="" id="{340C74B0-D7D5-08EA-0D03-27F963335C2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4;p39">
                <a:extLst>
                  <a:ext uri="{FF2B5EF4-FFF2-40B4-BE49-F238E27FC236}">
                    <a16:creationId xmlns:a16="http://schemas.microsoft.com/office/drawing/2014/main" xmlns="" id="{3F573265-A26F-C2AF-9D2F-EF8DE170829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5;p39">
                <a:extLst>
                  <a:ext uri="{FF2B5EF4-FFF2-40B4-BE49-F238E27FC236}">
                    <a16:creationId xmlns:a16="http://schemas.microsoft.com/office/drawing/2014/main" xmlns="" id="{30AC94E3-088A-5F72-CD64-BBF8356357F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6;p39">
                <a:extLst>
                  <a:ext uri="{FF2B5EF4-FFF2-40B4-BE49-F238E27FC236}">
                    <a16:creationId xmlns:a16="http://schemas.microsoft.com/office/drawing/2014/main" xmlns="" id="{F68E58B2-9E1A-7A29-4898-76F311FBA2A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7;p39">
                <a:extLst>
                  <a:ext uri="{FF2B5EF4-FFF2-40B4-BE49-F238E27FC236}">
                    <a16:creationId xmlns:a16="http://schemas.microsoft.com/office/drawing/2014/main" xmlns="" id="{524F7EBE-0389-24A4-8D3B-0AFB053C0BC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8;p39">
                <a:extLst>
                  <a:ext uri="{FF2B5EF4-FFF2-40B4-BE49-F238E27FC236}">
                    <a16:creationId xmlns:a16="http://schemas.microsoft.com/office/drawing/2014/main" xmlns="" id="{2B5DF089-AB19-CFEC-5CF2-94FDC443994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9;p39">
                <a:extLst>
                  <a:ext uri="{FF2B5EF4-FFF2-40B4-BE49-F238E27FC236}">
                    <a16:creationId xmlns:a16="http://schemas.microsoft.com/office/drawing/2014/main" xmlns="" id="{539CD1BE-0FD2-DD4E-1EDD-C4D44B54431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0;p39">
                <a:extLst>
                  <a:ext uri="{FF2B5EF4-FFF2-40B4-BE49-F238E27FC236}">
                    <a16:creationId xmlns:a16="http://schemas.microsoft.com/office/drawing/2014/main" xmlns="" id="{08755601-9307-739E-ED5A-7CD32DD436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1;p39">
                <a:extLst>
                  <a:ext uri="{FF2B5EF4-FFF2-40B4-BE49-F238E27FC236}">
                    <a16:creationId xmlns:a16="http://schemas.microsoft.com/office/drawing/2014/main" xmlns="" id="{2E33C355-6BB4-7CA0-1429-9C148F300BF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2;p39">
                <a:extLst>
                  <a:ext uri="{FF2B5EF4-FFF2-40B4-BE49-F238E27FC236}">
                    <a16:creationId xmlns:a16="http://schemas.microsoft.com/office/drawing/2014/main" xmlns="" id="{B5727BC1-4A3B-CE01-9DE6-9C482714DE9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43;p39">
                <a:extLst>
                  <a:ext uri="{FF2B5EF4-FFF2-40B4-BE49-F238E27FC236}">
                    <a16:creationId xmlns:a16="http://schemas.microsoft.com/office/drawing/2014/main" xmlns="" id="{A5BE0718-D05E-489E-5734-DBDCB0B455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44;p39">
                <a:extLst>
                  <a:ext uri="{FF2B5EF4-FFF2-40B4-BE49-F238E27FC236}">
                    <a16:creationId xmlns:a16="http://schemas.microsoft.com/office/drawing/2014/main" xmlns="" id="{ED05B5F6-8B7E-0864-F013-1FBD3794BEF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45;p39">
                <a:extLst>
                  <a:ext uri="{FF2B5EF4-FFF2-40B4-BE49-F238E27FC236}">
                    <a16:creationId xmlns:a16="http://schemas.microsoft.com/office/drawing/2014/main" xmlns="" id="{D5D353AE-C445-0D1A-381D-F4C933EB0C1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46;p39">
              <a:extLst>
                <a:ext uri="{FF2B5EF4-FFF2-40B4-BE49-F238E27FC236}">
                  <a16:creationId xmlns:a16="http://schemas.microsoft.com/office/drawing/2014/main" xmlns="" id="{4BFCECAF-2AA0-80A7-00C3-FCB5D9FF0F84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3" name="Google Shape;647;p39">
                <a:extLst>
                  <a:ext uri="{FF2B5EF4-FFF2-40B4-BE49-F238E27FC236}">
                    <a16:creationId xmlns:a16="http://schemas.microsoft.com/office/drawing/2014/main" xmlns="" id="{FC4BA2CF-F539-49B0-0BE8-B33DB87B8F9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48;p39">
                <a:extLst>
                  <a:ext uri="{FF2B5EF4-FFF2-40B4-BE49-F238E27FC236}">
                    <a16:creationId xmlns:a16="http://schemas.microsoft.com/office/drawing/2014/main" xmlns="" id="{90288FA5-5F42-C73A-F22D-192A900220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49;p39">
                <a:extLst>
                  <a:ext uri="{FF2B5EF4-FFF2-40B4-BE49-F238E27FC236}">
                    <a16:creationId xmlns:a16="http://schemas.microsoft.com/office/drawing/2014/main" xmlns="" id="{A5CB58B5-BFFD-9C93-6337-522385500F7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0;p39">
                <a:extLst>
                  <a:ext uri="{FF2B5EF4-FFF2-40B4-BE49-F238E27FC236}">
                    <a16:creationId xmlns:a16="http://schemas.microsoft.com/office/drawing/2014/main" xmlns="" id="{AF7568CF-EA48-2C72-ABC0-AF519CD677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1;p39">
                <a:extLst>
                  <a:ext uri="{FF2B5EF4-FFF2-40B4-BE49-F238E27FC236}">
                    <a16:creationId xmlns:a16="http://schemas.microsoft.com/office/drawing/2014/main" xmlns="" id="{6D143C9B-0DA3-3992-3AFB-E4A37D88FB7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2;p39">
                <a:extLst>
                  <a:ext uri="{FF2B5EF4-FFF2-40B4-BE49-F238E27FC236}">
                    <a16:creationId xmlns:a16="http://schemas.microsoft.com/office/drawing/2014/main" xmlns="" id="{EE3ABFA1-68B6-4635-3586-47FC7C1D4B2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3;p39">
                <a:extLst>
                  <a:ext uri="{FF2B5EF4-FFF2-40B4-BE49-F238E27FC236}">
                    <a16:creationId xmlns:a16="http://schemas.microsoft.com/office/drawing/2014/main" xmlns="" id="{31849177-F53A-87CC-B856-89D6334014F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4;p39">
                <a:extLst>
                  <a:ext uri="{FF2B5EF4-FFF2-40B4-BE49-F238E27FC236}">
                    <a16:creationId xmlns:a16="http://schemas.microsoft.com/office/drawing/2014/main" xmlns="" id="{CCB0773C-08D0-3DF6-D060-1B8546D3ADA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5;p39">
                <a:extLst>
                  <a:ext uri="{FF2B5EF4-FFF2-40B4-BE49-F238E27FC236}">
                    <a16:creationId xmlns:a16="http://schemas.microsoft.com/office/drawing/2014/main" xmlns="" id="{871ED982-71CB-6B62-5D1D-09A73BF921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6;p39">
                <a:extLst>
                  <a:ext uri="{FF2B5EF4-FFF2-40B4-BE49-F238E27FC236}">
                    <a16:creationId xmlns:a16="http://schemas.microsoft.com/office/drawing/2014/main" xmlns="" id="{18C1F57F-C9D4-F93B-DBE3-595BA672647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7;p39">
                <a:extLst>
                  <a:ext uri="{FF2B5EF4-FFF2-40B4-BE49-F238E27FC236}">
                    <a16:creationId xmlns:a16="http://schemas.microsoft.com/office/drawing/2014/main" xmlns="" id="{2E96624D-CAF6-83FC-3860-BBF742A3898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8;p39">
                <a:extLst>
                  <a:ext uri="{FF2B5EF4-FFF2-40B4-BE49-F238E27FC236}">
                    <a16:creationId xmlns:a16="http://schemas.microsoft.com/office/drawing/2014/main" xmlns="" id="{182B7C38-FDCC-CAC1-405F-1AB6BFEFE28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9;p39">
                <a:extLst>
                  <a:ext uri="{FF2B5EF4-FFF2-40B4-BE49-F238E27FC236}">
                    <a16:creationId xmlns:a16="http://schemas.microsoft.com/office/drawing/2014/main" xmlns="" id="{FE44E1D4-53D7-2544-809B-50174E03226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0;p39">
                <a:extLst>
                  <a:ext uri="{FF2B5EF4-FFF2-40B4-BE49-F238E27FC236}">
                    <a16:creationId xmlns:a16="http://schemas.microsoft.com/office/drawing/2014/main" xmlns="" id="{3950F0A5-DEF6-2F67-3D7F-708B70E4522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1;p39">
                <a:extLst>
                  <a:ext uri="{FF2B5EF4-FFF2-40B4-BE49-F238E27FC236}">
                    <a16:creationId xmlns:a16="http://schemas.microsoft.com/office/drawing/2014/main" xmlns="" id="{85640381-2B9F-E1B2-AED1-1323AC1796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62;p39">
                <a:extLst>
                  <a:ext uri="{FF2B5EF4-FFF2-40B4-BE49-F238E27FC236}">
                    <a16:creationId xmlns:a16="http://schemas.microsoft.com/office/drawing/2014/main" xmlns="" id="{277E238A-5742-EDD6-0DBC-F40696C7700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63;p39">
                <a:extLst>
                  <a:ext uri="{FF2B5EF4-FFF2-40B4-BE49-F238E27FC236}">
                    <a16:creationId xmlns:a16="http://schemas.microsoft.com/office/drawing/2014/main" xmlns="" id="{39F77475-FD48-B5A7-8076-50931DF3F41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64;p39">
                <a:extLst>
                  <a:ext uri="{FF2B5EF4-FFF2-40B4-BE49-F238E27FC236}">
                    <a16:creationId xmlns:a16="http://schemas.microsoft.com/office/drawing/2014/main" xmlns="" id="{3F4AA8A4-E0AF-4E78-AF53-F5192B5C74A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665;p39">
              <a:extLst>
                <a:ext uri="{FF2B5EF4-FFF2-40B4-BE49-F238E27FC236}">
                  <a16:creationId xmlns:a16="http://schemas.microsoft.com/office/drawing/2014/main" xmlns="" id="{DF40250A-C229-7008-8342-A389B4FAFD00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5" name="Google Shape;666;p39">
                <a:extLst>
                  <a:ext uri="{FF2B5EF4-FFF2-40B4-BE49-F238E27FC236}">
                    <a16:creationId xmlns:a16="http://schemas.microsoft.com/office/drawing/2014/main" xmlns="" id="{3984122C-B0C5-C9C6-1E8A-96733AE1016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67;p39">
                <a:extLst>
                  <a:ext uri="{FF2B5EF4-FFF2-40B4-BE49-F238E27FC236}">
                    <a16:creationId xmlns:a16="http://schemas.microsoft.com/office/drawing/2014/main" xmlns="" id="{005CADE8-1E1D-BA56-C71D-C1BB7E7F784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68;p39">
                <a:extLst>
                  <a:ext uri="{FF2B5EF4-FFF2-40B4-BE49-F238E27FC236}">
                    <a16:creationId xmlns:a16="http://schemas.microsoft.com/office/drawing/2014/main" xmlns="" id="{09B2E915-D51D-85B4-081B-D844CE27CC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69;p39">
                <a:extLst>
                  <a:ext uri="{FF2B5EF4-FFF2-40B4-BE49-F238E27FC236}">
                    <a16:creationId xmlns:a16="http://schemas.microsoft.com/office/drawing/2014/main" xmlns="" id="{1E08C2E4-5CF1-B528-36C2-C6D0BFA4DBA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0;p39">
                <a:extLst>
                  <a:ext uri="{FF2B5EF4-FFF2-40B4-BE49-F238E27FC236}">
                    <a16:creationId xmlns:a16="http://schemas.microsoft.com/office/drawing/2014/main" xmlns="" id="{8284B35A-242D-C25B-E9B0-E1CD75C3382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1;p39">
                <a:extLst>
                  <a:ext uri="{FF2B5EF4-FFF2-40B4-BE49-F238E27FC236}">
                    <a16:creationId xmlns:a16="http://schemas.microsoft.com/office/drawing/2014/main" xmlns="" id="{8468BC05-B2B9-E2B3-F603-EE861F9A116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2;p39">
                <a:extLst>
                  <a:ext uri="{FF2B5EF4-FFF2-40B4-BE49-F238E27FC236}">
                    <a16:creationId xmlns:a16="http://schemas.microsoft.com/office/drawing/2014/main" xmlns="" id="{986ECD96-9DCE-E761-E63E-A06AECD7E8D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3;p39">
                <a:extLst>
                  <a:ext uri="{FF2B5EF4-FFF2-40B4-BE49-F238E27FC236}">
                    <a16:creationId xmlns:a16="http://schemas.microsoft.com/office/drawing/2014/main" xmlns="" id="{91956106-F2FB-1157-D6E8-FE16A86AD48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4;p39">
                <a:extLst>
                  <a:ext uri="{FF2B5EF4-FFF2-40B4-BE49-F238E27FC236}">
                    <a16:creationId xmlns:a16="http://schemas.microsoft.com/office/drawing/2014/main" xmlns="" id="{B439A145-D441-488F-3389-D889483F1CD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5;p39">
                <a:extLst>
                  <a:ext uri="{FF2B5EF4-FFF2-40B4-BE49-F238E27FC236}">
                    <a16:creationId xmlns:a16="http://schemas.microsoft.com/office/drawing/2014/main" xmlns="" id="{A022D96A-0A67-E5F8-8880-6D99D76D71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6;p39">
                <a:extLst>
                  <a:ext uri="{FF2B5EF4-FFF2-40B4-BE49-F238E27FC236}">
                    <a16:creationId xmlns:a16="http://schemas.microsoft.com/office/drawing/2014/main" xmlns="" id="{E58A450D-82C6-C3EA-E3F4-12AD759BDD5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7;p39">
                <a:extLst>
                  <a:ext uri="{FF2B5EF4-FFF2-40B4-BE49-F238E27FC236}">
                    <a16:creationId xmlns:a16="http://schemas.microsoft.com/office/drawing/2014/main" xmlns="" id="{4B4C3C71-7D1D-AF4E-0D15-D64297D472D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8;p39">
                <a:extLst>
                  <a:ext uri="{FF2B5EF4-FFF2-40B4-BE49-F238E27FC236}">
                    <a16:creationId xmlns:a16="http://schemas.microsoft.com/office/drawing/2014/main" xmlns="" id="{99937DDB-8544-601B-9765-17ADCB9C392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9;p39">
                <a:extLst>
                  <a:ext uri="{FF2B5EF4-FFF2-40B4-BE49-F238E27FC236}">
                    <a16:creationId xmlns:a16="http://schemas.microsoft.com/office/drawing/2014/main" xmlns="" id="{2D67E0BC-EDBE-039D-AC22-F72DDA6256F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0;p39">
                <a:extLst>
                  <a:ext uri="{FF2B5EF4-FFF2-40B4-BE49-F238E27FC236}">
                    <a16:creationId xmlns:a16="http://schemas.microsoft.com/office/drawing/2014/main" xmlns="" id="{B62E60B2-8F37-D434-6847-FCFB1588B05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81;p39">
                <a:extLst>
                  <a:ext uri="{FF2B5EF4-FFF2-40B4-BE49-F238E27FC236}">
                    <a16:creationId xmlns:a16="http://schemas.microsoft.com/office/drawing/2014/main" xmlns="" id="{3C78C91A-6E7A-2B2F-4B21-3B2B1FE8DA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82;p39">
                <a:extLst>
                  <a:ext uri="{FF2B5EF4-FFF2-40B4-BE49-F238E27FC236}">
                    <a16:creationId xmlns:a16="http://schemas.microsoft.com/office/drawing/2014/main" xmlns="" id="{A735BC69-6D96-7D46-E192-9488FD3FA5B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83;p39">
                <a:extLst>
                  <a:ext uri="{FF2B5EF4-FFF2-40B4-BE49-F238E27FC236}">
                    <a16:creationId xmlns:a16="http://schemas.microsoft.com/office/drawing/2014/main" xmlns="" id="{84F2A1AE-8368-C32B-E88B-4725CCF1C28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84;p39">
              <a:extLst>
                <a:ext uri="{FF2B5EF4-FFF2-40B4-BE49-F238E27FC236}">
                  <a16:creationId xmlns:a16="http://schemas.microsoft.com/office/drawing/2014/main" xmlns="" id="{8361EA04-9F74-98AF-5ECC-36837B1A633B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7" name="Google Shape;685;p39">
                <a:extLst>
                  <a:ext uri="{FF2B5EF4-FFF2-40B4-BE49-F238E27FC236}">
                    <a16:creationId xmlns:a16="http://schemas.microsoft.com/office/drawing/2014/main" xmlns="" id="{6AC6133A-627A-E100-0E10-95C665C98F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6;p39">
                <a:extLst>
                  <a:ext uri="{FF2B5EF4-FFF2-40B4-BE49-F238E27FC236}">
                    <a16:creationId xmlns:a16="http://schemas.microsoft.com/office/drawing/2014/main" xmlns="" id="{7565CABC-7B2B-6A9E-C853-49954993E57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87;p39">
                <a:extLst>
                  <a:ext uri="{FF2B5EF4-FFF2-40B4-BE49-F238E27FC236}">
                    <a16:creationId xmlns:a16="http://schemas.microsoft.com/office/drawing/2014/main" xmlns="" id="{9BFD62AC-A90F-437E-0B21-7D4F696049E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88;p39">
                <a:extLst>
                  <a:ext uri="{FF2B5EF4-FFF2-40B4-BE49-F238E27FC236}">
                    <a16:creationId xmlns:a16="http://schemas.microsoft.com/office/drawing/2014/main" xmlns="" id="{2E5C6A20-0BC4-724A-EE56-EDC7FA67077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89;p39">
                <a:extLst>
                  <a:ext uri="{FF2B5EF4-FFF2-40B4-BE49-F238E27FC236}">
                    <a16:creationId xmlns:a16="http://schemas.microsoft.com/office/drawing/2014/main" xmlns="" id="{1ADC5A0C-EB3B-7E65-7361-1477E7E2EF0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0;p39">
                <a:extLst>
                  <a:ext uri="{FF2B5EF4-FFF2-40B4-BE49-F238E27FC236}">
                    <a16:creationId xmlns:a16="http://schemas.microsoft.com/office/drawing/2014/main" xmlns="" id="{BF9FD1D7-81D2-A5F3-02CE-C0DC8EEA139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1;p39">
                <a:extLst>
                  <a:ext uri="{FF2B5EF4-FFF2-40B4-BE49-F238E27FC236}">
                    <a16:creationId xmlns:a16="http://schemas.microsoft.com/office/drawing/2014/main" xmlns="" id="{2D672A5D-121C-8D1B-0863-37C7A1F6A4E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2;p39">
                <a:extLst>
                  <a:ext uri="{FF2B5EF4-FFF2-40B4-BE49-F238E27FC236}">
                    <a16:creationId xmlns:a16="http://schemas.microsoft.com/office/drawing/2014/main" xmlns="" id="{38070FCF-BE61-5E49-F50C-BFE5ED9DCA3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3;p39">
                <a:extLst>
                  <a:ext uri="{FF2B5EF4-FFF2-40B4-BE49-F238E27FC236}">
                    <a16:creationId xmlns:a16="http://schemas.microsoft.com/office/drawing/2014/main" xmlns="" id="{EDF7AFAB-391D-F959-46AF-C82D67C1146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4;p39">
                <a:extLst>
                  <a:ext uri="{FF2B5EF4-FFF2-40B4-BE49-F238E27FC236}">
                    <a16:creationId xmlns:a16="http://schemas.microsoft.com/office/drawing/2014/main" xmlns="" id="{FFFB840D-6B19-F16C-F516-7AF67554950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5;p39">
                <a:extLst>
                  <a:ext uri="{FF2B5EF4-FFF2-40B4-BE49-F238E27FC236}">
                    <a16:creationId xmlns:a16="http://schemas.microsoft.com/office/drawing/2014/main" xmlns="" id="{40C1C737-1AC8-306B-B776-4D4E51326DA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6;p39">
                <a:extLst>
                  <a:ext uri="{FF2B5EF4-FFF2-40B4-BE49-F238E27FC236}">
                    <a16:creationId xmlns:a16="http://schemas.microsoft.com/office/drawing/2014/main" xmlns="" id="{A18B886F-CEAD-1B93-4B9E-DACA5FE80B0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7;p39">
                <a:extLst>
                  <a:ext uri="{FF2B5EF4-FFF2-40B4-BE49-F238E27FC236}">
                    <a16:creationId xmlns:a16="http://schemas.microsoft.com/office/drawing/2014/main" xmlns="" id="{ADB56D95-31CF-72BA-4E48-A8CF63824F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8;p39">
                <a:extLst>
                  <a:ext uri="{FF2B5EF4-FFF2-40B4-BE49-F238E27FC236}">
                    <a16:creationId xmlns:a16="http://schemas.microsoft.com/office/drawing/2014/main" xmlns="" id="{1B7BDB17-CE2A-9DE5-B8AA-500DF6DB412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9;p39">
                <a:extLst>
                  <a:ext uri="{FF2B5EF4-FFF2-40B4-BE49-F238E27FC236}">
                    <a16:creationId xmlns:a16="http://schemas.microsoft.com/office/drawing/2014/main" xmlns="" id="{F63545BC-60A4-D74C-C317-20244177A32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700;p39">
                <a:extLst>
                  <a:ext uri="{FF2B5EF4-FFF2-40B4-BE49-F238E27FC236}">
                    <a16:creationId xmlns:a16="http://schemas.microsoft.com/office/drawing/2014/main" xmlns="" id="{5A69EAD0-C4DE-F44E-CFB8-F0EF04FA0B3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701;p39">
                <a:extLst>
                  <a:ext uri="{FF2B5EF4-FFF2-40B4-BE49-F238E27FC236}">
                    <a16:creationId xmlns:a16="http://schemas.microsoft.com/office/drawing/2014/main" xmlns="" id="{16188F39-CF0B-DD57-2673-3519512B307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702;p39">
                <a:extLst>
                  <a:ext uri="{FF2B5EF4-FFF2-40B4-BE49-F238E27FC236}">
                    <a16:creationId xmlns:a16="http://schemas.microsoft.com/office/drawing/2014/main" xmlns="" id="{D0910892-E39F-F374-29BD-A6F445B9E4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03;p39">
              <a:extLst>
                <a:ext uri="{FF2B5EF4-FFF2-40B4-BE49-F238E27FC236}">
                  <a16:creationId xmlns:a16="http://schemas.microsoft.com/office/drawing/2014/main" xmlns="" id="{FBAED4E3-63F4-D3E0-D8CD-10DF3865CBDC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9" name="Google Shape;704;p39">
                <a:extLst>
                  <a:ext uri="{FF2B5EF4-FFF2-40B4-BE49-F238E27FC236}">
                    <a16:creationId xmlns:a16="http://schemas.microsoft.com/office/drawing/2014/main" xmlns="" id="{BB81B7A1-02BD-C0BE-A421-1E3F96745F0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5;p39">
                <a:extLst>
                  <a:ext uri="{FF2B5EF4-FFF2-40B4-BE49-F238E27FC236}">
                    <a16:creationId xmlns:a16="http://schemas.microsoft.com/office/drawing/2014/main" xmlns="" id="{A5F3D1CE-946D-9C3A-1788-008CA26F94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6;p39">
                <a:extLst>
                  <a:ext uri="{FF2B5EF4-FFF2-40B4-BE49-F238E27FC236}">
                    <a16:creationId xmlns:a16="http://schemas.microsoft.com/office/drawing/2014/main" xmlns="" id="{081A8235-217E-BE7A-7449-4F0EC5EFC4F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07;p39">
                <a:extLst>
                  <a:ext uri="{FF2B5EF4-FFF2-40B4-BE49-F238E27FC236}">
                    <a16:creationId xmlns:a16="http://schemas.microsoft.com/office/drawing/2014/main" xmlns="" id="{66BB1701-709A-F1CC-5BA4-569E13823A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08;p39">
                <a:extLst>
                  <a:ext uri="{FF2B5EF4-FFF2-40B4-BE49-F238E27FC236}">
                    <a16:creationId xmlns:a16="http://schemas.microsoft.com/office/drawing/2014/main" xmlns="" id="{D33C9069-88C9-6D5B-8CDF-20810F0238E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09;p39">
                <a:extLst>
                  <a:ext uri="{FF2B5EF4-FFF2-40B4-BE49-F238E27FC236}">
                    <a16:creationId xmlns:a16="http://schemas.microsoft.com/office/drawing/2014/main" xmlns="" id="{438FCC50-C0DE-2EC4-C830-4AF6BC3EACB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0;p39">
                <a:extLst>
                  <a:ext uri="{FF2B5EF4-FFF2-40B4-BE49-F238E27FC236}">
                    <a16:creationId xmlns:a16="http://schemas.microsoft.com/office/drawing/2014/main" xmlns="" id="{C872F755-DEEA-9FCC-B9C3-D2B6BBC9FD3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1;p39">
                <a:extLst>
                  <a:ext uri="{FF2B5EF4-FFF2-40B4-BE49-F238E27FC236}">
                    <a16:creationId xmlns:a16="http://schemas.microsoft.com/office/drawing/2014/main" xmlns="" id="{C046BE53-A57D-47FA-A941-7DB5ACC23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2;p39">
                <a:extLst>
                  <a:ext uri="{FF2B5EF4-FFF2-40B4-BE49-F238E27FC236}">
                    <a16:creationId xmlns:a16="http://schemas.microsoft.com/office/drawing/2014/main" xmlns="" id="{E056915D-79E6-6B58-94CF-C5D5EA7DCCF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3;p39">
                <a:extLst>
                  <a:ext uri="{FF2B5EF4-FFF2-40B4-BE49-F238E27FC236}">
                    <a16:creationId xmlns:a16="http://schemas.microsoft.com/office/drawing/2014/main" xmlns="" id="{813584E6-B316-D036-F9B1-9C4D1E8B995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4;p39">
                <a:extLst>
                  <a:ext uri="{FF2B5EF4-FFF2-40B4-BE49-F238E27FC236}">
                    <a16:creationId xmlns:a16="http://schemas.microsoft.com/office/drawing/2014/main" xmlns="" id="{AD47D44F-EA5C-0144-1993-1A8BE47A052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5;p39">
                <a:extLst>
                  <a:ext uri="{FF2B5EF4-FFF2-40B4-BE49-F238E27FC236}">
                    <a16:creationId xmlns:a16="http://schemas.microsoft.com/office/drawing/2014/main" xmlns="" id="{1F4F1B3B-4508-9547-84AA-36A41945DB2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6;p39">
                <a:extLst>
                  <a:ext uri="{FF2B5EF4-FFF2-40B4-BE49-F238E27FC236}">
                    <a16:creationId xmlns:a16="http://schemas.microsoft.com/office/drawing/2014/main" xmlns="" id="{B8588492-BFBB-0CE8-4B70-F8645E5CAA3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7;p39">
                <a:extLst>
                  <a:ext uri="{FF2B5EF4-FFF2-40B4-BE49-F238E27FC236}">
                    <a16:creationId xmlns:a16="http://schemas.microsoft.com/office/drawing/2014/main" xmlns="" id="{6DAA4F27-0E82-9110-6ECF-93FBA5CDECD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8;p39">
                <a:extLst>
                  <a:ext uri="{FF2B5EF4-FFF2-40B4-BE49-F238E27FC236}">
                    <a16:creationId xmlns:a16="http://schemas.microsoft.com/office/drawing/2014/main" xmlns="" id="{0F969687-7055-9137-3225-5434A1E0104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9;p39">
                <a:extLst>
                  <a:ext uri="{FF2B5EF4-FFF2-40B4-BE49-F238E27FC236}">
                    <a16:creationId xmlns:a16="http://schemas.microsoft.com/office/drawing/2014/main" xmlns="" id="{8C0BDF6D-C647-694E-0FCA-10DF90922C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20;p39">
                <a:extLst>
                  <a:ext uri="{FF2B5EF4-FFF2-40B4-BE49-F238E27FC236}">
                    <a16:creationId xmlns:a16="http://schemas.microsoft.com/office/drawing/2014/main" xmlns="" id="{261A84B2-2BEA-4EF2-20C5-200D9171634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21;p39">
                <a:extLst>
                  <a:ext uri="{FF2B5EF4-FFF2-40B4-BE49-F238E27FC236}">
                    <a16:creationId xmlns:a16="http://schemas.microsoft.com/office/drawing/2014/main" xmlns="" id="{979BCF46-D7E6-ADC9-1279-C5E82ADB933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22;p39">
              <a:extLst>
                <a:ext uri="{FF2B5EF4-FFF2-40B4-BE49-F238E27FC236}">
                  <a16:creationId xmlns:a16="http://schemas.microsoft.com/office/drawing/2014/main" xmlns="" id="{87ACEA6A-622C-1689-1E8A-E0270BFC4DCC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1" name="Google Shape;723;p39">
                <a:extLst>
                  <a:ext uri="{FF2B5EF4-FFF2-40B4-BE49-F238E27FC236}">
                    <a16:creationId xmlns:a16="http://schemas.microsoft.com/office/drawing/2014/main" xmlns="" id="{3FF33700-236F-B53C-165B-EAB1B5F0DE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4;p39">
                <a:extLst>
                  <a:ext uri="{FF2B5EF4-FFF2-40B4-BE49-F238E27FC236}">
                    <a16:creationId xmlns:a16="http://schemas.microsoft.com/office/drawing/2014/main" xmlns="" id="{27B3A3A5-9FFD-9C4F-798B-FAC80504AEA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5;p39">
                <a:extLst>
                  <a:ext uri="{FF2B5EF4-FFF2-40B4-BE49-F238E27FC236}">
                    <a16:creationId xmlns:a16="http://schemas.microsoft.com/office/drawing/2014/main" xmlns="" id="{2D34EC42-081A-C2B3-129D-2A439E764C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6;p39">
                <a:extLst>
                  <a:ext uri="{FF2B5EF4-FFF2-40B4-BE49-F238E27FC236}">
                    <a16:creationId xmlns:a16="http://schemas.microsoft.com/office/drawing/2014/main" xmlns="" id="{CF714504-E1E3-5699-9EFF-1784600545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27;p39">
                <a:extLst>
                  <a:ext uri="{FF2B5EF4-FFF2-40B4-BE49-F238E27FC236}">
                    <a16:creationId xmlns:a16="http://schemas.microsoft.com/office/drawing/2014/main" xmlns="" id="{F14B20F4-D0ED-35E9-188A-BBC0B9CA92D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28;p39">
                <a:extLst>
                  <a:ext uri="{FF2B5EF4-FFF2-40B4-BE49-F238E27FC236}">
                    <a16:creationId xmlns:a16="http://schemas.microsoft.com/office/drawing/2014/main" xmlns="" id="{C6820309-D7C7-7C0F-DA9D-ADE3CE29998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29;p39">
                <a:extLst>
                  <a:ext uri="{FF2B5EF4-FFF2-40B4-BE49-F238E27FC236}">
                    <a16:creationId xmlns:a16="http://schemas.microsoft.com/office/drawing/2014/main" xmlns="" id="{1CF6AD2A-FF91-5D65-7319-2FA08500CB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0;p39">
                <a:extLst>
                  <a:ext uri="{FF2B5EF4-FFF2-40B4-BE49-F238E27FC236}">
                    <a16:creationId xmlns:a16="http://schemas.microsoft.com/office/drawing/2014/main" xmlns="" id="{3CE49A37-E5A1-5001-4F66-F1D4CD25E67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1;p39">
                <a:extLst>
                  <a:ext uri="{FF2B5EF4-FFF2-40B4-BE49-F238E27FC236}">
                    <a16:creationId xmlns:a16="http://schemas.microsoft.com/office/drawing/2014/main" xmlns="" id="{942FBC97-D176-88BD-ED55-1A8CFE3AECB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2;p39">
                <a:extLst>
                  <a:ext uri="{FF2B5EF4-FFF2-40B4-BE49-F238E27FC236}">
                    <a16:creationId xmlns:a16="http://schemas.microsoft.com/office/drawing/2014/main" xmlns="" id="{7B50780F-9E7F-B96E-E855-E96242D11BD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3;p39">
                <a:extLst>
                  <a:ext uri="{FF2B5EF4-FFF2-40B4-BE49-F238E27FC236}">
                    <a16:creationId xmlns:a16="http://schemas.microsoft.com/office/drawing/2014/main" xmlns="" id="{6FD87AFC-8084-8966-DB40-C75A7A548D0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4;p39">
                <a:extLst>
                  <a:ext uri="{FF2B5EF4-FFF2-40B4-BE49-F238E27FC236}">
                    <a16:creationId xmlns:a16="http://schemas.microsoft.com/office/drawing/2014/main" xmlns="" id="{3B9A8D0F-3D85-8226-2E06-3AE48B316D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5;p39">
                <a:extLst>
                  <a:ext uri="{FF2B5EF4-FFF2-40B4-BE49-F238E27FC236}">
                    <a16:creationId xmlns:a16="http://schemas.microsoft.com/office/drawing/2014/main" xmlns="" id="{C12DE0B6-30C1-0B8B-1A4E-6FDF392E9B7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6;p39">
                <a:extLst>
                  <a:ext uri="{FF2B5EF4-FFF2-40B4-BE49-F238E27FC236}">
                    <a16:creationId xmlns:a16="http://schemas.microsoft.com/office/drawing/2014/main" xmlns="" id="{A1F84237-5862-06CD-D060-E8DCEB319F3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7;p39">
                <a:extLst>
                  <a:ext uri="{FF2B5EF4-FFF2-40B4-BE49-F238E27FC236}">
                    <a16:creationId xmlns:a16="http://schemas.microsoft.com/office/drawing/2014/main" xmlns="" id="{0DE8383D-BE95-0BC5-1597-3D61A9F4E6D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8;p39">
                <a:extLst>
                  <a:ext uri="{FF2B5EF4-FFF2-40B4-BE49-F238E27FC236}">
                    <a16:creationId xmlns:a16="http://schemas.microsoft.com/office/drawing/2014/main" xmlns="" id="{1D437B4D-44E8-F884-B496-F49DD5140E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9;p39">
                <a:extLst>
                  <a:ext uri="{FF2B5EF4-FFF2-40B4-BE49-F238E27FC236}">
                    <a16:creationId xmlns:a16="http://schemas.microsoft.com/office/drawing/2014/main" xmlns="" id="{DBA9FCD5-F392-022F-C75C-36F9242928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40;p39">
                <a:extLst>
                  <a:ext uri="{FF2B5EF4-FFF2-40B4-BE49-F238E27FC236}">
                    <a16:creationId xmlns:a16="http://schemas.microsoft.com/office/drawing/2014/main" xmlns="" id="{97BBB7AA-2C43-20D7-8AFB-1376781059A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41;p39">
              <a:extLst>
                <a:ext uri="{FF2B5EF4-FFF2-40B4-BE49-F238E27FC236}">
                  <a16:creationId xmlns:a16="http://schemas.microsoft.com/office/drawing/2014/main" xmlns="" id="{8E052291-AA3E-6741-8538-55C3AC24688A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3" name="Google Shape;742;p39">
                <a:extLst>
                  <a:ext uri="{FF2B5EF4-FFF2-40B4-BE49-F238E27FC236}">
                    <a16:creationId xmlns:a16="http://schemas.microsoft.com/office/drawing/2014/main" xmlns="" id="{7FBAF63C-A05B-C632-CFE7-AD56D787832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3;p39">
                <a:extLst>
                  <a:ext uri="{FF2B5EF4-FFF2-40B4-BE49-F238E27FC236}">
                    <a16:creationId xmlns:a16="http://schemas.microsoft.com/office/drawing/2014/main" xmlns="" id="{F516EC62-50FD-3BAA-4768-E1367392515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4;p39">
                <a:extLst>
                  <a:ext uri="{FF2B5EF4-FFF2-40B4-BE49-F238E27FC236}">
                    <a16:creationId xmlns:a16="http://schemas.microsoft.com/office/drawing/2014/main" xmlns="" id="{9BD55D77-986F-1E05-7E1F-C57E8B7CF13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5;p39">
                <a:extLst>
                  <a:ext uri="{FF2B5EF4-FFF2-40B4-BE49-F238E27FC236}">
                    <a16:creationId xmlns:a16="http://schemas.microsoft.com/office/drawing/2014/main" xmlns="" id="{B4983D23-DCAA-83F9-8E02-06AF885B28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6;p39">
                <a:extLst>
                  <a:ext uri="{FF2B5EF4-FFF2-40B4-BE49-F238E27FC236}">
                    <a16:creationId xmlns:a16="http://schemas.microsoft.com/office/drawing/2014/main" xmlns="" id="{FE323C44-4FAC-958A-AB5B-16D0B9B61CF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47;p39">
                <a:extLst>
                  <a:ext uri="{FF2B5EF4-FFF2-40B4-BE49-F238E27FC236}">
                    <a16:creationId xmlns:a16="http://schemas.microsoft.com/office/drawing/2014/main" xmlns="" id="{F184C6B1-986D-FA64-49C4-C11A1284E8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48;p39">
                <a:extLst>
                  <a:ext uri="{FF2B5EF4-FFF2-40B4-BE49-F238E27FC236}">
                    <a16:creationId xmlns:a16="http://schemas.microsoft.com/office/drawing/2014/main" xmlns="" id="{61494338-5E69-60AD-918A-9A16CA9690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49;p39">
                <a:extLst>
                  <a:ext uri="{FF2B5EF4-FFF2-40B4-BE49-F238E27FC236}">
                    <a16:creationId xmlns:a16="http://schemas.microsoft.com/office/drawing/2014/main" xmlns="" id="{C9327674-81F4-7CC2-405E-EF6FABF5BB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0;p39">
                <a:extLst>
                  <a:ext uri="{FF2B5EF4-FFF2-40B4-BE49-F238E27FC236}">
                    <a16:creationId xmlns:a16="http://schemas.microsoft.com/office/drawing/2014/main" xmlns="" id="{69FFA7CA-0B4A-8696-61E5-A6777888BBB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1;p39">
                <a:extLst>
                  <a:ext uri="{FF2B5EF4-FFF2-40B4-BE49-F238E27FC236}">
                    <a16:creationId xmlns:a16="http://schemas.microsoft.com/office/drawing/2014/main" xmlns="" id="{2058C2B7-0C13-237D-9738-69D61C8ACE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2;p39">
                <a:extLst>
                  <a:ext uri="{FF2B5EF4-FFF2-40B4-BE49-F238E27FC236}">
                    <a16:creationId xmlns:a16="http://schemas.microsoft.com/office/drawing/2014/main" xmlns="" id="{D31D649E-63EE-31AF-2FA7-AA417891EA1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3;p39">
                <a:extLst>
                  <a:ext uri="{FF2B5EF4-FFF2-40B4-BE49-F238E27FC236}">
                    <a16:creationId xmlns:a16="http://schemas.microsoft.com/office/drawing/2014/main" xmlns="" id="{8077AEC0-3463-651C-A484-6C732E0CE6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4;p39">
                <a:extLst>
                  <a:ext uri="{FF2B5EF4-FFF2-40B4-BE49-F238E27FC236}">
                    <a16:creationId xmlns:a16="http://schemas.microsoft.com/office/drawing/2014/main" xmlns="" id="{9EA7DCA6-0B7E-B8BA-0FEB-89638C1AC2C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5;p39">
                <a:extLst>
                  <a:ext uri="{FF2B5EF4-FFF2-40B4-BE49-F238E27FC236}">
                    <a16:creationId xmlns:a16="http://schemas.microsoft.com/office/drawing/2014/main" xmlns="" id="{ACA15653-5CD9-6693-E3F1-D330B06A7E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6;p39">
                <a:extLst>
                  <a:ext uri="{FF2B5EF4-FFF2-40B4-BE49-F238E27FC236}">
                    <a16:creationId xmlns:a16="http://schemas.microsoft.com/office/drawing/2014/main" xmlns="" id="{64A61C6F-2003-6686-CFC0-5F21B3730D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7;p39">
                <a:extLst>
                  <a:ext uri="{FF2B5EF4-FFF2-40B4-BE49-F238E27FC236}">
                    <a16:creationId xmlns:a16="http://schemas.microsoft.com/office/drawing/2014/main" xmlns="" id="{33CCC657-A322-A617-0918-1B106BDE149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8;p39">
                <a:extLst>
                  <a:ext uri="{FF2B5EF4-FFF2-40B4-BE49-F238E27FC236}">
                    <a16:creationId xmlns:a16="http://schemas.microsoft.com/office/drawing/2014/main" xmlns="" id="{E5AB8F31-6670-5731-B0D1-54971A34A1B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9;p39">
                <a:extLst>
                  <a:ext uri="{FF2B5EF4-FFF2-40B4-BE49-F238E27FC236}">
                    <a16:creationId xmlns:a16="http://schemas.microsoft.com/office/drawing/2014/main" xmlns="" id="{5B013E3F-E8D7-36BD-A0E4-CB80234197D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760;p39">
              <a:extLst>
                <a:ext uri="{FF2B5EF4-FFF2-40B4-BE49-F238E27FC236}">
                  <a16:creationId xmlns:a16="http://schemas.microsoft.com/office/drawing/2014/main" xmlns="" id="{EE339A77-70C5-2D8D-40BB-49CFD0BF04B4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5" name="Google Shape;761;p39">
                <a:extLst>
                  <a:ext uri="{FF2B5EF4-FFF2-40B4-BE49-F238E27FC236}">
                    <a16:creationId xmlns:a16="http://schemas.microsoft.com/office/drawing/2014/main" xmlns="" id="{0EE5742D-E155-D770-7C79-877C0FDA24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2;p39">
                <a:extLst>
                  <a:ext uri="{FF2B5EF4-FFF2-40B4-BE49-F238E27FC236}">
                    <a16:creationId xmlns:a16="http://schemas.microsoft.com/office/drawing/2014/main" xmlns="" id="{FE7DFEEF-0EAB-E725-BA42-5E794B698CA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3;p39">
                <a:extLst>
                  <a:ext uri="{FF2B5EF4-FFF2-40B4-BE49-F238E27FC236}">
                    <a16:creationId xmlns:a16="http://schemas.microsoft.com/office/drawing/2014/main" xmlns="" id="{E5C41179-E26A-332B-3FF2-E164D57A0D3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4;p39">
                <a:extLst>
                  <a:ext uri="{FF2B5EF4-FFF2-40B4-BE49-F238E27FC236}">
                    <a16:creationId xmlns:a16="http://schemas.microsoft.com/office/drawing/2014/main" xmlns="" id="{FDD5D07D-5105-E7B4-A1B2-6B02DC1E526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5;p39">
                <a:extLst>
                  <a:ext uri="{FF2B5EF4-FFF2-40B4-BE49-F238E27FC236}">
                    <a16:creationId xmlns:a16="http://schemas.microsoft.com/office/drawing/2014/main" xmlns="" id="{F5C9E003-50E5-6258-A532-5C2D8F8CBCE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6;p39">
                <a:extLst>
                  <a:ext uri="{FF2B5EF4-FFF2-40B4-BE49-F238E27FC236}">
                    <a16:creationId xmlns:a16="http://schemas.microsoft.com/office/drawing/2014/main" xmlns="" id="{FB3FC624-56F5-E31A-F148-6BBB89A2ACB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67;p39">
                <a:extLst>
                  <a:ext uri="{FF2B5EF4-FFF2-40B4-BE49-F238E27FC236}">
                    <a16:creationId xmlns:a16="http://schemas.microsoft.com/office/drawing/2014/main" xmlns="" id="{41FE922E-F0E8-EFE0-FBA6-FC72CBB8382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68;p39">
                <a:extLst>
                  <a:ext uri="{FF2B5EF4-FFF2-40B4-BE49-F238E27FC236}">
                    <a16:creationId xmlns:a16="http://schemas.microsoft.com/office/drawing/2014/main" xmlns="" id="{A90EDE8A-A18D-0363-293D-E4705145E69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9;p39">
                <a:extLst>
                  <a:ext uri="{FF2B5EF4-FFF2-40B4-BE49-F238E27FC236}">
                    <a16:creationId xmlns:a16="http://schemas.microsoft.com/office/drawing/2014/main" xmlns="" id="{BDD0AEC8-6F96-D9CC-3783-AB1AFDFDCF3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0;p39">
                <a:extLst>
                  <a:ext uri="{FF2B5EF4-FFF2-40B4-BE49-F238E27FC236}">
                    <a16:creationId xmlns:a16="http://schemas.microsoft.com/office/drawing/2014/main" xmlns="" id="{6D56AB8A-1E06-5675-993A-B919119E02E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1;p39">
                <a:extLst>
                  <a:ext uri="{FF2B5EF4-FFF2-40B4-BE49-F238E27FC236}">
                    <a16:creationId xmlns:a16="http://schemas.microsoft.com/office/drawing/2014/main" xmlns="" id="{82310535-589F-3D56-721A-3902FFBD025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2;p39">
                <a:extLst>
                  <a:ext uri="{FF2B5EF4-FFF2-40B4-BE49-F238E27FC236}">
                    <a16:creationId xmlns:a16="http://schemas.microsoft.com/office/drawing/2014/main" xmlns="" id="{7D8D68AD-4F2D-E860-DFC5-FFC16090571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3;p39">
                <a:extLst>
                  <a:ext uri="{FF2B5EF4-FFF2-40B4-BE49-F238E27FC236}">
                    <a16:creationId xmlns:a16="http://schemas.microsoft.com/office/drawing/2014/main" xmlns="" id="{B8143511-ABCB-FDE3-F8F8-20393EDB77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4;p39">
                <a:extLst>
                  <a:ext uri="{FF2B5EF4-FFF2-40B4-BE49-F238E27FC236}">
                    <a16:creationId xmlns:a16="http://schemas.microsoft.com/office/drawing/2014/main" xmlns="" id="{ADECC0FE-286D-0CB5-E7D5-F91A1712BD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5;p39">
                <a:extLst>
                  <a:ext uri="{FF2B5EF4-FFF2-40B4-BE49-F238E27FC236}">
                    <a16:creationId xmlns:a16="http://schemas.microsoft.com/office/drawing/2014/main" xmlns="" id="{A1B0F6FD-1417-462B-4345-4684F0CF4A0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76;p39">
                <a:extLst>
                  <a:ext uri="{FF2B5EF4-FFF2-40B4-BE49-F238E27FC236}">
                    <a16:creationId xmlns:a16="http://schemas.microsoft.com/office/drawing/2014/main" xmlns="" id="{B77014FB-58F6-F1C8-FC3A-7C392036060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7;p39">
                <a:extLst>
                  <a:ext uri="{FF2B5EF4-FFF2-40B4-BE49-F238E27FC236}">
                    <a16:creationId xmlns:a16="http://schemas.microsoft.com/office/drawing/2014/main" xmlns="" id="{F8379909-2930-5368-8100-DAF7657C4FD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8;p39">
                <a:extLst>
                  <a:ext uri="{FF2B5EF4-FFF2-40B4-BE49-F238E27FC236}">
                    <a16:creationId xmlns:a16="http://schemas.microsoft.com/office/drawing/2014/main" xmlns="" id="{66E2690C-A4F0-FE7B-FF0D-B776D31738A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779;p39">
              <a:extLst>
                <a:ext uri="{FF2B5EF4-FFF2-40B4-BE49-F238E27FC236}">
                  <a16:creationId xmlns:a16="http://schemas.microsoft.com/office/drawing/2014/main" xmlns="" id="{E5228EA7-CBC0-AEEC-5C37-99C0AFF86EE2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7" name="Google Shape;780;p39">
                <a:extLst>
                  <a:ext uri="{FF2B5EF4-FFF2-40B4-BE49-F238E27FC236}">
                    <a16:creationId xmlns:a16="http://schemas.microsoft.com/office/drawing/2014/main" xmlns="" id="{0A6D7150-CACB-28FB-7624-E28EBA4D082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1;p39">
                <a:extLst>
                  <a:ext uri="{FF2B5EF4-FFF2-40B4-BE49-F238E27FC236}">
                    <a16:creationId xmlns:a16="http://schemas.microsoft.com/office/drawing/2014/main" xmlns="" id="{2D88780E-A174-FB2D-F030-681F027142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2;p39">
                <a:extLst>
                  <a:ext uri="{FF2B5EF4-FFF2-40B4-BE49-F238E27FC236}">
                    <a16:creationId xmlns:a16="http://schemas.microsoft.com/office/drawing/2014/main" xmlns="" id="{0486163D-3300-7BB6-833E-7BAD440B24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3;p39">
                <a:extLst>
                  <a:ext uri="{FF2B5EF4-FFF2-40B4-BE49-F238E27FC236}">
                    <a16:creationId xmlns:a16="http://schemas.microsoft.com/office/drawing/2014/main" xmlns="" id="{7D0C855C-FD17-3A5E-9AF6-9702C341A3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4;p39">
                <a:extLst>
                  <a:ext uri="{FF2B5EF4-FFF2-40B4-BE49-F238E27FC236}">
                    <a16:creationId xmlns:a16="http://schemas.microsoft.com/office/drawing/2014/main" xmlns="" id="{99E194C9-8D08-0AE4-8824-E79E123AF13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5;p39">
                <a:extLst>
                  <a:ext uri="{FF2B5EF4-FFF2-40B4-BE49-F238E27FC236}">
                    <a16:creationId xmlns:a16="http://schemas.microsoft.com/office/drawing/2014/main" xmlns="" id="{34D2E2E4-D8A5-A8BC-013E-EC99E663A77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6;p39">
                <a:extLst>
                  <a:ext uri="{FF2B5EF4-FFF2-40B4-BE49-F238E27FC236}">
                    <a16:creationId xmlns:a16="http://schemas.microsoft.com/office/drawing/2014/main" xmlns="" id="{5B65E2B4-5258-9C21-2411-48F4FA3A4F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87;p39">
                <a:extLst>
                  <a:ext uri="{FF2B5EF4-FFF2-40B4-BE49-F238E27FC236}">
                    <a16:creationId xmlns:a16="http://schemas.microsoft.com/office/drawing/2014/main" xmlns="" id="{B651C569-ED61-7C8B-2441-F6F95F98C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8;p39">
                <a:extLst>
                  <a:ext uri="{FF2B5EF4-FFF2-40B4-BE49-F238E27FC236}">
                    <a16:creationId xmlns:a16="http://schemas.microsoft.com/office/drawing/2014/main" xmlns="" id="{CA192137-7163-F359-184F-76616522938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9;p39">
                <a:extLst>
                  <a:ext uri="{FF2B5EF4-FFF2-40B4-BE49-F238E27FC236}">
                    <a16:creationId xmlns:a16="http://schemas.microsoft.com/office/drawing/2014/main" xmlns="" id="{5D27FB2E-78D7-01A9-25C2-BC8412081E8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0;p39">
                <a:extLst>
                  <a:ext uri="{FF2B5EF4-FFF2-40B4-BE49-F238E27FC236}">
                    <a16:creationId xmlns:a16="http://schemas.microsoft.com/office/drawing/2014/main" xmlns="" id="{C0BFE302-266A-6B26-669D-6912D29585B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1;p39">
                <a:extLst>
                  <a:ext uri="{FF2B5EF4-FFF2-40B4-BE49-F238E27FC236}">
                    <a16:creationId xmlns:a16="http://schemas.microsoft.com/office/drawing/2014/main" xmlns="" id="{F91F8569-8563-4FDB-FC3D-EE1EC7B026E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2;p39">
                <a:extLst>
                  <a:ext uri="{FF2B5EF4-FFF2-40B4-BE49-F238E27FC236}">
                    <a16:creationId xmlns:a16="http://schemas.microsoft.com/office/drawing/2014/main" xmlns="" id="{67ACA1BA-D91B-59C7-5CC7-A5E70576EA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3;p39">
                <a:extLst>
                  <a:ext uri="{FF2B5EF4-FFF2-40B4-BE49-F238E27FC236}">
                    <a16:creationId xmlns:a16="http://schemas.microsoft.com/office/drawing/2014/main" xmlns="" id="{D820E22E-2745-3D5A-051C-8AEA04BFD11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4;p39">
                <a:extLst>
                  <a:ext uri="{FF2B5EF4-FFF2-40B4-BE49-F238E27FC236}">
                    <a16:creationId xmlns:a16="http://schemas.microsoft.com/office/drawing/2014/main" xmlns="" id="{B0773F57-77C8-A325-5642-F652702C381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95;p39">
                <a:extLst>
                  <a:ext uri="{FF2B5EF4-FFF2-40B4-BE49-F238E27FC236}">
                    <a16:creationId xmlns:a16="http://schemas.microsoft.com/office/drawing/2014/main" xmlns="" id="{11B3E4F4-6CEE-4877-7B96-B66E65F1744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96;p39">
                <a:extLst>
                  <a:ext uri="{FF2B5EF4-FFF2-40B4-BE49-F238E27FC236}">
                    <a16:creationId xmlns:a16="http://schemas.microsoft.com/office/drawing/2014/main" xmlns="" id="{BA362AB3-8DA5-9274-0606-B766C689AF4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7;p39">
                <a:extLst>
                  <a:ext uri="{FF2B5EF4-FFF2-40B4-BE49-F238E27FC236}">
                    <a16:creationId xmlns:a16="http://schemas.microsoft.com/office/drawing/2014/main" xmlns="" id="{A93387DC-1D77-7F92-B8FD-63655450EEE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798;p39">
              <a:extLst>
                <a:ext uri="{FF2B5EF4-FFF2-40B4-BE49-F238E27FC236}">
                  <a16:creationId xmlns:a16="http://schemas.microsoft.com/office/drawing/2014/main" xmlns="" id="{2AD2AC72-2B25-764C-BC4D-356078F82401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9" name="Google Shape;799;p39">
                <a:extLst>
                  <a:ext uri="{FF2B5EF4-FFF2-40B4-BE49-F238E27FC236}">
                    <a16:creationId xmlns:a16="http://schemas.microsoft.com/office/drawing/2014/main" xmlns="" id="{FFAEB0A1-F81E-1F6A-FEE3-A1A83A4235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0;p39">
                <a:extLst>
                  <a:ext uri="{FF2B5EF4-FFF2-40B4-BE49-F238E27FC236}">
                    <a16:creationId xmlns:a16="http://schemas.microsoft.com/office/drawing/2014/main" xmlns="" id="{7A455EB1-6952-D1C3-9208-F8EFDDF6D4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1;p39">
                <a:extLst>
                  <a:ext uri="{FF2B5EF4-FFF2-40B4-BE49-F238E27FC236}">
                    <a16:creationId xmlns:a16="http://schemas.microsoft.com/office/drawing/2014/main" xmlns="" id="{34FA5AC9-4995-54B0-5113-8A42C7461AF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2;p39">
                <a:extLst>
                  <a:ext uri="{FF2B5EF4-FFF2-40B4-BE49-F238E27FC236}">
                    <a16:creationId xmlns:a16="http://schemas.microsoft.com/office/drawing/2014/main" xmlns="" id="{A3D198AB-402D-F6C6-F124-6D4DAE0576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3;p39">
                <a:extLst>
                  <a:ext uri="{FF2B5EF4-FFF2-40B4-BE49-F238E27FC236}">
                    <a16:creationId xmlns:a16="http://schemas.microsoft.com/office/drawing/2014/main" xmlns="" id="{0C6CD48C-A976-DC8F-D5BD-D424AC67538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4;p39">
                <a:extLst>
                  <a:ext uri="{FF2B5EF4-FFF2-40B4-BE49-F238E27FC236}">
                    <a16:creationId xmlns:a16="http://schemas.microsoft.com/office/drawing/2014/main" xmlns="" id="{FDB516FE-95BA-FAF8-0A4A-D6AE6653433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5;p39">
                <a:extLst>
                  <a:ext uri="{FF2B5EF4-FFF2-40B4-BE49-F238E27FC236}">
                    <a16:creationId xmlns:a16="http://schemas.microsoft.com/office/drawing/2014/main" xmlns="" id="{2831AB07-CDAB-0DF2-2067-1D586CB957F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6;p39">
                <a:extLst>
                  <a:ext uri="{FF2B5EF4-FFF2-40B4-BE49-F238E27FC236}">
                    <a16:creationId xmlns:a16="http://schemas.microsoft.com/office/drawing/2014/main" xmlns="" id="{68074943-9EDB-4EB9-C32B-5250C127017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7;p39">
                <a:extLst>
                  <a:ext uri="{FF2B5EF4-FFF2-40B4-BE49-F238E27FC236}">
                    <a16:creationId xmlns:a16="http://schemas.microsoft.com/office/drawing/2014/main" xmlns="" id="{4A9FCE85-AC4E-B1E0-286A-055E06FBE9F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8;p39">
                <a:extLst>
                  <a:ext uri="{FF2B5EF4-FFF2-40B4-BE49-F238E27FC236}">
                    <a16:creationId xmlns:a16="http://schemas.microsoft.com/office/drawing/2014/main" xmlns="" id="{1A6B8F45-F310-089E-28DE-7D1F6FE3AA3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9;p39">
                <a:extLst>
                  <a:ext uri="{FF2B5EF4-FFF2-40B4-BE49-F238E27FC236}">
                    <a16:creationId xmlns:a16="http://schemas.microsoft.com/office/drawing/2014/main" xmlns="" id="{33BA3CD1-0ABF-513C-5995-A1602218321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0;p39">
                <a:extLst>
                  <a:ext uri="{FF2B5EF4-FFF2-40B4-BE49-F238E27FC236}">
                    <a16:creationId xmlns:a16="http://schemas.microsoft.com/office/drawing/2014/main" xmlns="" id="{8185D072-5690-1146-64A8-A2EB8EC83B5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1;p39">
                <a:extLst>
                  <a:ext uri="{FF2B5EF4-FFF2-40B4-BE49-F238E27FC236}">
                    <a16:creationId xmlns:a16="http://schemas.microsoft.com/office/drawing/2014/main" xmlns="" id="{B89D92A9-BBF5-0964-9F21-A0DCFC447A3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2;p39">
                <a:extLst>
                  <a:ext uri="{FF2B5EF4-FFF2-40B4-BE49-F238E27FC236}">
                    <a16:creationId xmlns:a16="http://schemas.microsoft.com/office/drawing/2014/main" xmlns="" id="{15FD72AC-3978-D4E5-D83F-4B8FFEEA89C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3;p39">
                <a:extLst>
                  <a:ext uri="{FF2B5EF4-FFF2-40B4-BE49-F238E27FC236}">
                    <a16:creationId xmlns:a16="http://schemas.microsoft.com/office/drawing/2014/main" xmlns="" id="{CBC5E4AE-E9D8-7F7E-EA77-0C58B39131C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14;p39">
                <a:extLst>
                  <a:ext uri="{FF2B5EF4-FFF2-40B4-BE49-F238E27FC236}">
                    <a16:creationId xmlns:a16="http://schemas.microsoft.com/office/drawing/2014/main" xmlns="" id="{8FC1DD49-ABC4-EA43-E1B0-9420D2F5530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15;p39">
                <a:extLst>
                  <a:ext uri="{FF2B5EF4-FFF2-40B4-BE49-F238E27FC236}">
                    <a16:creationId xmlns:a16="http://schemas.microsoft.com/office/drawing/2014/main" xmlns="" id="{5453E0F3-3621-2474-D33E-D419495A6DE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16;p39">
                <a:extLst>
                  <a:ext uri="{FF2B5EF4-FFF2-40B4-BE49-F238E27FC236}">
                    <a16:creationId xmlns:a16="http://schemas.microsoft.com/office/drawing/2014/main" xmlns="" id="{A3BB9B27-84AF-F513-60F5-94BEB864B41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17;p39">
              <a:extLst>
                <a:ext uri="{FF2B5EF4-FFF2-40B4-BE49-F238E27FC236}">
                  <a16:creationId xmlns:a16="http://schemas.microsoft.com/office/drawing/2014/main" xmlns="" id="{B626084F-694D-5EEB-754A-58E2929A9625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1" name="Google Shape;818;p39">
                <a:extLst>
                  <a:ext uri="{FF2B5EF4-FFF2-40B4-BE49-F238E27FC236}">
                    <a16:creationId xmlns:a16="http://schemas.microsoft.com/office/drawing/2014/main" xmlns="" id="{996AE1C7-42C8-BC52-4475-29CFA430F0E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19;p39">
                <a:extLst>
                  <a:ext uri="{FF2B5EF4-FFF2-40B4-BE49-F238E27FC236}">
                    <a16:creationId xmlns:a16="http://schemas.microsoft.com/office/drawing/2014/main" xmlns="" id="{E7B0D603-B3B5-363A-B2EE-B76375B3232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0;p39">
                <a:extLst>
                  <a:ext uri="{FF2B5EF4-FFF2-40B4-BE49-F238E27FC236}">
                    <a16:creationId xmlns:a16="http://schemas.microsoft.com/office/drawing/2014/main" xmlns="" id="{277968F9-B1B3-D21F-4256-301BEE9E43F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1;p39">
                <a:extLst>
                  <a:ext uri="{FF2B5EF4-FFF2-40B4-BE49-F238E27FC236}">
                    <a16:creationId xmlns:a16="http://schemas.microsoft.com/office/drawing/2014/main" xmlns="" id="{829271C6-90FF-B953-0951-7DA9D82578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2;p39">
                <a:extLst>
                  <a:ext uri="{FF2B5EF4-FFF2-40B4-BE49-F238E27FC236}">
                    <a16:creationId xmlns:a16="http://schemas.microsoft.com/office/drawing/2014/main" xmlns="" id="{7300E724-87CA-F577-6CBB-B01FDC1733C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3;p39">
                <a:extLst>
                  <a:ext uri="{FF2B5EF4-FFF2-40B4-BE49-F238E27FC236}">
                    <a16:creationId xmlns:a16="http://schemas.microsoft.com/office/drawing/2014/main" xmlns="" id="{6B717209-328D-46B2-FC4A-E788D43BC03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4;p39">
                <a:extLst>
                  <a:ext uri="{FF2B5EF4-FFF2-40B4-BE49-F238E27FC236}">
                    <a16:creationId xmlns:a16="http://schemas.microsoft.com/office/drawing/2014/main" xmlns="" id="{5028F14F-805F-4501-F0BF-A99A498323D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5;p39">
                <a:extLst>
                  <a:ext uri="{FF2B5EF4-FFF2-40B4-BE49-F238E27FC236}">
                    <a16:creationId xmlns:a16="http://schemas.microsoft.com/office/drawing/2014/main" xmlns="" id="{9952E694-93C5-61C9-FCCD-0C4DE773A3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6;p39">
                <a:extLst>
                  <a:ext uri="{FF2B5EF4-FFF2-40B4-BE49-F238E27FC236}">
                    <a16:creationId xmlns:a16="http://schemas.microsoft.com/office/drawing/2014/main" xmlns="" id="{30152467-B001-874C-97CE-C694D24D21B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7;p39">
                <a:extLst>
                  <a:ext uri="{FF2B5EF4-FFF2-40B4-BE49-F238E27FC236}">
                    <a16:creationId xmlns:a16="http://schemas.microsoft.com/office/drawing/2014/main" xmlns="" id="{29BC1BFE-E0CF-8162-96DF-194395F4427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8;p39">
                <a:extLst>
                  <a:ext uri="{FF2B5EF4-FFF2-40B4-BE49-F238E27FC236}">
                    <a16:creationId xmlns:a16="http://schemas.microsoft.com/office/drawing/2014/main" xmlns="" id="{E240FF33-2741-A76A-5A77-8DE4D6C105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9;p39">
                <a:extLst>
                  <a:ext uri="{FF2B5EF4-FFF2-40B4-BE49-F238E27FC236}">
                    <a16:creationId xmlns:a16="http://schemas.microsoft.com/office/drawing/2014/main" xmlns="" id="{6223EB8A-079C-5B0E-D4BF-02C1372D094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0;p39">
                <a:extLst>
                  <a:ext uri="{FF2B5EF4-FFF2-40B4-BE49-F238E27FC236}">
                    <a16:creationId xmlns:a16="http://schemas.microsoft.com/office/drawing/2014/main" xmlns="" id="{16DEC3A2-DEAA-87CF-C973-75B9D05763C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1;p39">
                <a:extLst>
                  <a:ext uri="{FF2B5EF4-FFF2-40B4-BE49-F238E27FC236}">
                    <a16:creationId xmlns:a16="http://schemas.microsoft.com/office/drawing/2014/main" xmlns="" id="{F52E4677-A4A0-D5C2-CC3F-64C19CD895F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2;p39">
                <a:extLst>
                  <a:ext uri="{FF2B5EF4-FFF2-40B4-BE49-F238E27FC236}">
                    <a16:creationId xmlns:a16="http://schemas.microsoft.com/office/drawing/2014/main" xmlns="" id="{0F5FF64A-8AC3-C65F-95D2-8F6406AA114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33;p39">
                <a:extLst>
                  <a:ext uri="{FF2B5EF4-FFF2-40B4-BE49-F238E27FC236}">
                    <a16:creationId xmlns:a16="http://schemas.microsoft.com/office/drawing/2014/main" xmlns="" id="{4F9AA2D5-7836-FC6A-CDDE-10EBCBF9D1E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34;p39">
                <a:extLst>
                  <a:ext uri="{FF2B5EF4-FFF2-40B4-BE49-F238E27FC236}">
                    <a16:creationId xmlns:a16="http://schemas.microsoft.com/office/drawing/2014/main" xmlns="" id="{FB539D0F-62B4-D99D-30EF-139AC816984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35;p39">
                <a:extLst>
                  <a:ext uri="{FF2B5EF4-FFF2-40B4-BE49-F238E27FC236}">
                    <a16:creationId xmlns:a16="http://schemas.microsoft.com/office/drawing/2014/main" xmlns="" id="{1A256AC9-1CE4-013A-4070-640AB60F13B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36;p39">
              <a:extLst>
                <a:ext uri="{FF2B5EF4-FFF2-40B4-BE49-F238E27FC236}">
                  <a16:creationId xmlns:a16="http://schemas.microsoft.com/office/drawing/2014/main" xmlns="" id="{54F62D9F-2A84-FE22-AD41-A3977FF0685D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3" name="Google Shape;837;p39">
                <a:extLst>
                  <a:ext uri="{FF2B5EF4-FFF2-40B4-BE49-F238E27FC236}">
                    <a16:creationId xmlns:a16="http://schemas.microsoft.com/office/drawing/2014/main" xmlns="" id="{EC0004E0-7070-9DF6-6F51-53B34C2D52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38;p39">
                <a:extLst>
                  <a:ext uri="{FF2B5EF4-FFF2-40B4-BE49-F238E27FC236}">
                    <a16:creationId xmlns:a16="http://schemas.microsoft.com/office/drawing/2014/main" xmlns="" id="{51450195-A775-F629-FA5A-DA20CE6D7AA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39;p39">
                <a:extLst>
                  <a:ext uri="{FF2B5EF4-FFF2-40B4-BE49-F238E27FC236}">
                    <a16:creationId xmlns:a16="http://schemas.microsoft.com/office/drawing/2014/main" xmlns="" id="{DEC519E1-3E8B-2929-4C1A-1E235A101F9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0;p39">
                <a:extLst>
                  <a:ext uri="{FF2B5EF4-FFF2-40B4-BE49-F238E27FC236}">
                    <a16:creationId xmlns:a16="http://schemas.microsoft.com/office/drawing/2014/main" xmlns="" id="{6FCC9231-ACF4-E677-82D2-5B278F24268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1;p39">
                <a:extLst>
                  <a:ext uri="{FF2B5EF4-FFF2-40B4-BE49-F238E27FC236}">
                    <a16:creationId xmlns:a16="http://schemas.microsoft.com/office/drawing/2014/main" xmlns="" id="{D37F3BB9-53D9-20D8-C44B-C4E17BBD8C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2;p39">
                <a:extLst>
                  <a:ext uri="{FF2B5EF4-FFF2-40B4-BE49-F238E27FC236}">
                    <a16:creationId xmlns:a16="http://schemas.microsoft.com/office/drawing/2014/main" xmlns="" id="{27F7A5CB-7988-5309-0548-07D2AB7DB83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3;p39">
                <a:extLst>
                  <a:ext uri="{FF2B5EF4-FFF2-40B4-BE49-F238E27FC236}">
                    <a16:creationId xmlns:a16="http://schemas.microsoft.com/office/drawing/2014/main" xmlns="" id="{6A80CD49-C9F1-96A2-46E0-076E37E52F9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4;p39">
                <a:extLst>
                  <a:ext uri="{FF2B5EF4-FFF2-40B4-BE49-F238E27FC236}">
                    <a16:creationId xmlns:a16="http://schemas.microsoft.com/office/drawing/2014/main" xmlns="" id="{F10B2FF5-6758-32AA-5B5D-76E026EFBC8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5;p39">
                <a:extLst>
                  <a:ext uri="{FF2B5EF4-FFF2-40B4-BE49-F238E27FC236}">
                    <a16:creationId xmlns:a16="http://schemas.microsoft.com/office/drawing/2014/main" xmlns="" id="{E7416EC0-192B-1FEC-E0F4-CD075CBF6A2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6;p39">
                <a:extLst>
                  <a:ext uri="{FF2B5EF4-FFF2-40B4-BE49-F238E27FC236}">
                    <a16:creationId xmlns:a16="http://schemas.microsoft.com/office/drawing/2014/main" xmlns="" id="{51EDB348-9306-6C6B-BF04-475E5EB5F8A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7;p39">
                <a:extLst>
                  <a:ext uri="{FF2B5EF4-FFF2-40B4-BE49-F238E27FC236}">
                    <a16:creationId xmlns:a16="http://schemas.microsoft.com/office/drawing/2014/main" xmlns="" id="{9286A80C-50C6-35DF-61E6-C29F483444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8;p39">
                <a:extLst>
                  <a:ext uri="{FF2B5EF4-FFF2-40B4-BE49-F238E27FC236}">
                    <a16:creationId xmlns:a16="http://schemas.microsoft.com/office/drawing/2014/main" xmlns="" id="{5A4DCA93-DF35-A5F1-A77A-8692066D31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9;p39">
                <a:extLst>
                  <a:ext uri="{FF2B5EF4-FFF2-40B4-BE49-F238E27FC236}">
                    <a16:creationId xmlns:a16="http://schemas.microsoft.com/office/drawing/2014/main" xmlns="" id="{942883D6-6594-FE32-79D9-0EB7D40F8EB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0;p39">
                <a:extLst>
                  <a:ext uri="{FF2B5EF4-FFF2-40B4-BE49-F238E27FC236}">
                    <a16:creationId xmlns:a16="http://schemas.microsoft.com/office/drawing/2014/main" xmlns="" id="{A330A669-0D0F-1682-2FE3-4521F1CC569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1;p39">
                <a:extLst>
                  <a:ext uri="{FF2B5EF4-FFF2-40B4-BE49-F238E27FC236}">
                    <a16:creationId xmlns:a16="http://schemas.microsoft.com/office/drawing/2014/main" xmlns="" id="{05D0C5BB-FC91-1D53-F2D5-C01C3CB2BF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52;p39">
                <a:extLst>
                  <a:ext uri="{FF2B5EF4-FFF2-40B4-BE49-F238E27FC236}">
                    <a16:creationId xmlns:a16="http://schemas.microsoft.com/office/drawing/2014/main" xmlns="" id="{2EF46F31-3E3E-62DE-2B5D-8B25AC7A853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53;p39">
                <a:extLst>
                  <a:ext uri="{FF2B5EF4-FFF2-40B4-BE49-F238E27FC236}">
                    <a16:creationId xmlns:a16="http://schemas.microsoft.com/office/drawing/2014/main" xmlns="" id="{88020BD3-0916-3E73-34D5-B2E6D3E8B6A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54;p39">
                <a:extLst>
                  <a:ext uri="{FF2B5EF4-FFF2-40B4-BE49-F238E27FC236}">
                    <a16:creationId xmlns:a16="http://schemas.microsoft.com/office/drawing/2014/main" xmlns="" id="{74332B2F-6B5E-392F-E5AA-F0DCFBD3C0C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855;p39">
              <a:extLst>
                <a:ext uri="{FF2B5EF4-FFF2-40B4-BE49-F238E27FC236}">
                  <a16:creationId xmlns:a16="http://schemas.microsoft.com/office/drawing/2014/main" xmlns="" id="{A5B709F6-F029-4B6A-9B33-194565F76B7E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5" name="Google Shape;856;p39">
                <a:extLst>
                  <a:ext uri="{FF2B5EF4-FFF2-40B4-BE49-F238E27FC236}">
                    <a16:creationId xmlns:a16="http://schemas.microsoft.com/office/drawing/2014/main" xmlns="" id="{C5EEADFB-E327-0C78-C3F3-0C92E068660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57;p39">
                <a:extLst>
                  <a:ext uri="{FF2B5EF4-FFF2-40B4-BE49-F238E27FC236}">
                    <a16:creationId xmlns:a16="http://schemas.microsoft.com/office/drawing/2014/main" xmlns="" id="{50AFE91D-126D-C502-6F9C-197E4DFBB25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58;p39">
                <a:extLst>
                  <a:ext uri="{FF2B5EF4-FFF2-40B4-BE49-F238E27FC236}">
                    <a16:creationId xmlns:a16="http://schemas.microsoft.com/office/drawing/2014/main" xmlns="" id="{493C5D91-5C3D-B022-38C9-09BE2F902FB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59;p39">
                <a:extLst>
                  <a:ext uri="{FF2B5EF4-FFF2-40B4-BE49-F238E27FC236}">
                    <a16:creationId xmlns:a16="http://schemas.microsoft.com/office/drawing/2014/main" xmlns="" id="{11A45718-01D1-F891-98C5-EF30A82F0D2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0;p39">
                <a:extLst>
                  <a:ext uri="{FF2B5EF4-FFF2-40B4-BE49-F238E27FC236}">
                    <a16:creationId xmlns:a16="http://schemas.microsoft.com/office/drawing/2014/main" xmlns="" id="{F6722C64-F022-D829-D892-B3FAB8AC288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1;p39">
                <a:extLst>
                  <a:ext uri="{FF2B5EF4-FFF2-40B4-BE49-F238E27FC236}">
                    <a16:creationId xmlns:a16="http://schemas.microsoft.com/office/drawing/2014/main" xmlns="" id="{4F6C71D2-9DC9-A249-BEDA-1F97D481BBD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2;p39">
                <a:extLst>
                  <a:ext uri="{FF2B5EF4-FFF2-40B4-BE49-F238E27FC236}">
                    <a16:creationId xmlns:a16="http://schemas.microsoft.com/office/drawing/2014/main" xmlns="" id="{DF828010-1DA9-116B-1FFE-1ACB8D849BF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3;p39">
                <a:extLst>
                  <a:ext uri="{FF2B5EF4-FFF2-40B4-BE49-F238E27FC236}">
                    <a16:creationId xmlns:a16="http://schemas.microsoft.com/office/drawing/2014/main" xmlns="" id="{9129CC4E-5F4B-856A-69AA-CAEAC0474B4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4;p39">
                <a:extLst>
                  <a:ext uri="{FF2B5EF4-FFF2-40B4-BE49-F238E27FC236}">
                    <a16:creationId xmlns:a16="http://schemas.microsoft.com/office/drawing/2014/main" xmlns="" id="{FA0163D8-DD14-E7D4-27BD-CC5835D4A40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5;p39">
                <a:extLst>
                  <a:ext uri="{FF2B5EF4-FFF2-40B4-BE49-F238E27FC236}">
                    <a16:creationId xmlns:a16="http://schemas.microsoft.com/office/drawing/2014/main" xmlns="" id="{ABB37E20-CC38-71C7-EE87-9E9B67CE7DB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6;p39">
                <a:extLst>
                  <a:ext uri="{FF2B5EF4-FFF2-40B4-BE49-F238E27FC236}">
                    <a16:creationId xmlns:a16="http://schemas.microsoft.com/office/drawing/2014/main" xmlns="" id="{3639B59B-2229-0FBF-F8F6-8E37FD4FA21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7;p39">
                <a:extLst>
                  <a:ext uri="{FF2B5EF4-FFF2-40B4-BE49-F238E27FC236}">
                    <a16:creationId xmlns:a16="http://schemas.microsoft.com/office/drawing/2014/main" xmlns="" id="{A8A7B0DF-EA04-3E81-97DE-E5E51C79D1C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8;p39">
                <a:extLst>
                  <a:ext uri="{FF2B5EF4-FFF2-40B4-BE49-F238E27FC236}">
                    <a16:creationId xmlns:a16="http://schemas.microsoft.com/office/drawing/2014/main" xmlns="" id="{7E0AF682-5567-BE86-3F4E-36D854ADE87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9;p39">
                <a:extLst>
                  <a:ext uri="{FF2B5EF4-FFF2-40B4-BE49-F238E27FC236}">
                    <a16:creationId xmlns:a16="http://schemas.microsoft.com/office/drawing/2014/main" xmlns="" id="{0ADB14A2-7848-3C65-9461-D831A1F6692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0;p39">
                <a:extLst>
                  <a:ext uri="{FF2B5EF4-FFF2-40B4-BE49-F238E27FC236}">
                    <a16:creationId xmlns:a16="http://schemas.microsoft.com/office/drawing/2014/main" xmlns="" id="{AF226918-3E5A-7E1F-4A7D-1F614947812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71;p39">
                <a:extLst>
                  <a:ext uri="{FF2B5EF4-FFF2-40B4-BE49-F238E27FC236}">
                    <a16:creationId xmlns:a16="http://schemas.microsoft.com/office/drawing/2014/main" xmlns="" id="{CF7127CD-F466-D06B-9D0F-89604FA238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72;p39">
                <a:extLst>
                  <a:ext uri="{FF2B5EF4-FFF2-40B4-BE49-F238E27FC236}">
                    <a16:creationId xmlns:a16="http://schemas.microsoft.com/office/drawing/2014/main" xmlns="" id="{44585939-6B93-7074-76C8-2FCD231250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73;p39">
                <a:extLst>
                  <a:ext uri="{FF2B5EF4-FFF2-40B4-BE49-F238E27FC236}">
                    <a16:creationId xmlns:a16="http://schemas.microsoft.com/office/drawing/2014/main" xmlns="" id="{53DFEA20-590E-7A69-F7C6-5B14436351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874;p39">
              <a:extLst>
                <a:ext uri="{FF2B5EF4-FFF2-40B4-BE49-F238E27FC236}">
                  <a16:creationId xmlns:a16="http://schemas.microsoft.com/office/drawing/2014/main" xmlns="" id="{9CE7322A-FB13-A339-5239-35906833D08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7" name="Google Shape;875;p39">
                <a:extLst>
                  <a:ext uri="{FF2B5EF4-FFF2-40B4-BE49-F238E27FC236}">
                    <a16:creationId xmlns:a16="http://schemas.microsoft.com/office/drawing/2014/main" xmlns="" id="{15A31644-3031-1767-C8CD-F84919B2571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6;p39">
                <a:extLst>
                  <a:ext uri="{FF2B5EF4-FFF2-40B4-BE49-F238E27FC236}">
                    <a16:creationId xmlns:a16="http://schemas.microsoft.com/office/drawing/2014/main" xmlns="" id="{46ED3696-0DB3-6A1D-EEF0-B340FA8C23C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77;p39">
                <a:extLst>
                  <a:ext uri="{FF2B5EF4-FFF2-40B4-BE49-F238E27FC236}">
                    <a16:creationId xmlns:a16="http://schemas.microsoft.com/office/drawing/2014/main" xmlns="" id="{9FBF5C0D-AF42-A702-3631-BC2D450B4B3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78;p39">
                <a:extLst>
                  <a:ext uri="{FF2B5EF4-FFF2-40B4-BE49-F238E27FC236}">
                    <a16:creationId xmlns:a16="http://schemas.microsoft.com/office/drawing/2014/main" xmlns="" id="{43EEAFA8-2041-F586-5E99-9CC27666F00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79;p39">
                <a:extLst>
                  <a:ext uri="{FF2B5EF4-FFF2-40B4-BE49-F238E27FC236}">
                    <a16:creationId xmlns:a16="http://schemas.microsoft.com/office/drawing/2014/main" xmlns="" id="{A87C2144-C3A3-A4B7-0FB9-F3BF1B881A6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0;p39">
                <a:extLst>
                  <a:ext uri="{FF2B5EF4-FFF2-40B4-BE49-F238E27FC236}">
                    <a16:creationId xmlns:a16="http://schemas.microsoft.com/office/drawing/2014/main" xmlns="" id="{24E24152-C800-BE32-21DC-7FE6E1A352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1;p39">
                <a:extLst>
                  <a:ext uri="{FF2B5EF4-FFF2-40B4-BE49-F238E27FC236}">
                    <a16:creationId xmlns:a16="http://schemas.microsoft.com/office/drawing/2014/main" xmlns="" id="{4707A781-6B67-5975-EB64-FD157B8F0F0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2;p39">
                <a:extLst>
                  <a:ext uri="{FF2B5EF4-FFF2-40B4-BE49-F238E27FC236}">
                    <a16:creationId xmlns:a16="http://schemas.microsoft.com/office/drawing/2014/main" xmlns="" id="{A45D8312-8813-2AB3-02A8-D39E9AD8D03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3;p39">
                <a:extLst>
                  <a:ext uri="{FF2B5EF4-FFF2-40B4-BE49-F238E27FC236}">
                    <a16:creationId xmlns:a16="http://schemas.microsoft.com/office/drawing/2014/main" xmlns="" id="{F6B71DBA-77ED-6FB1-059F-E3507DAD85A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4;p39">
                <a:extLst>
                  <a:ext uri="{FF2B5EF4-FFF2-40B4-BE49-F238E27FC236}">
                    <a16:creationId xmlns:a16="http://schemas.microsoft.com/office/drawing/2014/main" xmlns="" id="{FC385CD0-5CA4-8063-FA71-54BEEF34C11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5;p39">
                <a:extLst>
                  <a:ext uri="{FF2B5EF4-FFF2-40B4-BE49-F238E27FC236}">
                    <a16:creationId xmlns:a16="http://schemas.microsoft.com/office/drawing/2014/main" xmlns="" id="{7AC4735A-26B4-9A33-12CC-2E054482537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6;p39">
                <a:extLst>
                  <a:ext uri="{FF2B5EF4-FFF2-40B4-BE49-F238E27FC236}">
                    <a16:creationId xmlns:a16="http://schemas.microsoft.com/office/drawing/2014/main" xmlns="" id="{7A8A595C-2194-2CEE-C6A4-EE069C91EF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7;p39">
                <a:extLst>
                  <a:ext uri="{FF2B5EF4-FFF2-40B4-BE49-F238E27FC236}">
                    <a16:creationId xmlns:a16="http://schemas.microsoft.com/office/drawing/2014/main" xmlns="" id="{1EBADB06-323B-8522-C197-CB5CBD61776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8;p39">
                <a:extLst>
                  <a:ext uri="{FF2B5EF4-FFF2-40B4-BE49-F238E27FC236}">
                    <a16:creationId xmlns:a16="http://schemas.microsoft.com/office/drawing/2014/main" xmlns="" id="{6D864976-D1BE-005A-3D76-768216EF8BA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9;p39">
                <a:extLst>
                  <a:ext uri="{FF2B5EF4-FFF2-40B4-BE49-F238E27FC236}">
                    <a16:creationId xmlns:a16="http://schemas.microsoft.com/office/drawing/2014/main" xmlns="" id="{4E2D8025-3CD7-A75E-95D2-C8063483343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90;p39">
                <a:extLst>
                  <a:ext uri="{FF2B5EF4-FFF2-40B4-BE49-F238E27FC236}">
                    <a16:creationId xmlns:a16="http://schemas.microsoft.com/office/drawing/2014/main" xmlns="" id="{B69DC838-32BB-70B1-5977-C5A5CE6BEB0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91;p39">
                <a:extLst>
                  <a:ext uri="{FF2B5EF4-FFF2-40B4-BE49-F238E27FC236}">
                    <a16:creationId xmlns:a16="http://schemas.microsoft.com/office/drawing/2014/main" xmlns="" id="{A5EB8248-69B6-670E-89B9-89331DA2603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92;p39">
                <a:extLst>
                  <a:ext uri="{FF2B5EF4-FFF2-40B4-BE49-F238E27FC236}">
                    <a16:creationId xmlns:a16="http://schemas.microsoft.com/office/drawing/2014/main" xmlns="" id="{AE164D51-B7E2-1FDD-A30D-CDBD5B48F1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893;p39">
              <a:extLst>
                <a:ext uri="{FF2B5EF4-FFF2-40B4-BE49-F238E27FC236}">
                  <a16:creationId xmlns:a16="http://schemas.microsoft.com/office/drawing/2014/main" xmlns="" id="{89952F57-8B72-48A6-CAE6-FBF44FD7FCC7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9" name="Google Shape;894;p39">
                <a:extLst>
                  <a:ext uri="{FF2B5EF4-FFF2-40B4-BE49-F238E27FC236}">
                    <a16:creationId xmlns:a16="http://schemas.microsoft.com/office/drawing/2014/main" xmlns="" id="{3343BB07-50A5-3E73-87B0-32633134190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5;p39">
                <a:extLst>
                  <a:ext uri="{FF2B5EF4-FFF2-40B4-BE49-F238E27FC236}">
                    <a16:creationId xmlns:a16="http://schemas.microsoft.com/office/drawing/2014/main" xmlns="" id="{7911EFF1-C67A-0819-475D-3379761110F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6;p39">
                <a:extLst>
                  <a:ext uri="{FF2B5EF4-FFF2-40B4-BE49-F238E27FC236}">
                    <a16:creationId xmlns:a16="http://schemas.microsoft.com/office/drawing/2014/main" xmlns="" id="{3E184A56-830A-0182-C3A5-E04A9E80C4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97;p39">
                <a:extLst>
                  <a:ext uri="{FF2B5EF4-FFF2-40B4-BE49-F238E27FC236}">
                    <a16:creationId xmlns:a16="http://schemas.microsoft.com/office/drawing/2014/main" xmlns="" id="{DB52BD29-B5A4-4D68-A1CF-7E6A9AF3A89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98;p39">
                <a:extLst>
                  <a:ext uri="{FF2B5EF4-FFF2-40B4-BE49-F238E27FC236}">
                    <a16:creationId xmlns:a16="http://schemas.microsoft.com/office/drawing/2014/main" xmlns="" id="{AF5D412A-C3E2-8F79-CACC-1E5E9112A19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99;p39">
                <a:extLst>
                  <a:ext uri="{FF2B5EF4-FFF2-40B4-BE49-F238E27FC236}">
                    <a16:creationId xmlns:a16="http://schemas.microsoft.com/office/drawing/2014/main" xmlns="" id="{0539DFD9-3872-7216-2DF4-CF86217D5EA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0;p39">
                <a:extLst>
                  <a:ext uri="{FF2B5EF4-FFF2-40B4-BE49-F238E27FC236}">
                    <a16:creationId xmlns:a16="http://schemas.microsoft.com/office/drawing/2014/main" xmlns="" id="{CA49486C-0865-60AD-1D75-75756478452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1;p39">
                <a:extLst>
                  <a:ext uri="{FF2B5EF4-FFF2-40B4-BE49-F238E27FC236}">
                    <a16:creationId xmlns:a16="http://schemas.microsoft.com/office/drawing/2014/main" xmlns="" id="{5856FF7A-2CDD-E92A-F11B-30A114F02C2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2;p39">
                <a:extLst>
                  <a:ext uri="{FF2B5EF4-FFF2-40B4-BE49-F238E27FC236}">
                    <a16:creationId xmlns:a16="http://schemas.microsoft.com/office/drawing/2014/main" xmlns="" id="{518545C0-0AD5-6630-9787-77A77F348EB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3;p39">
                <a:extLst>
                  <a:ext uri="{FF2B5EF4-FFF2-40B4-BE49-F238E27FC236}">
                    <a16:creationId xmlns:a16="http://schemas.microsoft.com/office/drawing/2014/main" xmlns="" id="{E01F3D3B-DCC1-C2DA-BC79-12BE054C17D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4;p39">
                <a:extLst>
                  <a:ext uri="{FF2B5EF4-FFF2-40B4-BE49-F238E27FC236}">
                    <a16:creationId xmlns:a16="http://schemas.microsoft.com/office/drawing/2014/main" xmlns="" id="{76A8B5B8-2F76-14A2-DA7F-11F47E98C99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5;p39">
                <a:extLst>
                  <a:ext uri="{FF2B5EF4-FFF2-40B4-BE49-F238E27FC236}">
                    <a16:creationId xmlns:a16="http://schemas.microsoft.com/office/drawing/2014/main" xmlns="" id="{A56A3F27-A096-3CF5-DC26-47D84E06A75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6;p39">
                <a:extLst>
                  <a:ext uri="{FF2B5EF4-FFF2-40B4-BE49-F238E27FC236}">
                    <a16:creationId xmlns:a16="http://schemas.microsoft.com/office/drawing/2014/main" xmlns="" id="{75533F85-11A0-01FC-7A2F-86072D88D3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7;p39">
                <a:extLst>
                  <a:ext uri="{FF2B5EF4-FFF2-40B4-BE49-F238E27FC236}">
                    <a16:creationId xmlns:a16="http://schemas.microsoft.com/office/drawing/2014/main" xmlns="" id="{5FA989B7-ABC9-A294-B4C6-F065FF2925E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8;p39">
                <a:extLst>
                  <a:ext uri="{FF2B5EF4-FFF2-40B4-BE49-F238E27FC236}">
                    <a16:creationId xmlns:a16="http://schemas.microsoft.com/office/drawing/2014/main" xmlns="" id="{929BC014-227D-8649-90C1-0B1F0C3767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9;p39">
                <a:extLst>
                  <a:ext uri="{FF2B5EF4-FFF2-40B4-BE49-F238E27FC236}">
                    <a16:creationId xmlns:a16="http://schemas.microsoft.com/office/drawing/2014/main" xmlns="" id="{EAA8831D-933D-3616-4164-6867EFDFC0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10;p39">
                <a:extLst>
                  <a:ext uri="{FF2B5EF4-FFF2-40B4-BE49-F238E27FC236}">
                    <a16:creationId xmlns:a16="http://schemas.microsoft.com/office/drawing/2014/main" xmlns="" id="{E1A47DA0-8B0A-DC1E-551F-36CE6DD12EF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11;p39">
                <a:extLst>
                  <a:ext uri="{FF2B5EF4-FFF2-40B4-BE49-F238E27FC236}">
                    <a16:creationId xmlns:a16="http://schemas.microsoft.com/office/drawing/2014/main" xmlns="" id="{0B6AC55F-0108-3181-C064-F23EC9F33F7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12;p39">
              <a:extLst>
                <a:ext uri="{FF2B5EF4-FFF2-40B4-BE49-F238E27FC236}">
                  <a16:creationId xmlns:a16="http://schemas.microsoft.com/office/drawing/2014/main" xmlns="" id="{0A084803-313A-5C64-943A-2D0BEB122750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1" name="Google Shape;913;p39">
                <a:extLst>
                  <a:ext uri="{FF2B5EF4-FFF2-40B4-BE49-F238E27FC236}">
                    <a16:creationId xmlns:a16="http://schemas.microsoft.com/office/drawing/2014/main" xmlns="" id="{E6E54D67-FFEC-16F4-2760-5C5BFCBC0EC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4;p39">
                <a:extLst>
                  <a:ext uri="{FF2B5EF4-FFF2-40B4-BE49-F238E27FC236}">
                    <a16:creationId xmlns:a16="http://schemas.microsoft.com/office/drawing/2014/main" xmlns="" id="{8E81145D-ADB9-8E63-C52C-1D1E03FC90F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5;p39">
                <a:extLst>
                  <a:ext uri="{FF2B5EF4-FFF2-40B4-BE49-F238E27FC236}">
                    <a16:creationId xmlns:a16="http://schemas.microsoft.com/office/drawing/2014/main" xmlns="" id="{B143AF30-C135-7F67-D970-0559F0DECA7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6;p39">
                <a:extLst>
                  <a:ext uri="{FF2B5EF4-FFF2-40B4-BE49-F238E27FC236}">
                    <a16:creationId xmlns:a16="http://schemas.microsoft.com/office/drawing/2014/main" xmlns="" id="{E1D8DBB5-2195-F67E-8DC7-C96EB589C10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17;p39">
                <a:extLst>
                  <a:ext uri="{FF2B5EF4-FFF2-40B4-BE49-F238E27FC236}">
                    <a16:creationId xmlns:a16="http://schemas.microsoft.com/office/drawing/2014/main" xmlns="" id="{39BC4A24-9542-F9E2-067E-90B8A018E8C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18;p39">
                <a:extLst>
                  <a:ext uri="{FF2B5EF4-FFF2-40B4-BE49-F238E27FC236}">
                    <a16:creationId xmlns:a16="http://schemas.microsoft.com/office/drawing/2014/main" xmlns="" id="{745CE762-0F6C-BA61-4A15-2839C3F9ABE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19;p39">
                <a:extLst>
                  <a:ext uri="{FF2B5EF4-FFF2-40B4-BE49-F238E27FC236}">
                    <a16:creationId xmlns:a16="http://schemas.microsoft.com/office/drawing/2014/main" xmlns="" id="{4DB465DC-C046-FEF3-DD59-8C95674C18E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0;p39">
                <a:extLst>
                  <a:ext uri="{FF2B5EF4-FFF2-40B4-BE49-F238E27FC236}">
                    <a16:creationId xmlns:a16="http://schemas.microsoft.com/office/drawing/2014/main" xmlns="" id="{818ED877-C898-9C59-563A-D0E6EE7D826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1;p39">
                <a:extLst>
                  <a:ext uri="{FF2B5EF4-FFF2-40B4-BE49-F238E27FC236}">
                    <a16:creationId xmlns:a16="http://schemas.microsoft.com/office/drawing/2014/main" xmlns="" id="{A990C635-BD51-2D75-E96E-646901A60D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2;p39">
                <a:extLst>
                  <a:ext uri="{FF2B5EF4-FFF2-40B4-BE49-F238E27FC236}">
                    <a16:creationId xmlns:a16="http://schemas.microsoft.com/office/drawing/2014/main" xmlns="" id="{F0E49306-8AAD-FA16-851F-E6D5CE99B4A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3;p39">
                <a:extLst>
                  <a:ext uri="{FF2B5EF4-FFF2-40B4-BE49-F238E27FC236}">
                    <a16:creationId xmlns:a16="http://schemas.microsoft.com/office/drawing/2014/main" xmlns="" id="{576BFE2B-176D-EC98-BD27-6497348B5FC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4;p39">
                <a:extLst>
                  <a:ext uri="{FF2B5EF4-FFF2-40B4-BE49-F238E27FC236}">
                    <a16:creationId xmlns:a16="http://schemas.microsoft.com/office/drawing/2014/main" xmlns="" id="{F116E519-78ED-28F0-8352-867DCA87ADB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5;p39">
                <a:extLst>
                  <a:ext uri="{FF2B5EF4-FFF2-40B4-BE49-F238E27FC236}">
                    <a16:creationId xmlns:a16="http://schemas.microsoft.com/office/drawing/2014/main" xmlns="" id="{BA2D33CB-017A-82A7-E415-57C086B088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6;p39">
                <a:extLst>
                  <a:ext uri="{FF2B5EF4-FFF2-40B4-BE49-F238E27FC236}">
                    <a16:creationId xmlns:a16="http://schemas.microsoft.com/office/drawing/2014/main" xmlns="" id="{64DBDA39-98B8-20C9-8D73-09D95EEC66F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7;p39">
                <a:extLst>
                  <a:ext uri="{FF2B5EF4-FFF2-40B4-BE49-F238E27FC236}">
                    <a16:creationId xmlns:a16="http://schemas.microsoft.com/office/drawing/2014/main" xmlns="" id="{705D455F-2D28-7CD5-CEA0-F1FF67F0E3B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8;p39">
                <a:extLst>
                  <a:ext uri="{FF2B5EF4-FFF2-40B4-BE49-F238E27FC236}">
                    <a16:creationId xmlns:a16="http://schemas.microsoft.com/office/drawing/2014/main" xmlns="" id="{29F5DE72-3AF5-162D-2141-389C10647F2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9;p39">
                <a:extLst>
                  <a:ext uri="{FF2B5EF4-FFF2-40B4-BE49-F238E27FC236}">
                    <a16:creationId xmlns:a16="http://schemas.microsoft.com/office/drawing/2014/main" xmlns="" id="{255E1B73-34B1-F7C0-C31F-FCB2935DC0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30;p39">
                <a:extLst>
                  <a:ext uri="{FF2B5EF4-FFF2-40B4-BE49-F238E27FC236}">
                    <a16:creationId xmlns:a16="http://schemas.microsoft.com/office/drawing/2014/main" xmlns="" id="{3D8220CD-80F5-88A7-A624-DCCBEC9C82E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931;p39">
              <a:extLst>
                <a:ext uri="{FF2B5EF4-FFF2-40B4-BE49-F238E27FC236}">
                  <a16:creationId xmlns:a16="http://schemas.microsoft.com/office/drawing/2014/main" xmlns="" id="{06D48A2F-807A-E551-A98D-5F38B37585B2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3" name="Google Shape;932;p39">
                <a:extLst>
                  <a:ext uri="{FF2B5EF4-FFF2-40B4-BE49-F238E27FC236}">
                    <a16:creationId xmlns:a16="http://schemas.microsoft.com/office/drawing/2014/main" xmlns="" id="{E1842DB0-49EF-46A2-8291-9E9557FF43D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3;p39">
                <a:extLst>
                  <a:ext uri="{FF2B5EF4-FFF2-40B4-BE49-F238E27FC236}">
                    <a16:creationId xmlns:a16="http://schemas.microsoft.com/office/drawing/2014/main" xmlns="" id="{02D0AE5C-423A-F84C-CE42-A863B8BA282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4;p39">
                <a:extLst>
                  <a:ext uri="{FF2B5EF4-FFF2-40B4-BE49-F238E27FC236}">
                    <a16:creationId xmlns:a16="http://schemas.microsoft.com/office/drawing/2014/main" xmlns="" id="{18FC4379-8D7A-DA22-63C4-DE5CB2351D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5;p39">
                <a:extLst>
                  <a:ext uri="{FF2B5EF4-FFF2-40B4-BE49-F238E27FC236}">
                    <a16:creationId xmlns:a16="http://schemas.microsoft.com/office/drawing/2014/main" xmlns="" id="{CB74F888-204F-CDD3-1046-E5672A5C8CA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6;p39">
                <a:extLst>
                  <a:ext uri="{FF2B5EF4-FFF2-40B4-BE49-F238E27FC236}">
                    <a16:creationId xmlns:a16="http://schemas.microsoft.com/office/drawing/2014/main" xmlns="" id="{16CBFA42-A7E0-448E-CDD5-D017DE4E9F3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37;p39">
                <a:extLst>
                  <a:ext uri="{FF2B5EF4-FFF2-40B4-BE49-F238E27FC236}">
                    <a16:creationId xmlns:a16="http://schemas.microsoft.com/office/drawing/2014/main" xmlns="" id="{F7BA9D91-AAAE-19F9-5F8B-765375CB655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38;p39">
                <a:extLst>
                  <a:ext uri="{FF2B5EF4-FFF2-40B4-BE49-F238E27FC236}">
                    <a16:creationId xmlns:a16="http://schemas.microsoft.com/office/drawing/2014/main" xmlns="" id="{C2B56653-8AF2-C0D7-9B69-A7CB5E739A4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39;p39">
                <a:extLst>
                  <a:ext uri="{FF2B5EF4-FFF2-40B4-BE49-F238E27FC236}">
                    <a16:creationId xmlns:a16="http://schemas.microsoft.com/office/drawing/2014/main" xmlns="" id="{37589FCD-B12E-50C4-3A57-303A526EBF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0;p39">
                <a:extLst>
                  <a:ext uri="{FF2B5EF4-FFF2-40B4-BE49-F238E27FC236}">
                    <a16:creationId xmlns:a16="http://schemas.microsoft.com/office/drawing/2014/main" xmlns="" id="{B67C7079-BBF6-9AD7-3D97-60F2565F9A3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1;p39">
                <a:extLst>
                  <a:ext uri="{FF2B5EF4-FFF2-40B4-BE49-F238E27FC236}">
                    <a16:creationId xmlns:a16="http://schemas.microsoft.com/office/drawing/2014/main" xmlns="" id="{B95995E8-E45F-335B-D50F-7E807A6F63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2;p39">
                <a:extLst>
                  <a:ext uri="{FF2B5EF4-FFF2-40B4-BE49-F238E27FC236}">
                    <a16:creationId xmlns:a16="http://schemas.microsoft.com/office/drawing/2014/main" xmlns="" id="{666DC6E5-1DC4-1FB6-BAFB-7019B34532E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3;p39">
                <a:extLst>
                  <a:ext uri="{FF2B5EF4-FFF2-40B4-BE49-F238E27FC236}">
                    <a16:creationId xmlns:a16="http://schemas.microsoft.com/office/drawing/2014/main" xmlns="" id="{2C4B85CB-7329-033D-3CD1-7ECAEB8EE63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4;p39">
                <a:extLst>
                  <a:ext uri="{FF2B5EF4-FFF2-40B4-BE49-F238E27FC236}">
                    <a16:creationId xmlns:a16="http://schemas.microsoft.com/office/drawing/2014/main" xmlns="" id="{6E9D798E-8CE2-F548-DA57-9B2E7CAF229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5;p39">
                <a:extLst>
                  <a:ext uri="{FF2B5EF4-FFF2-40B4-BE49-F238E27FC236}">
                    <a16:creationId xmlns:a16="http://schemas.microsoft.com/office/drawing/2014/main" xmlns="" id="{0BCBAE89-2241-A586-7E2A-A070366689B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6;p39">
                <a:extLst>
                  <a:ext uri="{FF2B5EF4-FFF2-40B4-BE49-F238E27FC236}">
                    <a16:creationId xmlns:a16="http://schemas.microsoft.com/office/drawing/2014/main" xmlns="" id="{D247B259-8273-4086-BA9E-5F55817D970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7;p39">
                <a:extLst>
                  <a:ext uri="{FF2B5EF4-FFF2-40B4-BE49-F238E27FC236}">
                    <a16:creationId xmlns:a16="http://schemas.microsoft.com/office/drawing/2014/main" xmlns="" id="{7FE8FB22-9C05-88DD-CBBC-14D580C4C17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8;p39">
                <a:extLst>
                  <a:ext uri="{FF2B5EF4-FFF2-40B4-BE49-F238E27FC236}">
                    <a16:creationId xmlns:a16="http://schemas.microsoft.com/office/drawing/2014/main" xmlns="" id="{62BBB317-7542-32E8-1416-E396415DF0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9;p39">
                <a:extLst>
                  <a:ext uri="{FF2B5EF4-FFF2-40B4-BE49-F238E27FC236}">
                    <a16:creationId xmlns:a16="http://schemas.microsoft.com/office/drawing/2014/main" xmlns="" id="{608077EB-725B-97E9-5D66-A729EF1232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950;p39">
              <a:extLst>
                <a:ext uri="{FF2B5EF4-FFF2-40B4-BE49-F238E27FC236}">
                  <a16:creationId xmlns:a16="http://schemas.microsoft.com/office/drawing/2014/main" xmlns="" id="{6C75B167-67C6-C95A-17E0-105A4B7E4634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5" name="Google Shape;951;p39">
                <a:extLst>
                  <a:ext uri="{FF2B5EF4-FFF2-40B4-BE49-F238E27FC236}">
                    <a16:creationId xmlns:a16="http://schemas.microsoft.com/office/drawing/2014/main" xmlns="" id="{A9579705-03FA-531B-4CCF-C4FD9999B9D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2;p39">
                <a:extLst>
                  <a:ext uri="{FF2B5EF4-FFF2-40B4-BE49-F238E27FC236}">
                    <a16:creationId xmlns:a16="http://schemas.microsoft.com/office/drawing/2014/main" xmlns="" id="{FD3485FD-A42B-AE02-F847-EABAC62B90E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3;p39">
                <a:extLst>
                  <a:ext uri="{FF2B5EF4-FFF2-40B4-BE49-F238E27FC236}">
                    <a16:creationId xmlns:a16="http://schemas.microsoft.com/office/drawing/2014/main" xmlns="" id="{7E39EE62-0EF5-DFFF-2DB9-02711DF0C4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4;p39">
                <a:extLst>
                  <a:ext uri="{FF2B5EF4-FFF2-40B4-BE49-F238E27FC236}">
                    <a16:creationId xmlns:a16="http://schemas.microsoft.com/office/drawing/2014/main" xmlns="" id="{92306D6B-8FFD-9F3B-4143-4E16A895F69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5;p39">
                <a:extLst>
                  <a:ext uri="{FF2B5EF4-FFF2-40B4-BE49-F238E27FC236}">
                    <a16:creationId xmlns:a16="http://schemas.microsoft.com/office/drawing/2014/main" xmlns="" id="{D33C84F8-BC5F-F8ED-DB55-CDC969576E5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6;p39">
                <a:extLst>
                  <a:ext uri="{FF2B5EF4-FFF2-40B4-BE49-F238E27FC236}">
                    <a16:creationId xmlns:a16="http://schemas.microsoft.com/office/drawing/2014/main" xmlns="" id="{5FD83C45-CAD6-EE9B-5A58-965E6053598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57;p39">
                <a:extLst>
                  <a:ext uri="{FF2B5EF4-FFF2-40B4-BE49-F238E27FC236}">
                    <a16:creationId xmlns:a16="http://schemas.microsoft.com/office/drawing/2014/main" xmlns="" id="{C8B74D59-4F3F-CA96-FB99-A01F380315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58;p39">
                <a:extLst>
                  <a:ext uri="{FF2B5EF4-FFF2-40B4-BE49-F238E27FC236}">
                    <a16:creationId xmlns:a16="http://schemas.microsoft.com/office/drawing/2014/main" xmlns="" id="{2C3E188E-6ED8-6A48-B939-F670C761C8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9;p39">
                <a:extLst>
                  <a:ext uri="{FF2B5EF4-FFF2-40B4-BE49-F238E27FC236}">
                    <a16:creationId xmlns:a16="http://schemas.microsoft.com/office/drawing/2014/main" xmlns="" id="{C1F69C49-E033-C573-6A21-654CC6F5961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0;p39">
                <a:extLst>
                  <a:ext uri="{FF2B5EF4-FFF2-40B4-BE49-F238E27FC236}">
                    <a16:creationId xmlns:a16="http://schemas.microsoft.com/office/drawing/2014/main" xmlns="" id="{518B55A4-70AE-1315-AAE4-49A44FEB8FE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1;p39">
                <a:extLst>
                  <a:ext uri="{FF2B5EF4-FFF2-40B4-BE49-F238E27FC236}">
                    <a16:creationId xmlns:a16="http://schemas.microsoft.com/office/drawing/2014/main" xmlns="" id="{B042F604-D5F3-C377-7A47-11196E682DB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2;p39">
                <a:extLst>
                  <a:ext uri="{FF2B5EF4-FFF2-40B4-BE49-F238E27FC236}">
                    <a16:creationId xmlns:a16="http://schemas.microsoft.com/office/drawing/2014/main" xmlns="" id="{7D837781-304F-79C0-84B8-36CEBDD4415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3;p39">
                <a:extLst>
                  <a:ext uri="{FF2B5EF4-FFF2-40B4-BE49-F238E27FC236}">
                    <a16:creationId xmlns:a16="http://schemas.microsoft.com/office/drawing/2014/main" xmlns="" id="{33F99686-A06C-884D-A73F-CCD323C410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4;p39">
                <a:extLst>
                  <a:ext uri="{FF2B5EF4-FFF2-40B4-BE49-F238E27FC236}">
                    <a16:creationId xmlns:a16="http://schemas.microsoft.com/office/drawing/2014/main" xmlns="" id="{F46E8B01-5C87-A5F7-4CE6-F65509597D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5;p39">
                <a:extLst>
                  <a:ext uri="{FF2B5EF4-FFF2-40B4-BE49-F238E27FC236}">
                    <a16:creationId xmlns:a16="http://schemas.microsoft.com/office/drawing/2014/main" xmlns="" id="{25033966-6A1B-9B1B-4430-22BA8D673E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66;p39">
                <a:extLst>
                  <a:ext uri="{FF2B5EF4-FFF2-40B4-BE49-F238E27FC236}">
                    <a16:creationId xmlns:a16="http://schemas.microsoft.com/office/drawing/2014/main" xmlns="" id="{C150D49E-9D6A-A625-CF0F-D4687AD72E8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7;p39">
                <a:extLst>
                  <a:ext uri="{FF2B5EF4-FFF2-40B4-BE49-F238E27FC236}">
                    <a16:creationId xmlns:a16="http://schemas.microsoft.com/office/drawing/2014/main" xmlns="" id="{F40032A6-4722-8B54-794A-71FC89703DF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8;p39">
                <a:extLst>
                  <a:ext uri="{FF2B5EF4-FFF2-40B4-BE49-F238E27FC236}">
                    <a16:creationId xmlns:a16="http://schemas.microsoft.com/office/drawing/2014/main" xmlns="" id="{A8533D7F-81F4-D877-3B79-C0DEA7F1709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969;p39">
              <a:extLst>
                <a:ext uri="{FF2B5EF4-FFF2-40B4-BE49-F238E27FC236}">
                  <a16:creationId xmlns:a16="http://schemas.microsoft.com/office/drawing/2014/main" xmlns="" id="{0B9C7A50-ADBD-2761-4BF1-65EB3674DBC5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" name="Google Shape;970;p39">
                <a:extLst>
                  <a:ext uri="{FF2B5EF4-FFF2-40B4-BE49-F238E27FC236}">
                    <a16:creationId xmlns:a16="http://schemas.microsoft.com/office/drawing/2014/main" xmlns="" id="{3D6D0E62-1A0D-33E8-951B-92D7D0DAA9C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1;p39">
                <a:extLst>
                  <a:ext uri="{FF2B5EF4-FFF2-40B4-BE49-F238E27FC236}">
                    <a16:creationId xmlns:a16="http://schemas.microsoft.com/office/drawing/2014/main" xmlns="" id="{A09B8AAA-93E6-5D0A-712C-C121542B59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2;p39">
                <a:extLst>
                  <a:ext uri="{FF2B5EF4-FFF2-40B4-BE49-F238E27FC236}">
                    <a16:creationId xmlns:a16="http://schemas.microsoft.com/office/drawing/2014/main" xmlns="" id="{AF506F99-4D97-4420-E370-6C64C9865F4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3;p39">
                <a:extLst>
                  <a:ext uri="{FF2B5EF4-FFF2-40B4-BE49-F238E27FC236}">
                    <a16:creationId xmlns:a16="http://schemas.microsoft.com/office/drawing/2014/main" xmlns="" id="{0901293B-DD04-BECF-D712-E0F9DD1D844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4;p39">
                <a:extLst>
                  <a:ext uri="{FF2B5EF4-FFF2-40B4-BE49-F238E27FC236}">
                    <a16:creationId xmlns:a16="http://schemas.microsoft.com/office/drawing/2014/main" xmlns="" id="{D83BB18C-AA1E-69CA-F45D-A7B35C22AB5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5;p39">
                <a:extLst>
                  <a:ext uri="{FF2B5EF4-FFF2-40B4-BE49-F238E27FC236}">
                    <a16:creationId xmlns:a16="http://schemas.microsoft.com/office/drawing/2014/main" xmlns="" id="{7B12743B-ACBF-F1C2-9C0A-649C2922791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6;p39">
                <a:extLst>
                  <a:ext uri="{FF2B5EF4-FFF2-40B4-BE49-F238E27FC236}">
                    <a16:creationId xmlns:a16="http://schemas.microsoft.com/office/drawing/2014/main" xmlns="" id="{58F66EF2-0BCD-385A-E07B-BDEB87037D0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77;p39">
                <a:extLst>
                  <a:ext uri="{FF2B5EF4-FFF2-40B4-BE49-F238E27FC236}">
                    <a16:creationId xmlns:a16="http://schemas.microsoft.com/office/drawing/2014/main" xmlns="" id="{23C8EABE-3180-36EA-7272-9D9B77D6C5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8;p39">
                <a:extLst>
                  <a:ext uri="{FF2B5EF4-FFF2-40B4-BE49-F238E27FC236}">
                    <a16:creationId xmlns:a16="http://schemas.microsoft.com/office/drawing/2014/main" xmlns="" id="{6E74833A-D479-FDB4-079D-DAE28F614FC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9;p39">
                <a:extLst>
                  <a:ext uri="{FF2B5EF4-FFF2-40B4-BE49-F238E27FC236}">
                    <a16:creationId xmlns:a16="http://schemas.microsoft.com/office/drawing/2014/main" xmlns="" id="{BDEB7941-9B29-EE26-44DC-01946940A81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0;p39">
                <a:extLst>
                  <a:ext uri="{FF2B5EF4-FFF2-40B4-BE49-F238E27FC236}">
                    <a16:creationId xmlns:a16="http://schemas.microsoft.com/office/drawing/2014/main" xmlns="" id="{27B73432-A949-BE1C-430C-97C57EF8612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1;p39">
                <a:extLst>
                  <a:ext uri="{FF2B5EF4-FFF2-40B4-BE49-F238E27FC236}">
                    <a16:creationId xmlns:a16="http://schemas.microsoft.com/office/drawing/2014/main" xmlns="" id="{27DAB5E2-E6E1-0953-7E46-0D6DC063DFD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2;p39">
                <a:extLst>
                  <a:ext uri="{FF2B5EF4-FFF2-40B4-BE49-F238E27FC236}">
                    <a16:creationId xmlns:a16="http://schemas.microsoft.com/office/drawing/2014/main" xmlns="" id="{E31304CF-1706-280E-C62D-9703644567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3;p39">
                <a:extLst>
                  <a:ext uri="{FF2B5EF4-FFF2-40B4-BE49-F238E27FC236}">
                    <a16:creationId xmlns:a16="http://schemas.microsoft.com/office/drawing/2014/main" xmlns="" id="{94018840-293A-6C05-C883-94419FD918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4;p39">
                <a:extLst>
                  <a:ext uri="{FF2B5EF4-FFF2-40B4-BE49-F238E27FC236}">
                    <a16:creationId xmlns:a16="http://schemas.microsoft.com/office/drawing/2014/main" xmlns="" id="{7924CE12-8105-AA02-EA61-ED0F4CD9946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85;p39">
                <a:extLst>
                  <a:ext uri="{FF2B5EF4-FFF2-40B4-BE49-F238E27FC236}">
                    <a16:creationId xmlns:a16="http://schemas.microsoft.com/office/drawing/2014/main" xmlns="" id="{8C6BB660-AF7F-75F0-D9BD-C4283A68849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86;p39">
                <a:extLst>
                  <a:ext uri="{FF2B5EF4-FFF2-40B4-BE49-F238E27FC236}">
                    <a16:creationId xmlns:a16="http://schemas.microsoft.com/office/drawing/2014/main" xmlns="" id="{77A58012-F1A2-0869-08CF-81CDD631D7C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7;p39">
                <a:extLst>
                  <a:ext uri="{FF2B5EF4-FFF2-40B4-BE49-F238E27FC236}">
                    <a16:creationId xmlns:a16="http://schemas.microsoft.com/office/drawing/2014/main" xmlns="" id="{B98C90A7-F0B4-E469-3C53-FB8839AD873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1" name="Date Placeholder 3">
            <a:extLst>
              <a:ext uri="{FF2B5EF4-FFF2-40B4-BE49-F238E27FC236}">
                <a16:creationId xmlns:a16="http://schemas.microsoft.com/office/drawing/2014/main" xmlns="" id="{3994696E-8121-8267-3BA1-7C8EEF922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72" name="Footer Placeholder 4">
            <a:extLst>
              <a:ext uri="{FF2B5EF4-FFF2-40B4-BE49-F238E27FC236}">
                <a16:creationId xmlns:a16="http://schemas.microsoft.com/office/drawing/2014/main" xmlns="" id="{724E50E1-385B-59F2-C382-290B0687F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73" name="Slide Number Placeholder 5">
            <a:extLst>
              <a:ext uri="{FF2B5EF4-FFF2-40B4-BE49-F238E27FC236}">
                <a16:creationId xmlns:a16="http://schemas.microsoft.com/office/drawing/2014/main" xmlns="" id="{B1F5473F-D9D8-C453-BDD6-91BE36F65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64;p4">
            <a:extLst>
              <a:ext uri="{FF2B5EF4-FFF2-40B4-BE49-F238E27FC236}">
                <a16:creationId xmlns:a16="http://schemas.microsoft.com/office/drawing/2014/main" xmlns="" id="{A7745F98-D805-3531-8038-B641F2E4E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254669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AF1736-5F0F-E1DC-3329-E0B218C6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606"/>
            <a:ext cx="9385200" cy="351227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4329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10" name="Google Shape;3585;p53">
            <a:extLst>
              <a:ext uri="{FF2B5EF4-FFF2-40B4-BE49-F238E27FC236}">
                <a16:creationId xmlns:a16="http://schemas.microsoft.com/office/drawing/2014/main" xmlns="" id="{A4795914-26EA-1444-A39E-FC36C79FD603}"/>
              </a:ext>
            </a:extLst>
          </p:cNvPr>
          <p:cNvGrpSpPr/>
          <p:nvPr userDrawn="1"/>
        </p:nvGrpSpPr>
        <p:grpSpPr>
          <a:xfrm>
            <a:off x="8849884" y="3460378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1" name="Google Shape;3586;p53">
              <a:extLst>
                <a:ext uri="{FF2B5EF4-FFF2-40B4-BE49-F238E27FC236}">
                  <a16:creationId xmlns:a16="http://schemas.microsoft.com/office/drawing/2014/main" xmlns="" id="{9231BF1E-797B-DA25-0769-A695DCE914BE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6" name="Google Shape;3587;p53">
                <a:extLst>
                  <a:ext uri="{FF2B5EF4-FFF2-40B4-BE49-F238E27FC236}">
                    <a16:creationId xmlns:a16="http://schemas.microsoft.com/office/drawing/2014/main" xmlns="" id="{48E01ACA-E134-1061-9953-F96C1C793D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88;p53">
                <a:extLst>
                  <a:ext uri="{FF2B5EF4-FFF2-40B4-BE49-F238E27FC236}">
                    <a16:creationId xmlns:a16="http://schemas.microsoft.com/office/drawing/2014/main" xmlns="" id="{70CE0ADD-1C63-6B36-3D1F-8EA30E50B77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9;p53">
                <a:extLst>
                  <a:ext uri="{FF2B5EF4-FFF2-40B4-BE49-F238E27FC236}">
                    <a16:creationId xmlns:a16="http://schemas.microsoft.com/office/drawing/2014/main" xmlns="" id="{1EADA1B2-485A-EFBE-9B11-79001BB287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0;p53">
                <a:extLst>
                  <a:ext uri="{FF2B5EF4-FFF2-40B4-BE49-F238E27FC236}">
                    <a16:creationId xmlns:a16="http://schemas.microsoft.com/office/drawing/2014/main" xmlns="" id="{913CF86D-5706-ACF8-1D24-3E15A9F300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1;p53">
                <a:extLst>
                  <a:ext uri="{FF2B5EF4-FFF2-40B4-BE49-F238E27FC236}">
                    <a16:creationId xmlns:a16="http://schemas.microsoft.com/office/drawing/2014/main" xmlns="" id="{C1C18998-33F4-0AFA-380D-3A79DB48FC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2;p53">
                <a:extLst>
                  <a:ext uri="{FF2B5EF4-FFF2-40B4-BE49-F238E27FC236}">
                    <a16:creationId xmlns:a16="http://schemas.microsoft.com/office/drawing/2014/main" xmlns="" id="{AF422159-3A9B-67F6-A12B-34BF7435AC4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3;p53">
                <a:extLst>
                  <a:ext uri="{FF2B5EF4-FFF2-40B4-BE49-F238E27FC236}">
                    <a16:creationId xmlns:a16="http://schemas.microsoft.com/office/drawing/2014/main" xmlns="" id="{7D28A911-63DF-A6DE-3EA6-C07C7716AC6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4;p53">
                <a:extLst>
                  <a:ext uri="{FF2B5EF4-FFF2-40B4-BE49-F238E27FC236}">
                    <a16:creationId xmlns:a16="http://schemas.microsoft.com/office/drawing/2014/main" xmlns="" id="{01491399-AB24-11E0-2692-B0B852A7EA7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5;p53">
                <a:extLst>
                  <a:ext uri="{FF2B5EF4-FFF2-40B4-BE49-F238E27FC236}">
                    <a16:creationId xmlns:a16="http://schemas.microsoft.com/office/drawing/2014/main" xmlns="" id="{F7DA1CC1-8BE6-C400-54D5-44A0D5583E9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6;p53">
                <a:extLst>
                  <a:ext uri="{FF2B5EF4-FFF2-40B4-BE49-F238E27FC236}">
                    <a16:creationId xmlns:a16="http://schemas.microsoft.com/office/drawing/2014/main" xmlns="" id="{696510D4-69F7-D9A8-EDDE-13A7012B4C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7;p53">
                <a:extLst>
                  <a:ext uri="{FF2B5EF4-FFF2-40B4-BE49-F238E27FC236}">
                    <a16:creationId xmlns:a16="http://schemas.microsoft.com/office/drawing/2014/main" xmlns="" id="{89C4C09A-0B74-DD48-47EC-FF228D9408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8;p53">
                <a:extLst>
                  <a:ext uri="{FF2B5EF4-FFF2-40B4-BE49-F238E27FC236}">
                    <a16:creationId xmlns:a16="http://schemas.microsoft.com/office/drawing/2014/main" xmlns="" id="{14B442E0-4607-44BA-CA64-C98259E8EC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9;p53">
                <a:extLst>
                  <a:ext uri="{FF2B5EF4-FFF2-40B4-BE49-F238E27FC236}">
                    <a16:creationId xmlns:a16="http://schemas.microsoft.com/office/drawing/2014/main" xmlns="" id="{ADED9090-C74B-E58B-7B1D-A1161DABD1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0;p53">
                <a:extLst>
                  <a:ext uri="{FF2B5EF4-FFF2-40B4-BE49-F238E27FC236}">
                    <a16:creationId xmlns:a16="http://schemas.microsoft.com/office/drawing/2014/main" xmlns="" id="{8463562F-0303-C242-C4C1-C636109E3D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1;p53">
                <a:extLst>
                  <a:ext uri="{FF2B5EF4-FFF2-40B4-BE49-F238E27FC236}">
                    <a16:creationId xmlns:a16="http://schemas.microsoft.com/office/drawing/2014/main" xmlns="" id="{BF1ADA8C-028D-3129-326C-90E0472763F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2;p53">
                <a:extLst>
                  <a:ext uri="{FF2B5EF4-FFF2-40B4-BE49-F238E27FC236}">
                    <a16:creationId xmlns:a16="http://schemas.microsoft.com/office/drawing/2014/main" xmlns="" id="{0D027AD3-EA5C-F115-590F-11998A32F8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3;p53">
                <a:extLst>
                  <a:ext uri="{FF2B5EF4-FFF2-40B4-BE49-F238E27FC236}">
                    <a16:creationId xmlns:a16="http://schemas.microsoft.com/office/drawing/2014/main" xmlns="" id="{75458161-EDC1-F5E2-E6D6-EB1DB867B7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4;p53">
                <a:extLst>
                  <a:ext uri="{FF2B5EF4-FFF2-40B4-BE49-F238E27FC236}">
                    <a16:creationId xmlns:a16="http://schemas.microsoft.com/office/drawing/2014/main" xmlns="" id="{0331FFE3-8F5A-D5F8-F0AE-274E830AA5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05;p53">
              <a:extLst>
                <a:ext uri="{FF2B5EF4-FFF2-40B4-BE49-F238E27FC236}">
                  <a16:creationId xmlns:a16="http://schemas.microsoft.com/office/drawing/2014/main" xmlns="" id="{AC921EFA-BCB3-DE11-7111-5DE7B632BD3A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8" name="Google Shape;3606;p53">
                <a:extLst>
                  <a:ext uri="{FF2B5EF4-FFF2-40B4-BE49-F238E27FC236}">
                    <a16:creationId xmlns:a16="http://schemas.microsoft.com/office/drawing/2014/main" xmlns="" id="{456C1E81-9059-5340-59A6-20260F1E48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7;p53">
                <a:extLst>
                  <a:ext uri="{FF2B5EF4-FFF2-40B4-BE49-F238E27FC236}">
                    <a16:creationId xmlns:a16="http://schemas.microsoft.com/office/drawing/2014/main" xmlns="" id="{9F189433-D57C-4726-BF6E-A26E53DE2C9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8;p53">
                <a:extLst>
                  <a:ext uri="{FF2B5EF4-FFF2-40B4-BE49-F238E27FC236}">
                    <a16:creationId xmlns:a16="http://schemas.microsoft.com/office/drawing/2014/main" xmlns="" id="{DC6F4B55-AEAE-D419-4F0C-4D95A91BD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9;p53">
                <a:extLst>
                  <a:ext uri="{FF2B5EF4-FFF2-40B4-BE49-F238E27FC236}">
                    <a16:creationId xmlns:a16="http://schemas.microsoft.com/office/drawing/2014/main" xmlns="" id="{40BED26C-394F-4E7E-53FA-EBF79CEF99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0;p53">
                <a:extLst>
                  <a:ext uri="{FF2B5EF4-FFF2-40B4-BE49-F238E27FC236}">
                    <a16:creationId xmlns:a16="http://schemas.microsoft.com/office/drawing/2014/main" xmlns="" id="{268B5F76-BDC0-581F-9A70-DA99CDC96BA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1;p53">
                <a:extLst>
                  <a:ext uri="{FF2B5EF4-FFF2-40B4-BE49-F238E27FC236}">
                    <a16:creationId xmlns:a16="http://schemas.microsoft.com/office/drawing/2014/main" xmlns="" id="{0C1EB4F2-EDAF-32A0-D50A-FC2E492A00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2;p53">
                <a:extLst>
                  <a:ext uri="{FF2B5EF4-FFF2-40B4-BE49-F238E27FC236}">
                    <a16:creationId xmlns:a16="http://schemas.microsoft.com/office/drawing/2014/main" xmlns="" id="{A530EC51-B212-B084-343F-4BE49F656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3;p53">
                <a:extLst>
                  <a:ext uri="{FF2B5EF4-FFF2-40B4-BE49-F238E27FC236}">
                    <a16:creationId xmlns:a16="http://schemas.microsoft.com/office/drawing/2014/main" xmlns="" id="{4CF49824-461C-346F-4B66-C8730FD925E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4;p53">
                <a:extLst>
                  <a:ext uri="{FF2B5EF4-FFF2-40B4-BE49-F238E27FC236}">
                    <a16:creationId xmlns:a16="http://schemas.microsoft.com/office/drawing/2014/main" xmlns="" id="{ED06681C-4A3B-17A1-F660-15369A85625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5;p53">
                <a:extLst>
                  <a:ext uri="{FF2B5EF4-FFF2-40B4-BE49-F238E27FC236}">
                    <a16:creationId xmlns:a16="http://schemas.microsoft.com/office/drawing/2014/main" xmlns="" id="{3ECF41CA-9215-C49B-ABC2-940CDAC230E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6;p53">
                <a:extLst>
                  <a:ext uri="{FF2B5EF4-FFF2-40B4-BE49-F238E27FC236}">
                    <a16:creationId xmlns:a16="http://schemas.microsoft.com/office/drawing/2014/main" xmlns="" id="{2B698145-C221-9767-20E1-961336CBA0E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7;p53">
                <a:extLst>
                  <a:ext uri="{FF2B5EF4-FFF2-40B4-BE49-F238E27FC236}">
                    <a16:creationId xmlns:a16="http://schemas.microsoft.com/office/drawing/2014/main" xmlns="" id="{F2668402-84A8-B639-BD48-676C0DD1FC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8;p53">
                <a:extLst>
                  <a:ext uri="{FF2B5EF4-FFF2-40B4-BE49-F238E27FC236}">
                    <a16:creationId xmlns:a16="http://schemas.microsoft.com/office/drawing/2014/main" xmlns="" id="{6BED715B-E015-E949-499B-2CB5775BE6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9;p53">
                <a:extLst>
                  <a:ext uri="{FF2B5EF4-FFF2-40B4-BE49-F238E27FC236}">
                    <a16:creationId xmlns:a16="http://schemas.microsoft.com/office/drawing/2014/main" xmlns="" id="{1D42466F-FECB-3CF5-6672-34EFB11291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0;p53">
                <a:extLst>
                  <a:ext uri="{FF2B5EF4-FFF2-40B4-BE49-F238E27FC236}">
                    <a16:creationId xmlns:a16="http://schemas.microsoft.com/office/drawing/2014/main" xmlns="" id="{27DE3945-D631-2C27-4756-8029C8C966B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1;p53">
                <a:extLst>
                  <a:ext uri="{FF2B5EF4-FFF2-40B4-BE49-F238E27FC236}">
                    <a16:creationId xmlns:a16="http://schemas.microsoft.com/office/drawing/2014/main" xmlns="" id="{FA221F50-B27A-50D2-497C-144B58D1A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2;p53">
                <a:extLst>
                  <a:ext uri="{FF2B5EF4-FFF2-40B4-BE49-F238E27FC236}">
                    <a16:creationId xmlns:a16="http://schemas.microsoft.com/office/drawing/2014/main" xmlns="" id="{C450AC90-3953-8D2B-6983-8519221891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3;p53">
                <a:extLst>
                  <a:ext uri="{FF2B5EF4-FFF2-40B4-BE49-F238E27FC236}">
                    <a16:creationId xmlns:a16="http://schemas.microsoft.com/office/drawing/2014/main" xmlns="" id="{DB6DDC29-658C-3218-009C-00F64024D52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24;p53">
              <a:extLst>
                <a:ext uri="{FF2B5EF4-FFF2-40B4-BE49-F238E27FC236}">
                  <a16:creationId xmlns:a16="http://schemas.microsoft.com/office/drawing/2014/main" xmlns="" id="{105C0B1D-B7AD-43A4-064C-A65566A4EDA1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0" name="Google Shape;3625;p53">
                <a:extLst>
                  <a:ext uri="{FF2B5EF4-FFF2-40B4-BE49-F238E27FC236}">
                    <a16:creationId xmlns:a16="http://schemas.microsoft.com/office/drawing/2014/main" xmlns="" id="{2C32DE0B-E6FB-FFF8-EACA-F2C07CB6D1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6;p53">
                <a:extLst>
                  <a:ext uri="{FF2B5EF4-FFF2-40B4-BE49-F238E27FC236}">
                    <a16:creationId xmlns:a16="http://schemas.microsoft.com/office/drawing/2014/main" xmlns="" id="{3C0AA1CC-EE3E-8DBF-CC65-A71E5611BD0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7;p53">
                <a:extLst>
                  <a:ext uri="{FF2B5EF4-FFF2-40B4-BE49-F238E27FC236}">
                    <a16:creationId xmlns:a16="http://schemas.microsoft.com/office/drawing/2014/main" xmlns="" id="{2FCED809-DC15-ABF1-1636-C364B4B6519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8;p53">
                <a:extLst>
                  <a:ext uri="{FF2B5EF4-FFF2-40B4-BE49-F238E27FC236}">
                    <a16:creationId xmlns:a16="http://schemas.microsoft.com/office/drawing/2014/main" xmlns="" id="{79981CD2-7D25-C777-5284-C2205CF726D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9;p53">
                <a:extLst>
                  <a:ext uri="{FF2B5EF4-FFF2-40B4-BE49-F238E27FC236}">
                    <a16:creationId xmlns:a16="http://schemas.microsoft.com/office/drawing/2014/main" xmlns="" id="{DA108DB8-1B4E-B153-C9F6-490247C90B6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0;p53">
                <a:extLst>
                  <a:ext uri="{FF2B5EF4-FFF2-40B4-BE49-F238E27FC236}">
                    <a16:creationId xmlns:a16="http://schemas.microsoft.com/office/drawing/2014/main" xmlns="" id="{F644330C-59BD-5BF9-246E-BF2A1F1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1;p53">
                <a:extLst>
                  <a:ext uri="{FF2B5EF4-FFF2-40B4-BE49-F238E27FC236}">
                    <a16:creationId xmlns:a16="http://schemas.microsoft.com/office/drawing/2014/main" xmlns="" id="{2B232DF9-D4BA-096F-B830-41BD8AD587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2;p53">
                <a:extLst>
                  <a:ext uri="{FF2B5EF4-FFF2-40B4-BE49-F238E27FC236}">
                    <a16:creationId xmlns:a16="http://schemas.microsoft.com/office/drawing/2014/main" xmlns="" id="{C2DD0EE6-086D-DDF2-7C60-22E1A50E22C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3;p53">
                <a:extLst>
                  <a:ext uri="{FF2B5EF4-FFF2-40B4-BE49-F238E27FC236}">
                    <a16:creationId xmlns:a16="http://schemas.microsoft.com/office/drawing/2014/main" xmlns="" id="{A16A55D1-0CCE-6E7B-0663-AA6999CCBFE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4;p53">
                <a:extLst>
                  <a:ext uri="{FF2B5EF4-FFF2-40B4-BE49-F238E27FC236}">
                    <a16:creationId xmlns:a16="http://schemas.microsoft.com/office/drawing/2014/main" xmlns="" id="{5594E9F5-3524-AF7F-3DA9-F9AD8CA9C7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5;p53">
                <a:extLst>
                  <a:ext uri="{FF2B5EF4-FFF2-40B4-BE49-F238E27FC236}">
                    <a16:creationId xmlns:a16="http://schemas.microsoft.com/office/drawing/2014/main" xmlns="" id="{DAB7B8D7-6F6C-CAD4-6E78-0DC164CB625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6;p53">
                <a:extLst>
                  <a:ext uri="{FF2B5EF4-FFF2-40B4-BE49-F238E27FC236}">
                    <a16:creationId xmlns:a16="http://schemas.microsoft.com/office/drawing/2014/main" xmlns="" id="{41C31867-CAC3-38F1-95CF-0424F255A6A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7;p53">
                <a:extLst>
                  <a:ext uri="{FF2B5EF4-FFF2-40B4-BE49-F238E27FC236}">
                    <a16:creationId xmlns:a16="http://schemas.microsoft.com/office/drawing/2014/main" xmlns="" id="{53CE9A34-4342-AB80-44B3-CF7204BC98B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8;p53">
                <a:extLst>
                  <a:ext uri="{FF2B5EF4-FFF2-40B4-BE49-F238E27FC236}">
                    <a16:creationId xmlns:a16="http://schemas.microsoft.com/office/drawing/2014/main" xmlns="" id="{95FF92D4-6A6C-A771-C8D8-B3C7BB2FDC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9;p53">
                <a:extLst>
                  <a:ext uri="{FF2B5EF4-FFF2-40B4-BE49-F238E27FC236}">
                    <a16:creationId xmlns:a16="http://schemas.microsoft.com/office/drawing/2014/main" xmlns="" id="{660D3EC5-0C45-63AD-46D6-630B059E8F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0;p53">
                <a:extLst>
                  <a:ext uri="{FF2B5EF4-FFF2-40B4-BE49-F238E27FC236}">
                    <a16:creationId xmlns:a16="http://schemas.microsoft.com/office/drawing/2014/main" xmlns="" id="{38C80DAB-DAEF-7B55-12B4-67000A213A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1;p53">
                <a:extLst>
                  <a:ext uri="{FF2B5EF4-FFF2-40B4-BE49-F238E27FC236}">
                    <a16:creationId xmlns:a16="http://schemas.microsoft.com/office/drawing/2014/main" xmlns="" id="{2C4ADE29-9FC6-6B41-F88D-9FC6638EAE1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2;p53">
                <a:extLst>
                  <a:ext uri="{FF2B5EF4-FFF2-40B4-BE49-F238E27FC236}">
                    <a16:creationId xmlns:a16="http://schemas.microsoft.com/office/drawing/2014/main" xmlns="" id="{24B09F67-02CA-8130-E155-FF4F959B4D6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43;p53">
              <a:extLst>
                <a:ext uri="{FF2B5EF4-FFF2-40B4-BE49-F238E27FC236}">
                  <a16:creationId xmlns:a16="http://schemas.microsoft.com/office/drawing/2014/main" xmlns="" id="{D2959321-B8EC-CC30-D6A1-C9EFC0BDA261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2" name="Google Shape;3644;p53">
                <a:extLst>
                  <a:ext uri="{FF2B5EF4-FFF2-40B4-BE49-F238E27FC236}">
                    <a16:creationId xmlns:a16="http://schemas.microsoft.com/office/drawing/2014/main" xmlns="" id="{C77F438A-7775-DF15-A285-5FD0F30D119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5;p53">
                <a:extLst>
                  <a:ext uri="{FF2B5EF4-FFF2-40B4-BE49-F238E27FC236}">
                    <a16:creationId xmlns:a16="http://schemas.microsoft.com/office/drawing/2014/main" xmlns="" id="{C65CEC09-EF78-03E4-7FF0-51C8B343FAF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6;p53">
                <a:extLst>
                  <a:ext uri="{FF2B5EF4-FFF2-40B4-BE49-F238E27FC236}">
                    <a16:creationId xmlns:a16="http://schemas.microsoft.com/office/drawing/2014/main" xmlns="" id="{877E4C99-12A7-97CA-C1B5-C772537B9DA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7;p53">
                <a:extLst>
                  <a:ext uri="{FF2B5EF4-FFF2-40B4-BE49-F238E27FC236}">
                    <a16:creationId xmlns:a16="http://schemas.microsoft.com/office/drawing/2014/main" xmlns="" id="{BE3E15B6-82EE-06C0-0EBC-0FA291F537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8;p53">
                <a:extLst>
                  <a:ext uri="{FF2B5EF4-FFF2-40B4-BE49-F238E27FC236}">
                    <a16:creationId xmlns:a16="http://schemas.microsoft.com/office/drawing/2014/main" xmlns="" id="{8C8FF371-8DC7-E033-D8F9-0A1D99BA59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9;p53">
                <a:extLst>
                  <a:ext uri="{FF2B5EF4-FFF2-40B4-BE49-F238E27FC236}">
                    <a16:creationId xmlns:a16="http://schemas.microsoft.com/office/drawing/2014/main" xmlns="" id="{BE1CD7E4-4246-0654-7DBC-CF426161F45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0;p53">
                <a:extLst>
                  <a:ext uri="{FF2B5EF4-FFF2-40B4-BE49-F238E27FC236}">
                    <a16:creationId xmlns:a16="http://schemas.microsoft.com/office/drawing/2014/main" xmlns="" id="{F1F7F8E5-AFFD-E482-82DD-F9154215521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1;p53">
                <a:extLst>
                  <a:ext uri="{FF2B5EF4-FFF2-40B4-BE49-F238E27FC236}">
                    <a16:creationId xmlns:a16="http://schemas.microsoft.com/office/drawing/2014/main" xmlns="" id="{9DCB2108-BBEB-CB10-A6E3-B97A9308374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2;p53">
                <a:extLst>
                  <a:ext uri="{FF2B5EF4-FFF2-40B4-BE49-F238E27FC236}">
                    <a16:creationId xmlns:a16="http://schemas.microsoft.com/office/drawing/2014/main" xmlns="" id="{AB0E2CFD-6C75-4DF7-9334-360D4EFD08C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3;p53">
                <a:extLst>
                  <a:ext uri="{FF2B5EF4-FFF2-40B4-BE49-F238E27FC236}">
                    <a16:creationId xmlns:a16="http://schemas.microsoft.com/office/drawing/2014/main" xmlns="" id="{3973B076-5721-94CF-068B-C90984F941C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4;p53">
                <a:extLst>
                  <a:ext uri="{FF2B5EF4-FFF2-40B4-BE49-F238E27FC236}">
                    <a16:creationId xmlns:a16="http://schemas.microsoft.com/office/drawing/2014/main" xmlns="" id="{74B24F81-9881-ABC9-709C-905453CD4D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5;p53">
                <a:extLst>
                  <a:ext uri="{FF2B5EF4-FFF2-40B4-BE49-F238E27FC236}">
                    <a16:creationId xmlns:a16="http://schemas.microsoft.com/office/drawing/2014/main" xmlns="" id="{1FF28220-0F1A-2DF7-72F7-FFA15055091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6;p53">
                <a:extLst>
                  <a:ext uri="{FF2B5EF4-FFF2-40B4-BE49-F238E27FC236}">
                    <a16:creationId xmlns:a16="http://schemas.microsoft.com/office/drawing/2014/main" xmlns="" id="{4332662A-3803-C1B8-A87A-BB5B4DE9F7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7;p53">
                <a:extLst>
                  <a:ext uri="{FF2B5EF4-FFF2-40B4-BE49-F238E27FC236}">
                    <a16:creationId xmlns:a16="http://schemas.microsoft.com/office/drawing/2014/main" xmlns="" id="{46D4F1C8-2B74-9185-6AF8-7945A8C3C1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8;p53">
                <a:extLst>
                  <a:ext uri="{FF2B5EF4-FFF2-40B4-BE49-F238E27FC236}">
                    <a16:creationId xmlns:a16="http://schemas.microsoft.com/office/drawing/2014/main" xmlns="" id="{E22D7D12-F503-DC9C-5B3A-FE28041F6EA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9;p53">
                <a:extLst>
                  <a:ext uri="{FF2B5EF4-FFF2-40B4-BE49-F238E27FC236}">
                    <a16:creationId xmlns:a16="http://schemas.microsoft.com/office/drawing/2014/main" xmlns="" id="{A40CCA19-026F-DE37-DDC4-39C1FC8A3B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60;p53">
                <a:extLst>
                  <a:ext uri="{FF2B5EF4-FFF2-40B4-BE49-F238E27FC236}">
                    <a16:creationId xmlns:a16="http://schemas.microsoft.com/office/drawing/2014/main" xmlns="" id="{4DB1C61C-28D6-001E-D392-F2CA46026A5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1;p53">
                <a:extLst>
                  <a:ext uri="{FF2B5EF4-FFF2-40B4-BE49-F238E27FC236}">
                    <a16:creationId xmlns:a16="http://schemas.microsoft.com/office/drawing/2014/main" xmlns="" id="{292F5D4B-D2FC-D4DC-0743-3CE4EBBB8C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62;p53">
              <a:extLst>
                <a:ext uri="{FF2B5EF4-FFF2-40B4-BE49-F238E27FC236}">
                  <a16:creationId xmlns:a16="http://schemas.microsoft.com/office/drawing/2014/main" xmlns="" id="{3B24EE1D-19F6-0BDD-4F98-993FE00EE13D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4" name="Google Shape;3663;p53">
                <a:extLst>
                  <a:ext uri="{FF2B5EF4-FFF2-40B4-BE49-F238E27FC236}">
                    <a16:creationId xmlns:a16="http://schemas.microsoft.com/office/drawing/2014/main" xmlns="" id="{CA5159D7-B13E-B744-7577-923971396C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4;p53">
                <a:extLst>
                  <a:ext uri="{FF2B5EF4-FFF2-40B4-BE49-F238E27FC236}">
                    <a16:creationId xmlns:a16="http://schemas.microsoft.com/office/drawing/2014/main" xmlns="" id="{58E14B83-7BF2-60C5-0CE4-27D95D1F2CC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5;p53">
                <a:extLst>
                  <a:ext uri="{FF2B5EF4-FFF2-40B4-BE49-F238E27FC236}">
                    <a16:creationId xmlns:a16="http://schemas.microsoft.com/office/drawing/2014/main" xmlns="" id="{F1B18F44-7D7B-38CB-A6CF-2FFDF646B62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6;p53">
                <a:extLst>
                  <a:ext uri="{FF2B5EF4-FFF2-40B4-BE49-F238E27FC236}">
                    <a16:creationId xmlns:a16="http://schemas.microsoft.com/office/drawing/2014/main" xmlns="" id="{29D08CC6-9B9F-09A9-C957-AF3B120EE75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7;p53">
                <a:extLst>
                  <a:ext uri="{FF2B5EF4-FFF2-40B4-BE49-F238E27FC236}">
                    <a16:creationId xmlns:a16="http://schemas.microsoft.com/office/drawing/2014/main" xmlns="" id="{A014476D-F2EA-0027-EB0E-5D03411A79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8;p53">
                <a:extLst>
                  <a:ext uri="{FF2B5EF4-FFF2-40B4-BE49-F238E27FC236}">
                    <a16:creationId xmlns:a16="http://schemas.microsoft.com/office/drawing/2014/main" xmlns="" id="{5B154FC9-2FFF-A226-6C6D-CDA18FC1B4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9;p53">
                <a:extLst>
                  <a:ext uri="{FF2B5EF4-FFF2-40B4-BE49-F238E27FC236}">
                    <a16:creationId xmlns:a16="http://schemas.microsoft.com/office/drawing/2014/main" xmlns="" id="{6EEA73E3-41BC-C147-51F1-5860B9084C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0;p53">
                <a:extLst>
                  <a:ext uri="{FF2B5EF4-FFF2-40B4-BE49-F238E27FC236}">
                    <a16:creationId xmlns:a16="http://schemas.microsoft.com/office/drawing/2014/main" xmlns="" id="{7F84338B-F91F-0ABF-C8A4-1B491983C9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1;p53">
                <a:extLst>
                  <a:ext uri="{FF2B5EF4-FFF2-40B4-BE49-F238E27FC236}">
                    <a16:creationId xmlns:a16="http://schemas.microsoft.com/office/drawing/2014/main" xmlns="" id="{84B627D5-9C6D-5DB6-E3CF-15CA5C531B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2;p53">
                <a:extLst>
                  <a:ext uri="{FF2B5EF4-FFF2-40B4-BE49-F238E27FC236}">
                    <a16:creationId xmlns:a16="http://schemas.microsoft.com/office/drawing/2014/main" xmlns="" id="{FA8FB1EA-31D3-10F0-E52C-D398A36DA0A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3;p53">
                <a:extLst>
                  <a:ext uri="{FF2B5EF4-FFF2-40B4-BE49-F238E27FC236}">
                    <a16:creationId xmlns:a16="http://schemas.microsoft.com/office/drawing/2014/main" xmlns="" id="{148FF65A-84CD-7EA9-717E-44A5C5DBA78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4;p53">
                <a:extLst>
                  <a:ext uri="{FF2B5EF4-FFF2-40B4-BE49-F238E27FC236}">
                    <a16:creationId xmlns:a16="http://schemas.microsoft.com/office/drawing/2014/main" xmlns="" id="{F551C8AA-EAC4-4EBE-4925-9371344DB7F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5;p53">
                <a:extLst>
                  <a:ext uri="{FF2B5EF4-FFF2-40B4-BE49-F238E27FC236}">
                    <a16:creationId xmlns:a16="http://schemas.microsoft.com/office/drawing/2014/main" xmlns="" id="{3C13011B-8051-E111-7AD5-0E06E520317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6;p53">
                <a:extLst>
                  <a:ext uri="{FF2B5EF4-FFF2-40B4-BE49-F238E27FC236}">
                    <a16:creationId xmlns:a16="http://schemas.microsoft.com/office/drawing/2014/main" xmlns="" id="{2ACAD704-FC71-2888-F7BA-8E6D1ADB134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7;p53">
                <a:extLst>
                  <a:ext uri="{FF2B5EF4-FFF2-40B4-BE49-F238E27FC236}">
                    <a16:creationId xmlns:a16="http://schemas.microsoft.com/office/drawing/2014/main" xmlns="" id="{0C06F99D-B410-0F4F-1CDA-7468AD72F34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8;p53">
                <a:extLst>
                  <a:ext uri="{FF2B5EF4-FFF2-40B4-BE49-F238E27FC236}">
                    <a16:creationId xmlns:a16="http://schemas.microsoft.com/office/drawing/2014/main" xmlns="" id="{0A393495-E7ED-EB63-E537-3C8176EA875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9;p53">
                <a:extLst>
                  <a:ext uri="{FF2B5EF4-FFF2-40B4-BE49-F238E27FC236}">
                    <a16:creationId xmlns:a16="http://schemas.microsoft.com/office/drawing/2014/main" xmlns="" id="{5C3DB8C7-8EF1-9D99-03EA-B51AD26978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80;p53">
                <a:extLst>
                  <a:ext uri="{FF2B5EF4-FFF2-40B4-BE49-F238E27FC236}">
                    <a16:creationId xmlns:a16="http://schemas.microsoft.com/office/drawing/2014/main" xmlns="" id="{2DE6C180-3851-654E-7E87-2C9172D811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81;p53">
              <a:extLst>
                <a:ext uri="{FF2B5EF4-FFF2-40B4-BE49-F238E27FC236}">
                  <a16:creationId xmlns:a16="http://schemas.microsoft.com/office/drawing/2014/main" xmlns="" id="{7E4A837C-2820-AAA3-E6D4-A1A464F6AEB4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6" name="Google Shape;3682;p53">
                <a:extLst>
                  <a:ext uri="{FF2B5EF4-FFF2-40B4-BE49-F238E27FC236}">
                    <a16:creationId xmlns:a16="http://schemas.microsoft.com/office/drawing/2014/main" xmlns="" id="{53E96BC3-384D-ABB1-55E9-A413DE0E4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3;p53">
                <a:extLst>
                  <a:ext uri="{FF2B5EF4-FFF2-40B4-BE49-F238E27FC236}">
                    <a16:creationId xmlns:a16="http://schemas.microsoft.com/office/drawing/2014/main" xmlns="" id="{347E55BA-4C40-BBC4-FA39-3281C15248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4;p53">
                <a:extLst>
                  <a:ext uri="{FF2B5EF4-FFF2-40B4-BE49-F238E27FC236}">
                    <a16:creationId xmlns:a16="http://schemas.microsoft.com/office/drawing/2014/main" xmlns="" id="{A46DD71E-1A6C-BC67-1C8C-197212D33BF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5;p53">
                <a:extLst>
                  <a:ext uri="{FF2B5EF4-FFF2-40B4-BE49-F238E27FC236}">
                    <a16:creationId xmlns:a16="http://schemas.microsoft.com/office/drawing/2014/main" xmlns="" id="{CD671D52-B34C-1B16-BF90-1BD0839ECD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6;p53">
                <a:extLst>
                  <a:ext uri="{FF2B5EF4-FFF2-40B4-BE49-F238E27FC236}">
                    <a16:creationId xmlns:a16="http://schemas.microsoft.com/office/drawing/2014/main" xmlns="" id="{3665A823-4284-0C1F-DD9D-5C63441D36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7;p53">
                <a:extLst>
                  <a:ext uri="{FF2B5EF4-FFF2-40B4-BE49-F238E27FC236}">
                    <a16:creationId xmlns:a16="http://schemas.microsoft.com/office/drawing/2014/main" xmlns="" id="{844DE3E3-8A64-AEDC-84C1-4785F8140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8;p53">
                <a:extLst>
                  <a:ext uri="{FF2B5EF4-FFF2-40B4-BE49-F238E27FC236}">
                    <a16:creationId xmlns:a16="http://schemas.microsoft.com/office/drawing/2014/main" xmlns="" id="{4176FD22-F9B2-8506-79BE-971DB2FDEE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9;p53">
                <a:extLst>
                  <a:ext uri="{FF2B5EF4-FFF2-40B4-BE49-F238E27FC236}">
                    <a16:creationId xmlns:a16="http://schemas.microsoft.com/office/drawing/2014/main" xmlns="" id="{07819FC9-6872-AD1C-B0A7-CB63B67E520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0;p53">
                <a:extLst>
                  <a:ext uri="{FF2B5EF4-FFF2-40B4-BE49-F238E27FC236}">
                    <a16:creationId xmlns:a16="http://schemas.microsoft.com/office/drawing/2014/main" xmlns="" id="{045A217C-2EC5-AC22-E8C2-C2BB744A951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1;p53">
                <a:extLst>
                  <a:ext uri="{FF2B5EF4-FFF2-40B4-BE49-F238E27FC236}">
                    <a16:creationId xmlns:a16="http://schemas.microsoft.com/office/drawing/2014/main" xmlns="" id="{29882692-6002-AF58-A6F0-B5BF7819CC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2;p53">
                <a:extLst>
                  <a:ext uri="{FF2B5EF4-FFF2-40B4-BE49-F238E27FC236}">
                    <a16:creationId xmlns:a16="http://schemas.microsoft.com/office/drawing/2014/main" xmlns="" id="{0D7EFFC7-C00E-8089-3FC2-E4E1C032F4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3;p53">
                <a:extLst>
                  <a:ext uri="{FF2B5EF4-FFF2-40B4-BE49-F238E27FC236}">
                    <a16:creationId xmlns:a16="http://schemas.microsoft.com/office/drawing/2014/main" xmlns="" id="{4B9BDF03-9615-AFEB-FDC6-1781395385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4;p53">
                <a:extLst>
                  <a:ext uri="{FF2B5EF4-FFF2-40B4-BE49-F238E27FC236}">
                    <a16:creationId xmlns:a16="http://schemas.microsoft.com/office/drawing/2014/main" xmlns="" id="{7CCAB479-ED30-06AE-2AB2-4EBACC77F30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5;p53">
                <a:extLst>
                  <a:ext uri="{FF2B5EF4-FFF2-40B4-BE49-F238E27FC236}">
                    <a16:creationId xmlns:a16="http://schemas.microsoft.com/office/drawing/2014/main" xmlns="" id="{0773A00C-1D09-2393-ADD4-345B52E1F80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6;p53">
                <a:extLst>
                  <a:ext uri="{FF2B5EF4-FFF2-40B4-BE49-F238E27FC236}">
                    <a16:creationId xmlns:a16="http://schemas.microsoft.com/office/drawing/2014/main" xmlns="" id="{27EED768-6498-089F-8EF4-C9F3C9B6B04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7;p53">
                <a:extLst>
                  <a:ext uri="{FF2B5EF4-FFF2-40B4-BE49-F238E27FC236}">
                    <a16:creationId xmlns:a16="http://schemas.microsoft.com/office/drawing/2014/main" xmlns="" id="{D493D18C-67BE-2B46-683A-CF1F57E34D5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8;p53">
                <a:extLst>
                  <a:ext uri="{FF2B5EF4-FFF2-40B4-BE49-F238E27FC236}">
                    <a16:creationId xmlns:a16="http://schemas.microsoft.com/office/drawing/2014/main" xmlns="" id="{D49292AF-8D52-DFD9-B63A-B71B5551ED9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9;p53">
                <a:extLst>
                  <a:ext uri="{FF2B5EF4-FFF2-40B4-BE49-F238E27FC236}">
                    <a16:creationId xmlns:a16="http://schemas.microsoft.com/office/drawing/2014/main" xmlns="" id="{0AFA5E91-9BF1-5392-A68B-FBC60C4016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00;p53">
              <a:extLst>
                <a:ext uri="{FF2B5EF4-FFF2-40B4-BE49-F238E27FC236}">
                  <a16:creationId xmlns:a16="http://schemas.microsoft.com/office/drawing/2014/main" xmlns="" id="{75A2F5A5-B6DF-9B25-759C-D3C843A0F121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8" name="Google Shape;3701;p53">
                <a:extLst>
                  <a:ext uri="{FF2B5EF4-FFF2-40B4-BE49-F238E27FC236}">
                    <a16:creationId xmlns:a16="http://schemas.microsoft.com/office/drawing/2014/main" xmlns="" id="{102C163D-CC9D-07DB-023B-744C33D1D8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2;p53">
                <a:extLst>
                  <a:ext uri="{FF2B5EF4-FFF2-40B4-BE49-F238E27FC236}">
                    <a16:creationId xmlns:a16="http://schemas.microsoft.com/office/drawing/2014/main" xmlns="" id="{E10A0A82-44E8-FBBF-FE71-EBC49F41F1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3;p53">
                <a:extLst>
                  <a:ext uri="{FF2B5EF4-FFF2-40B4-BE49-F238E27FC236}">
                    <a16:creationId xmlns:a16="http://schemas.microsoft.com/office/drawing/2014/main" xmlns="" id="{AAA48BF4-A47F-2524-49F8-BF7BA2CBC0A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4;p53">
                <a:extLst>
                  <a:ext uri="{FF2B5EF4-FFF2-40B4-BE49-F238E27FC236}">
                    <a16:creationId xmlns:a16="http://schemas.microsoft.com/office/drawing/2014/main" xmlns="" id="{C32D5F9E-FF02-B8D5-0154-90E9771FC3B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5;p53">
                <a:extLst>
                  <a:ext uri="{FF2B5EF4-FFF2-40B4-BE49-F238E27FC236}">
                    <a16:creationId xmlns:a16="http://schemas.microsoft.com/office/drawing/2014/main" xmlns="" id="{E6B764BA-EA52-277C-CC4D-A8337C01CD9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6;p53">
                <a:extLst>
                  <a:ext uri="{FF2B5EF4-FFF2-40B4-BE49-F238E27FC236}">
                    <a16:creationId xmlns:a16="http://schemas.microsoft.com/office/drawing/2014/main" xmlns="" id="{9958D962-D2B4-EAF7-F866-80E0F93E037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7;p53">
                <a:extLst>
                  <a:ext uri="{FF2B5EF4-FFF2-40B4-BE49-F238E27FC236}">
                    <a16:creationId xmlns:a16="http://schemas.microsoft.com/office/drawing/2014/main" xmlns="" id="{609C660E-B440-16B3-7831-DFB9D616CE6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8;p53">
                <a:extLst>
                  <a:ext uri="{FF2B5EF4-FFF2-40B4-BE49-F238E27FC236}">
                    <a16:creationId xmlns:a16="http://schemas.microsoft.com/office/drawing/2014/main" xmlns="" id="{D202EDC2-252D-714C-FBFE-1BC6ECEC30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9;p53">
                <a:extLst>
                  <a:ext uri="{FF2B5EF4-FFF2-40B4-BE49-F238E27FC236}">
                    <a16:creationId xmlns:a16="http://schemas.microsoft.com/office/drawing/2014/main" xmlns="" id="{0FB94819-B411-2F0C-81CA-A44A512240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0;p53">
                <a:extLst>
                  <a:ext uri="{FF2B5EF4-FFF2-40B4-BE49-F238E27FC236}">
                    <a16:creationId xmlns:a16="http://schemas.microsoft.com/office/drawing/2014/main" xmlns="" id="{B8FC6336-B8F6-1EB3-D408-0FCDD4C266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1;p53">
                <a:extLst>
                  <a:ext uri="{FF2B5EF4-FFF2-40B4-BE49-F238E27FC236}">
                    <a16:creationId xmlns:a16="http://schemas.microsoft.com/office/drawing/2014/main" xmlns="" id="{B3FC06C5-EB9F-E1DB-4B5B-54269835FF1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2;p53">
                <a:extLst>
                  <a:ext uri="{FF2B5EF4-FFF2-40B4-BE49-F238E27FC236}">
                    <a16:creationId xmlns:a16="http://schemas.microsoft.com/office/drawing/2014/main" xmlns="" id="{93D81441-4C63-8870-9444-D7E14B93707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3;p53">
                <a:extLst>
                  <a:ext uri="{FF2B5EF4-FFF2-40B4-BE49-F238E27FC236}">
                    <a16:creationId xmlns:a16="http://schemas.microsoft.com/office/drawing/2014/main" xmlns="" id="{0E862CF7-11EE-C86D-F48A-C98AD8536E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4;p53">
                <a:extLst>
                  <a:ext uri="{FF2B5EF4-FFF2-40B4-BE49-F238E27FC236}">
                    <a16:creationId xmlns:a16="http://schemas.microsoft.com/office/drawing/2014/main" xmlns="" id="{85A516F2-46E4-C926-23E8-F4B44A92F1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5;p53">
                <a:extLst>
                  <a:ext uri="{FF2B5EF4-FFF2-40B4-BE49-F238E27FC236}">
                    <a16:creationId xmlns:a16="http://schemas.microsoft.com/office/drawing/2014/main" xmlns="" id="{14C8EC37-B675-460E-328C-A7573D2389A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6;p53">
                <a:extLst>
                  <a:ext uri="{FF2B5EF4-FFF2-40B4-BE49-F238E27FC236}">
                    <a16:creationId xmlns:a16="http://schemas.microsoft.com/office/drawing/2014/main" xmlns="" id="{D28D18EE-B7BA-E30E-B69A-7684F5F3FF4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7;p53">
                <a:extLst>
                  <a:ext uri="{FF2B5EF4-FFF2-40B4-BE49-F238E27FC236}">
                    <a16:creationId xmlns:a16="http://schemas.microsoft.com/office/drawing/2014/main" xmlns="" id="{E7D28C6D-4C10-CFBD-C434-26110025F1D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8;p53">
                <a:extLst>
                  <a:ext uri="{FF2B5EF4-FFF2-40B4-BE49-F238E27FC236}">
                    <a16:creationId xmlns:a16="http://schemas.microsoft.com/office/drawing/2014/main" xmlns="" id="{8A69B567-6C7A-73D6-0E93-902A3212A08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19;p53">
              <a:extLst>
                <a:ext uri="{FF2B5EF4-FFF2-40B4-BE49-F238E27FC236}">
                  <a16:creationId xmlns:a16="http://schemas.microsoft.com/office/drawing/2014/main" xmlns="" id="{764E7089-1573-D640-771A-748D9E5DAFF0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0" name="Google Shape;3720;p53">
                <a:extLst>
                  <a:ext uri="{FF2B5EF4-FFF2-40B4-BE49-F238E27FC236}">
                    <a16:creationId xmlns:a16="http://schemas.microsoft.com/office/drawing/2014/main" xmlns="" id="{EE696AC1-7EF0-DD8F-6838-E5BD655EC5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1;p53">
                <a:extLst>
                  <a:ext uri="{FF2B5EF4-FFF2-40B4-BE49-F238E27FC236}">
                    <a16:creationId xmlns:a16="http://schemas.microsoft.com/office/drawing/2014/main" xmlns="" id="{CDC81D02-9E6D-CF2F-31ED-99BC4F4DF2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2;p53">
                <a:extLst>
                  <a:ext uri="{FF2B5EF4-FFF2-40B4-BE49-F238E27FC236}">
                    <a16:creationId xmlns:a16="http://schemas.microsoft.com/office/drawing/2014/main" xmlns="" id="{8CBC9E3D-6B4C-E6C7-3F12-FADE758D69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3;p53">
                <a:extLst>
                  <a:ext uri="{FF2B5EF4-FFF2-40B4-BE49-F238E27FC236}">
                    <a16:creationId xmlns:a16="http://schemas.microsoft.com/office/drawing/2014/main" xmlns="" id="{F42C7BD9-443E-49C0-7A88-9A7A762E12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4;p53">
                <a:extLst>
                  <a:ext uri="{FF2B5EF4-FFF2-40B4-BE49-F238E27FC236}">
                    <a16:creationId xmlns:a16="http://schemas.microsoft.com/office/drawing/2014/main" xmlns="" id="{8767ED4A-87D6-670B-C6A8-F79A055E067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5;p53">
                <a:extLst>
                  <a:ext uri="{FF2B5EF4-FFF2-40B4-BE49-F238E27FC236}">
                    <a16:creationId xmlns:a16="http://schemas.microsoft.com/office/drawing/2014/main" xmlns="" id="{A4467E93-1F40-7D09-AB62-B04913B0F6D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6;p53">
                <a:extLst>
                  <a:ext uri="{FF2B5EF4-FFF2-40B4-BE49-F238E27FC236}">
                    <a16:creationId xmlns:a16="http://schemas.microsoft.com/office/drawing/2014/main" xmlns="" id="{8B354CF8-DDF3-C741-DA3C-253D23A11F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7;p53">
                <a:extLst>
                  <a:ext uri="{FF2B5EF4-FFF2-40B4-BE49-F238E27FC236}">
                    <a16:creationId xmlns:a16="http://schemas.microsoft.com/office/drawing/2014/main" xmlns="" id="{714A6D33-5C25-D8E6-4D0A-3F3BEEAC1B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8;p53">
                <a:extLst>
                  <a:ext uri="{FF2B5EF4-FFF2-40B4-BE49-F238E27FC236}">
                    <a16:creationId xmlns:a16="http://schemas.microsoft.com/office/drawing/2014/main" xmlns="" id="{D989A9FD-7DA3-3CC0-C31E-B9BD25AD3B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9;p53">
                <a:extLst>
                  <a:ext uri="{FF2B5EF4-FFF2-40B4-BE49-F238E27FC236}">
                    <a16:creationId xmlns:a16="http://schemas.microsoft.com/office/drawing/2014/main" xmlns="" id="{63CDC0E8-6DD9-EADD-47D6-E454D478DA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0;p53">
                <a:extLst>
                  <a:ext uri="{FF2B5EF4-FFF2-40B4-BE49-F238E27FC236}">
                    <a16:creationId xmlns:a16="http://schemas.microsoft.com/office/drawing/2014/main" xmlns="" id="{C1C96D42-CEFC-1025-0203-134083E4167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1;p53">
                <a:extLst>
                  <a:ext uri="{FF2B5EF4-FFF2-40B4-BE49-F238E27FC236}">
                    <a16:creationId xmlns:a16="http://schemas.microsoft.com/office/drawing/2014/main" xmlns="" id="{DA5637A1-B9B9-FFD8-0559-E52114E39A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2;p53">
                <a:extLst>
                  <a:ext uri="{FF2B5EF4-FFF2-40B4-BE49-F238E27FC236}">
                    <a16:creationId xmlns:a16="http://schemas.microsoft.com/office/drawing/2014/main" xmlns="" id="{2E2461D5-F542-6C73-AB0C-68118AA2A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3;p53">
                <a:extLst>
                  <a:ext uri="{FF2B5EF4-FFF2-40B4-BE49-F238E27FC236}">
                    <a16:creationId xmlns:a16="http://schemas.microsoft.com/office/drawing/2014/main" xmlns="" id="{5752B085-29FF-A714-F42D-304414F294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4;p53">
                <a:extLst>
                  <a:ext uri="{FF2B5EF4-FFF2-40B4-BE49-F238E27FC236}">
                    <a16:creationId xmlns:a16="http://schemas.microsoft.com/office/drawing/2014/main" xmlns="" id="{24E75EA1-599A-EA7A-04EB-5CDAAE34C7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5;p53">
                <a:extLst>
                  <a:ext uri="{FF2B5EF4-FFF2-40B4-BE49-F238E27FC236}">
                    <a16:creationId xmlns:a16="http://schemas.microsoft.com/office/drawing/2014/main" xmlns="" id="{33AF3F7B-0567-EC08-F225-CB0D23F1F7A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6;p53">
                <a:extLst>
                  <a:ext uri="{FF2B5EF4-FFF2-40B4-BE49-F238E27FC236}">
                    <a16:creationId xmlns:a16="http://schemas.microsoft.com/office/drawing/2014/main" xmlns="" id="{48B66B56-BEE2-E698-D7F1-074E4123F4F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7;p53">
                <a:extLst>
                  <a:ext uri="{FF2B5EF4-FFF2-40B4-BE49-F238E27FC236}">
                    <a16:creationId xmlns:a16="http://schemas.microsoft.com/office/drawing/2014/main" xmlns="" id="{06CDE2C2-511A-A169-AE28-02331AAC4BB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38;p53">
              <a:extLst>
                <a:ext uri="{FF2B5EF4-FFF2-40B4-BE49-F238E27FC236}">
                  <a16:creationId xmlns:a16="http://schemas.microsoft.com/office/drawing/2014/main" xmlns="" id="{4A2F55EC-5750-DB73-ED1E-5393975CC3D1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2" name="Google Shape;3739;p53">
                <a:extLst>
                  <a:ext uri="{FF2B5EF4-FFF2-40B4-BE49-F238E27FC236}">
                    <a16:creationId xmlns:a16="http://schemas.microsoft.com/office/drawing/2014/main" xmlns="" id="{85F7A3AC-CEAB-FD11-4A65-2AECC200F8A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0;p53">
                <a:extLst>
                  <a:ext uri="{FF2B5EF4-FFF2-40B4-BE49-F238E27FC236}">
                    <a16:creationId xmlns:a16="http://schemas.microsoft.com/office/drawing/2014/main" xmlns="" id="{2D009BCB-D96C-43AF-6C1D-AFD28D31CF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1;p53">
                <a:extLst>
                  <a:ext uri="{FF2B5EF4-FFF2-40B4-BE49-F238E27FC236}">
                    <a16:creationId xmlns:a16="http://schemas.microsoft.com/office/drawing/2014/main" xmlns="" id="{F5BA281A-199D-3C38-9B62-870FBDECC19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2;p53">
                <a:extLst>
                  <a:ext uri="{FF2B5EF4-FFF2-40B4-BE49-F238E27FC236}">
                    <a16:creationId xmlns:a16="http://schemas.microsoft.com/office/drawing/2014/main" xmlns="" id="{D2F007EC-275A-D7FE-D768-9D4CD788F0C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3;p53">
                <a:extLst>
                  <a:ext uri="{FF2B5EF4-FFF2-40B4-BE49-F238E27FC236}">
                    <a16:creationId xmlns:a16="http://schemas.microsoft.com/office/drawing/2014/main" xmlns="" id="{0E83E6C1-7061-F6AA-526B-C651679324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4;p53">
                <a:extLst>
                  <a:ext uri="{FF2B5EF4-FFF2-40B4-BE49-F238E27FC236}">
                    <a16:creationId xmlns:a16="http://schemas.microsoft.com/office/drawing/2014/main" xmlns="" id="{847FDAB1-D89B-4417-8F10-F106366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5;p53">
                <a:extLst>
                  <a:ext uri="{FF2B5EF4-FFF2-40B4-BE49-F238E27FC236}">
                    <a16:creationId xmlns:a16="http://schemas.microsoft.com/office/drawing/2014/main" xmlns="" id="{52457729-F7C2-45E2-9621-EFBCFF7871B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6;p53">
                <a:extLst>
                  <a:ext uri="{FF2B5EF4-FFF2-40B4-BE49-F238E27FC236}">
                    <a16:creationId xmlns:a16="http://schemas.microsoft.com/office/drawing/2014/main" xmlns="" id="{96182CA3-4C1E-B5CA-8EEB-F5467EECC5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7;p53">
                <a:extLst>
                  <a:ext uri="{FF2B5EF4-FFF2-40B4-BE49-F238E27FC236}">
                    <a16:creationId xmlns:a16="http://schemas.microsoft.com/office/drawing/2014/main" xmlns="" id="{C01FB999-B98A-E7D4-2F32-E947C85DBC2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8;p53">
                <a:extLst>
                  <a:ext uri="{FF2B5EF4-FFF2-40B4-BE49-F238E27FC236}">
                    <a16:creationId xmlns:a16="http://schemas.microsoft.com/office/drawing/2014/main" xmlns="" id="{2154895F-5F76-46AD-47E4-BA7A4F96F52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9;p53">
                <a:extLst>
                  <a:ext uri="{FF2B5EF4-FFF2-40B4-BE49-F238E27FC236}">
                    <a16:creationId xmlns:a16="http://schemas.microsoft.com/office/drawing/2014/main" xmlns="" id="{1A5C2A09-F4A6-47BA-0387-850D38E38E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0;p53">
                <a:extLst>
                  <a:ext uri="{FF2B5EF4-FFF2-40B4-BE49-F238E27FC236}">
                    <a16:creationId xmlns:a16="http://schemas.microsoft.com/office/drawing/2014/main" xmlns="" id="{5D67E9A4-D2C1-64DD-D780-80B8D0A35A3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1;p53">
                <a:extLst>
                  <a:ext uri="{FF2B5EF4-FFF2-40B4-BE49-F238E27FC236}">
                    <a16:creationId xmlns:a16="http://schemas.microsoft.com/office/drawing/2014/main" xmlns="" id="{7A683BD7-AC99-9786-DF2C-7DCB102CC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2;p53">
                <a:extLst>
                  <a:ext uri="{FF2B5EF4-FFF2-40B4-BE49-F238E27FC236}">
                    <a16:creationId xmlns:a16="http://schemas.microsoft.com/office/drawing/2014/main" xmlns="" id="{E751D46B-EB62-AEFE-1547-D08ACFBD139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3;p53">
                <a:extLst>
                  <a:ext uri="{FF2B5EF4-FFF2-40B4-BE49-F238E27FC236}">
                    <a16:creationId xmlns:a16="http://schemas.microsoft.com/office/drawing/2014/main" xmlns="" id="{1DA6AFDC-FBBE-2B98-79B2-506B7AB8BF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4;p53">
                <a:extLst>
                  <a:ext uri="{FF2B5EF4-FFF2-40B4-BE49-F238E27FC236}">
                    <a16:creationId xmlns:a16="http://schemas.microsoft.com/office/drawing/2014/main" xmlns="" id="{787196EF-045F-B856-FB64-56CAC6BD5A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5;p53">
                <a:extLst>
                  <a:ext uri="{FF2B5EF4-FFF2-40B4-BE49-F238E27FC236}">
                    <a16:creationId xmlns:a16="http://schemas.microsoft.com/office/drawing/2014/main" xmlns="" id="{B802CC30-8FD2-04E1-A2D3-F1D66B3674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6;p53">
                <a:extLst>
                  <a:ext uri="{FF2B5EF4-FFF2-40B4-BE49-F238E27FC236}">
                    <a16:creationId xmlns:a16="http://schemas.microsoft.com/office/drawing/2014/main" xmlns="" id="{41EDABD6-8DEE-2A2F-D130-1DD5F00904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57;p53">
              <a:extLst>
                <a:ext uri="{FF2B5EF4-FFF2-40B4-BE49-F238E27FC236}">
                  <a16:creationId xmlns:a16="http://schemas.microsoft.com/office/drawing/2014/main" xmlns="" id="{9032C5A9-C32D-D5A7-432B-A820B8FC070D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4" name="Google Shape;3758;p53">
                <a:extLst>
                  <a:ext uri="{FF2B5EF4-FFF2-40B4-BE49-F238E27FC236}">
                    <a16:creationId xmlns:a16="http://schemas.microsoft.com/office/drawing/2014/main" xmlns="" id="{2B7BD3FA-E910-25FB-F7A8-FA7E66145C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59;p53">
                <a:extLst>
                  <a:ext uri="{FF2B5EF4-FFF2-40B4-BE49-F238E27FC236}">
                    <a16:creationId xmlns:a16="http://schemas.microsoft.com/office/drawing/2014/main" xmlns="" id="{33A7EFE9-2BA2-584A-DAC0-A3887CB527B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0;p53">
                <a:extLst>
                  <a:ext uri="{FF2B5EF4-FFF2-40B4-BE49-F238E27FC236}">
                    <a16:creationId xmlns:a16="http://schemas.microsoft.com/office/drawing/2014/main" xmlns="" id="{E2694173-7D6B-BE8C-69F8-C15A3E76CA5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1;p53">
                <a:extLst>
                  <a:ext uri="{FF2B5EF4-FFF2-40B4-BE49-F238E27FC236}">
                    <a16:creationId xmlns:a16="http://schemas.microsoft.com/office/drawing/2014/main" xmlns="" id="{5E13AD07-0CE4-7151-4F94-A30ED871523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2;p53">
                <a:extLst>
                  <a:ext uri="{FF2B5EF4-FFF2-40B4-BE49-F238E27FC236}">
                    <a16:creationId xmlns:a16="http://schemas.microsoft.com/office/drawing/2014/main" xmlns="" id="{BC7C4A4A-9AD7-FB0C-D9B8-3E74F88E11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3;p53">
                <a:extLst>
                  <a:ext uri="{FF2B5EF4-FFF2-40B4-BE49-F238E27FC236}">
                    <a16:creationId xmlns:a16="http://schemas.microsoft.com/office/drawing/2014/main" xmlns="" id="{F76630AA-1151-CF63-8EB4-19F36F03520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4;p53">
                <a:extLst>
                  <a:ext uri="{FF2B5EF4-FFF2-40B4-BE49-F238E27FC236}">
                    <a16:creationId xmlns:a16="http://schemas.microsoft.com/office/drawing/2014/main" xmlns="" id="{E3D8BB50-61AE-B711-D2C7-B7A3A261B4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5;p53">
                <a:extLst>
                  <a:ext uri="{FF2B5EF4-FFF2-40B4-BE49-F238E27FC236}">
                    <a16:creationId xmlns:a16="http://schemas.microsoft.com/office/drawing/2014/main" xmlns="" id="{89088226-D0D1-E60E-E4BF-23835FCA1E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6;p53">
                <a:extLst>
                  <a:ext uri="{FF2B5EF4-FFF2-40B4-BE49-F238E27FC236}">
                    <a16:creationId xmlns:a16="http://schemas.microsoft.com/office/drawing/2014/main" xmlns="" id="{6196E853-9EA3-08BB-F2D4-B900915FB8B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7;p53">
                <a:extLst>
                  <a:ext uri="{FF2B5EF4-FFF2-40B4-BE49-F238E27FC236}">
                    <a16:creationId xmlns:a16="http://schemas.microsoft.com/office/drawing/2014/main" xmlns="" id="{43C21FF1-C9E8-836B-9BAB-E59D096FE38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8;p53">
                <a:extLst>
                  <a:ext uri="{FF2B5EF4-FFF2-40B4-BE49-F238E27FC236}">
                    <a16:creationId xmlns:a16="http://schemas.microsoft.com/office/drawing/2014/main" xmlns="" id="{6C1A2CA0-8953-6B99-66A1-9187D5FEDDD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9;p53">
                <a:extLst>
                  <a:ext uri="{FF2B5EF4-FFF2-40B4-BE49-F238E27FC236}">
                    <a16:creationId xmlns:a16="http://schemas.microsoft.com/office/drawing/2014/main" xmlns="" id="{DA1224ED-AFE8-D27C-434F-09E8D93A908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0;p53">
                <a:extLst>
                  <a:ext uri="{FF2B5EF4-FFF2-40B4-BE49-F238E27FC236}">
                    <a16:creationId xmlns:a16="http://schemas.microsoft.com/office/drawing/2014/main" xmlns="" id="{8CBD31C7-1E28-D9A1-95E4-03BDC070509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1;p53">
                <a:extLst>
                  <a:ext uri="{FF2B5EF4-FFF2-40B4-BE49-F238E27FC236}">
                    <a16:creationId xmlns:a16="http://schemas.microsoft.com/office/drawing/2014/main" xmlns="" id="{2F0CCBF8-BB2A-C856-783D-544FF1AFD0F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2;p53">
                <a:extLst>
                  <a:ext uri="{FF2B5EF4-FFF2-40B4-BE49-F238E27FC236}">
                    <a16:creationId xmlns:a16="http://schemas.microsoft.com/office/drawing/2014/main" xmlns="" id="{0B756B1B-FBD4-5A84-6BFE-389535942E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3;p53">
                <a:extLst>
                  <a:ext uri="{FF2B5EF4-FFF2-40B4-BE49-F238E27FC236}">
                    <a16:creationId xmlns:a16="http://schemas.microsoft.com/office/drawing/2014/main" xmlns="" id="{BDC57ABC-06E6-5667-3C3E-B54487475E8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4;p53">
                <a:extLst>
                  <a:ext uri="{FF2B5EF4-FFF2-40B4-BE49-F238E27FC236}">
                    <a16:creationId xmlns:a16="http://schemas.microsoft.com/office/drawing/2014/main" xmlns="" id="{EC8AA7C0-3A5B-0A90-B654-C62290D99F6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5;p53">
                <a:extLst>
                  <a:ext uri="{FF2B5EF4-FFF2-40B4-BE49-F238E27FC236}">
                    <a16:creationId xmlns:a16="http://schemas.microsoft.com/office/drawing/2014/main" xmlns="" id="{04327E49-3864-504E-2CE4-6229CCA769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76;p53">
              <a:extLst>
                <a:ext uri="{FF2B5EF4-FFF2-40B4-BE49-F238E27FC236}">
                  <a16:creationId xmlns:a16="http://schemas.microsoft.com/office/drawing/2014/main" xmlns="" id="{EE34E231-D283-1B70-4FBE-0DACBD3517EE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6" name="Google Shape;3777;p53">
                <a:extLst>
                  <a:ext uri="{FF2B5EF4-FFF2-40B4-BE49-F238E27FC236}">
                    <a16:creationId xmlns:a16="http://schemas.microsoft.com/office/drawing/2014/main" xmlns="" id="{C2233F04-2DED-556A-5221-0812C523CF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78;p53">
                <a:extLst>
                  <a:ext uri="{FF2B5EF4-FFF2-40B4-BE49-F238E27FC236}">
                    <a16:creationId xmlns:a16="http://schemas.microsoft.com/office/drawing/2014/main" xmlns="" id="{2310E7C6-7375-AC8D-AE78-98C15B417F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9;p53">
                <a:extLst>
                  <a:ext uri="{FF2B5EF4-FFF2-40B4-BE49-F238E27FC236}">
                    <a16:creationId xmlns:a16="http://schemas.microsoft.com/office/drawing/2014/main" xmlns="" id="{D8D8F8DF-7D1B-523A-9330-EF8D28828E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0;p53">
                <a:extLst>
                  <a:ext uri="{FF2B5EF4-FFF2-40B4-BE49-F238E27FC236}">
                    <a16:creationId xmlns:a16="http://schemas.microsoft.com/office/drawing/2014/main" xmlns="" id="{5DABAFA1-DF31-C8E3-8EFD-B5A82A933C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1;p53">
                <a:extLst>
                  <a:ext uri="{FF2B5EF4-FFF2-40B4-BE49-F238E27FC236}">
                    <a16:creationId xmlns:a16="http://schemas.microsoft.com/office/drawing/2014/main" xmlns="" id="{732D01A1-994C-4ADB-AEA3-C1E51F646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2;p53">
                <a:extLst>
                  <a:ext uri="{FF2B5EF4-FFF2-40B4-BE49-F238E27FC236}">
                    <a16:creationId xmlns:a16="http://schemas.microsoft.com/office/drawing/2014/main" xmlns="" id="{31A1B3A7-52F2-4C31-1FA1-7C1AA59FFE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3;p53">
                <a:extLst>
                  <a:ext uri="{FF2B5EF4-FFF2-40B4-BE49-F238E27FC236}">
                    <a16:creationId xmlns:a16="http://schemas.microsoft.com/office/drawing/2014/main" xmlns="" id="{65BB4D1D-139A-79FA-4CFD-A79344229C9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4;p53">
                <a:extLst>
                  <a:ext uri="{FF2B5EF4-FFF2-40B4-BE49-F238E27FC236}">
                    <a16:creationId xmlns:a16="http://schemas.microsoft.com/office/drawing/2014/main" xmlns="" id="{E7F5F10C-A035-265C-6323-32AB10BCF9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5;p53">
                <a:extLst>
                  <a:ext uri="{FF2B5EF4-FFF2-40B4-BE49-F238E27FC236}">
                    <a16:creationId xmlns:a16="http://schemas.microsoft.com/office/drawing/2014/main" xmlns="" id="{7D266AD5-CCBC-249C-4798-DBBFFCE060E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6;p53">
                <a:extLst>
                  <a:ext uri="{FF2B5EF4-FFF2-40B4-BE49-F238E27FC236}">
                    <a16:creationId xmlns:a16="http://schemas.microsoft.com/office/drawing/2014/main" xmlns="" id="{5557BE6C-1E00-CDCD-1771-BABE450C057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7;p53">
                <a:extLst>
                  <a:ext uri="{FF2B5EF4-FFF2-40B4-BE49-F238E27FC236}">
                    <a16:creationId xmlns:a16="http://schemas.microsoft.com/office/drawing/2014/main" xmlns="" id="{090D2AAF-83F3-BC25-043C-8A6FC888F0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8;p53">
                <a:extLst>
                  <a:ext uri="{FF2B5EF4-FFF2-40B4-BE49-F238E27FC236}">
                    <a16:creationId xmlns:a16="http://schemas.microsoft.com/office/drawing/2014/main" xmlns="" id="{CC12B456-10E0-605A-3479-78515FCC2A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9;p53">
                <a:extLst>
                  <a:ext uri="{FF2B5EF4-FFF2-40B4-BE49-F238E27FC236}">
                    <a16:creationId xmlns:a16="http://schemas.microsoft.com/office/drawing/2014/main" xmlns="" id="{0D605CD3-9C47-C62A-01DF-286E99D2DA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0;p53">
                <a:extLst>
                  <a:ext uri="{FF2B5EF4-FFF2-40B4-BE49-F238E27FC236}">
                    <a16:creationId xmlns:a16="http://schemas.microsoft.com/office/drawing/2014/main" xmlns="" id="{4B48CEFE-5FFF-D579-906D-4CDAEFC847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1;p53">
                <a:extLst>
                  <a:ext uri="{FF2B5EF4-FFF2-40B4-BE49-F238E27FC236}">
                    <a16:creationId xmlns:a16="http://schemas.microsoft.com/office/drawing/2014/main" xmlns="" id="{F5FF2D4C-2697-FA53-B99F-F980108B51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2;p53">
                <a:extLst>
                  <a:ext uri="{FF2B5EF4-FFF2-40B4-BE49-F238E27FC236}">
                    <a16:creationId xmlns:a16="http://schemas.microsoft.com/office/drawing/2014/main" xmlns="" id="{1747273B-588B-FBFE-5B4E-205383663C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3;p53">
                <a:extLst>
                  <a:ext uri="{FF2B5EF4-FFF2-40B4-BE49-F238E27FC236}">
                    <a16:creationId xmlns:a16="http://schemas.microsoft.com/office/drawing/2014/main" xmlns="" id="{BA83FC0F-29A4-AACB-FCAB-94A3AE2E451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4;p53">
                <a:extLst>
                  <a:ext uri="{FF2B5EF4-FFF2-40B4-BE49-F238E27FC236}">
                    <a16:creationId xmlns:a16="http://schemas.microsoft.com/office/drawing/2014/main" xmlns="" id="{9A778DC2-AB7E-5EC6-7729-AD69CBA280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95;p53">
              <a:extLst>
                <a:ext uri="{FF2B5EF4-FFF2-40B4-BE49-F238E27FC236}">
                  <a16:creationId xmlns:a16="http://schemas.microsoft.com/office/drawing/2014/main" xmlns="" id="{F6DA3146-D02C-791B-23ED-6C6CAF281FB6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8" name="Google Shape;3796;p53">
                <a:extLst>
                  <a:ext uri="{FF2B5EF4-FFF2-40B4-BE49-F238E27FC236}">
                    <a16:creationId xmlns:a16="http://schemas.microsoft.com/office/drawing/2014/main" xmlns="" id="{3BF8DE3C-0208-3D14-C956-C191C9C7DAF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7;p53">
                <a:extLst>
                  <a:ext uri="{FF2B5EF4-FFF2-40B4-BE49-F238E27FC236}">
                    <a16:creationId xmlns:a16="http://schemas.microsoft.com/office/drawing/2014/main" xmlns="" id="{83BD4CDC-30A6-8C07-1B26-A388DCDF0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8;p53">
                <a:extLst>
                  <a:ext uri="{FF2B5EF4-FFF2-40B4-BE49-F238E27FC236}">
                    <a16:creationId xmlns:a16="http://schemas.microsoft.com/office/drawing/2014/main" xmlns="" id="{980DB3AD-704F-3CF0-CA32-FC9CECD2E8B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9;p53">
                <a:extLst>
                  <a:ext uri="{FF2B5EF4-FFF2-40B4-BE49-F238E27FC236}">
                    <a16:creationId xmlns:a16="http://schemas.microsoft.com/office/drawing/2014/main" xmlns="" id="{35CA0C73-9A72-C9A9-1D7D-9DC39B427D1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0;p53">
                <a:extLst>
                  <a:ext uri="{FF2B5EF4-FFF2-40B4-BE49-F238E27FC236}">
                    <a16:creationId xmlns:a16="http://schemas.microsoft.com/office/drawing/2014/main" xmlns="" id="{4B12E914-5E10-5669-C4C7-9093EDD6BFF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1;p53">
                <a:extLst>
                  <a:ext uri="{FF2B5EF4-FFF2-40B4-BE49-F238E27FC236}">
                    <a16:creationId xmlns:a16="http://schemas.microsoft.com/office/drawing/2014/main" xmlns="" id="{FB11FBB1-9A25-5D1C-C1B0-3F8B8963C3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2;p53">
                <a:extLst>
                  <a:ext uri="{FF2B5EF4-FFF2-40B4-BE49-F238E27FC236}">
                    <a16:creationId xmlns:a16="http://schemas.microsoft.com/office/drawing/2014/main" xmlns="" id="{61FA19E7-EF49-34B9-93B0-518BF160AE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3;p53">
                <a:extLst>
                  <a:ext uri="{FF2B5EF4-FFF2-40B4-BE49-F238E27FC236}">
                    <a16:creationId xmlns:a16="http://schemas.microsoft.com/office/drawing/2014/main" xmlns="" id="{CB7DCBDA-4601-143D-E0C1-2EEA5F2D85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4;p53">
                <a:extLst>
                  <a:ext uri="{FF2B5EF4-FFF2-40B4-BE49-F238E27FC236}">
                    <a16:creationId xmlns:a16="http://schemas.microsoft.com/office/drawing/2014/main" xmlns="" id="{BA9CA431-D794-507F-0A0D-8B4F23E6E4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5;p53">
                <a:extLst>
                  <a:ext uri="{FF2B5EF4-FFF2-40B4-BE49-F238E27FC236}">
                    <a16:creationId xmlns:a16="http://schemas.microsoft.com/office/drawing/2014/main" xmlns="" id="{0E3F9848-DA7B-7126-0A12-322EA6883E2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6;p53">
                <a:extLst>
                  <a:ext uri="{FF2B5EF4-FFF2-40B4-BE49-F238E27FC236}">
                    <a16:creationId xmlns:a16="http://schemas.microsoft.com/office/drawing/2014/main" xmlns="" id="{2ADBF2D5-B2DB-AA37-4C01-959836EFDC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7;p53">
                <a:extLst>
                  <a:ext uri="{FF2B5EF4-FFF2-40B4-BE49-F238E27FC236}">
                    <a16:creationId xmlns:a16="http://schemas.microsoft.com/office/drawing/2014/main" xmlns="" id="{6A1445AE-8B38-5134-C727-A36F45FB5F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8;p53">
                <a:extLst>
                  <a:ext uri="{FF2B5EF4-FFF2-40B4-BE49-F238E27FC236}">
                    <a16:creationId xmlns:a16="http://schemas.microsoft.com/office/drawing/2014/main" xmlns="" id="{BE452B3A-42AD-7DEA-991B-A22E85C609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9;p53">
                <a:extLst>
                  <a:ext uri="{FF2B5EF4-FFF2-40B4-BE49-F238E27FC236}">
                    <a16:creationId xmlns:a16="http://schemas.microsoft.com/office/drawing/2014/main" xmlns="" id="{75C3AA21-2637-94C9-099B-55D0914D84D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0;p53">
                <a:extLst>
                  <a:ext uri="{FF2B5EF4-FFF2-40B4-BE49-F238E27FC236}">
                    <a16:creationId xmlns:a16="http://schemas.microsoft.com/office/drawing/2014/main" xmlns="" id="{44A765D9-DEE1-5D54-7055-4A9ED4F47E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1;p53">
                <a:extLst>
                  <a:ext uri="{FF2B5EF4-FFF2-40B4-BE49-F238E27FC236}">
                    <a16:creationId xmlns:a16="http://schemas.microsoft.com/office/drawing/2014/main" xmlns="" id="{2D12B7AD-5624-3B0D-7BF1-FA19D495D0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2;p53">
                <a:extLst>
                  <a:ext uri="{FF2B5EF4-FFF2-40B4-BE49-F238E27FC236}">
                    <a16:creationId xmlns:a16="http://schemas.microsoft.com/office/drawing/2014/main" xmlns="" id="{54112B31-D3A7-C8ED-411E-520F72FE61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3;p53">
                <a:extLst>
                  <a:ext uri="{FF2B5EF4-FFF2-40B4-BE49-F238E27FC236}">
                    <a16:creationId xmlns:a16="http://schemas.microsoft.com/office/drawing/2014/main" xmlns="" id="{0D25BD78-D9FE-0C27-FD9D-0DC0EE0536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14;p53">
              <a:extLst>
                <a:ext uri="{FF2B5EF4-FFF2-40B4-BE49-F238E27FC236}">
                  <a16:creationId xmlns:a16="http://schemas.microsoft.com/office/drawing/2014/main" xmlns="" id="{B2AED59A-BFBA-6363-1CEE-ACB6EF125C0E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0" name="Google Shape;3815;p53">
                <a:extLst>
                  <a:ext uri="{FF2B5EF4-FFF2-40B4-BE49-F238E27FC236}">
                    <a16:creationId xmlns:a16="http://schemas.microsoft.com/office/drawing/2014/main" xmlns="" id="{D2C5EA44-5BB4-8276-7558-2FFCCCFA5F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6;p53">
                <a:extLst>
                  <a:ext uri="{FF2B5EF4-FFF2-40B4-BE49-F238E27FC236}">
                    <a16:creationId xmlns:a16="http://schemas.microsoft.com/office/drawing/2014/main" xmlns="" id="{3A477B61-5FDB-CEC1-1017-8F26C93791F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7;p53">
                <a:extLst>
                  <a:ext uri="{FF2B5EF4-FFF2-40B4-BE49-F238E27FC236}">
                    <a16:creationId xmlns:a16="http://schemas.microsoft.com/office/drawing/2014/main" xmlns="" id="{10D27F10-1590-B420-E91E-C930660AA0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8;p53">
                <a:extLst>
                  <a:ext uri="{FF2B5EF4-FFF2-40B4-BE49-F238E27FC236}">
                    <a16:creationId xmlns:a16="http://schemas.microsoft.com/office/drawing/2014/main" xmlns="" id="{EE5048E3-60C2-AAB5-2AFD-5A8D3370AA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9;p53">
                <a:extLst>
                  <a:ext uri="{FF2B5EF4-FFF2-40B4-BE49-F238E27FC236}">
                    <a16:creationId xmlns:a16="http://schemas.microsoft.com/office/drawing/2014/main" xmlns="" id="{76A39D8A-402B-9A18-6D41-E4A00C92FF6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0;p53">
                <a:extLst>
                  <a:ext uri="{FF2B5EF4-FFF2-40B4-BE49-F238E27FC236}">
                    <a16:creationId xmlns:a16="http://schemas.microsoft.com/office/drawing/2014/main" xmlns="" id="{F8B64C54-591A-D053-6E9A-AB02D13A1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1;p53">
                <a:extLst>
                  <a:ext uri="{FF2B5EF4-FFF2-40B4-BE49-F238E27FC236}">
                    <a16:creationId xmlns:a16="http://schemas.microsoft.com/office/drawing/2014/main" xmlns="" id="{54C2E605-9C76-AE45-1F28-698E9B8E07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2;p53">
                <a:extLst>
                  <a:ext uri="{FF2B5EF4-FFF2-40B4-BE49-F238E27FC236}">
                    <a16:creationId xmlns:a16="http://schemas.microsoft.com/office/drawing/2014/main" xmlns="" id="{62B063B9-77E2-90C6-E463-EBA1B7CAC6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3;p53">
                <a:extLst>
                  <a:ext uri="{FF2B5EF4-FFF2-40B4-BE49-F238E27FC236}">
                    <a16:creationId xmlns:a16="http://schemas.microsoft.com/office/drawing/2014/main" xmlns="" id="{0783A311-17DE-E61F-A194-3EB43909849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4;p53">
                <a:extLst>
                  <a:ext uri="{FF2B5EF4-FFF2-40B4-BE49-F238E27FC236}">
                    <a16:creationId xmlns:a16="http://schemas.microsoft.com/office/drawing/2014/main" xmlns="" id="{BABBB41E-1819-72A8-73B9-FD10904AECF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5;p53">
                <a:extLst>
                  <a:ext uri="{FF2B5EF4-FFF2-40B4-BE49-F238E27FC236}">
                    <a16:creationId xmlns:a16="http://schemas.microsoft.com/office/drawing/2014/main" xmlns="" id="{55D68A8F-6BDD-9459-D1B6-101B890DEAF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6;p53">
                <a:extLst>
                  <a:ext uri="{FF2B5EF4-FFF2-40B4-BE49-F238E27FC236}">
                    <a16:creationId xmlns:a16="http://schemas.microsoft.com/office/drawing/2014/main" xmlns="" id="{EE0677BB-B957-A7DF-F433-A622C7197C9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7;p53">
                <a:extLst>
                  <a:ext uri="{FF2B5EF4-FFF2-40B4-BE49-F238E27FC236}">
                    <a16:creationId xmlns:a16="http://schemas.microsoft.com/office/drawing/2014/main" xmlns="" id="{A3CC6DB5-A228-621D-E0E0-6DE56A0CAD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8;p53">
                <a:extLst>
                  <a:ext uri="{FF2B5EF4-FFF2-40B4-BE49-F238E27FC236}">
                    <a16:creationId xmlns:a16="http://schemas.microsoft.com/office/drawing/2014/main" xmlns="" id="{5C9C7500-2DEB-B07D-989E-5F84CB48DE6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9;p53">
                <a:extLst>
                  <a:ext uri="{FF2B5EF4-FFF2-40B4-BE49-F238E27FC236}">
                    <a16:creationId xmlns:a16="http://schemas.microsoft.com/office/drawing/2014/main" xmlns="" id="{AC644709-DD29-827F-0B16-56BCA88CCD8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0;p53">
                <a:extLst>
                  <a:ext uri="{FF2B5EF4-FFF2-40B4-BE49-F238E27FC236}">
                    <a16:creationId xmlns:a16="http://schemas.microsoft.com/office/drawing/2014/main" xmlns="" id="{BC4BE84B-6DEB-E65B-15E9-FD71E28B754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1;p53">
                <a:extLst>
                  <a:ext uri="{FF2B5EF4-FFF2-40B4-BE49-F238E27FC236}">
                    <a16:creationId xmlns:a16="http://schemas.microsoft.com/office/drawing/2014/main" xmlns="" id="{FBB6AB24-262A-5280-597C-E0FA1FBBD3D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2;p53">
                <a:extLst>
                  <a:ext uri="{FF2B5EF4-FFF2-40B4-BE49-F238E27FC236}">
                    <a16:creationId xmlns:a16="http://schemas.microsoft.com/office/drawing/2014/main" xmlns="" id="{3A4AD388-A100-1DD1-DAF3-5115754890D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33;p53">
              <a:extLst>
                <a:ext uri="{FF2B5EF4-FFF2-40B4-BE49-F238E27FC236}">
                  <a16:creationId xmlns:a16="http://schemas.microsoft.com/office/drawing/2014/main" xmlns="" id="{005925D2-C577-C6C1-896A-2EAE9E90A89E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2" name="Google Shape;3834;p53">
                <a:extLst>
                  <a:ext uri="{FF2B5EF4-FFF2-40B4-BE49-F238E27FC236}">
                    <a16:creationId xmlns:a16="http://schemas.microsoft.com/office/drawing/2014/main" xmlns="" id="{7499F610-30BD-7D8E-FE9C-9BA112FAC8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5;p53">
                <a:extLst>
                  <a:ext uri="{FF2B5EF4-FFF2-40B4-BE49-F238E27FC236}">
                    <a16:creationId xmlns:a16="http://schemas.microsoft.com/office/drawing/2014/main" xmlns="" id="{736F5F65-3195-92F2-FCE7-A47B0C3756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6;p53">
                <a:extLst>
                  <a:ext uri="{FF2B5EF4-FFF2-40B4-BE49-F238E27FC236}">
                    <a16:creationId xmlns:a16="http://schemas.microsoft.com/office/drawing/2014/main" xmlns="" id="{596A913F-A145-6176-1F30-4FDA4D5615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7;p53">
                <a:extLst>
                  <a:ext uri="{FF2B5EF4-FFF2-40B4-BE49-F238E27FC236}">
                    <a16:creationId xmlns:a16="http://schemas.microsoft.com/office/drawing/2014/main" xmlns="" id="{EE231393-C1B6-93B0-9B4D-F0FA90915E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8;p53">
                <a:extLst>
                  <a:ext uri="{FF2B5EF4-FFF2-40B4-BE49-F238E27FC236}">
                    <a16:creationId xmlns:a16="http://schemas.microsoft.com/office/drawing/2014/main" xmlns="" id="{EDFDF9E6-74EF-DF3F-EB47-D7C2C05BA45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9;p53">
                <a:extLst>
                  <a:ext uri="{FF2B5EF4-FFF2-40B4-BE49-F238E27FC236}">
                    <a16:creationId xmlns:a16="http://schemas.microsoft.com/office/drawing/2014/main" xmlns="" id="{66A777CD-9BF3-C067-C75C-8426D6FBDDD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0;p53">
                <a:extLst>
                  <a:ext uri="{FF2B5EF4-FFF2-40B4-BE49-F238E27FC236}">
                    <a16:creationId xmlns:a16="http://schemas.microsoft.com/office/drawing/2014/main" xmlns="" id="{B9179976-4728-3734-6873-0F7D92D3C6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1;p53">
                <a:extLst>
                  <a:ext uri="{FF2B5EF4-FFF2-40B4-BE49-F238E27FC236}">
                    <a16:creationId xmlns:a16="http://schemas.microsoft.com/office/drawing/2014/main" xmlns="" id="{87302413-C3B6-C1B4-0906-C99D186F8E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2;p53">
                <a:extLst>
                  <a:ext uri="{FF2B5EF4-FFF2-40B4-BE49-F238E27FC236}">
                    <a16:creationId xmlns:a16="http://schemas.microsoft.com/office/drawing/2014/main" xmlns="" id="{C4DE051E-E609-ED81-6964-65383D0479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3;p53">
                <a:extLst>
                  <a:ext uri="{FF2B5EF4-FFF2-40B4-BE49-F238E27FC236}">
                    <a16:creationId xmlns:a16="http://schemas.microsoft.com/office/drawing/2014/main" xmlns="" id="{3E995EC2-D43B-610E-CE70-270FE070342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4;p53">
                <a:extLst>
                  <a:ext uri="{FF2B5EF4-FFF2-40B4-BE49-F238E27FC236}">
                    <a16:creationId xmlns:a16="http://schemas.microsoft.com/office/drawing/2014/main" xmlns="" id="{F51B8DC9-552F-4181-B68F-5360DD8330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5;p53">
                <a:extLst>
                  <a:ext uri="{FF2B5EF4-FFF2-40B4-BE49-F238E27FC236}">
                    <a16:creationId xmlns:a16="http://schemas.microsoft.com/office/drawing/2014/main" xmlns="" id="{3B019A80-D807-157F-3C83-35FB9756E3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6;p53">
                <a:extLst>
                  <a:ext uri="{FF2B5EF4-FFF2-40B4-BE49-F238E27FC236}">
                    <a16:creationId xmlns:a16="http://schemas.microsoft.com/office/drawing/2014/main" xmlns="" id="{E3F0D7D4-FB93-D17C-EA72-DC03380593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7;p53">
                <a:extLst>
                  <a:ext uri="{FF2B5EF4-FFF2-40B4-BE49-F238E27FC236}">
                    <a16:creationId xmlns:a16="http://schemas.microsoft.com/office/drawing/2014/main" xmlns="" id="{1E881440-6B42-7C94-2177-EE09EA2EFC8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8;p53">
                <a:extLst>
                  <a:ext uri="{FF2B5EF4-FFF2-40B4-BE49-F238E27FC236}">
                    <a16:creationId xmlns:a16="http://schemas.microsoft.com/office/drawing/2014/main" xmlns="" id="{4C4A0FD0-144C-EE38-9AD1-08F7E93DE8C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9;p53">
                <a:extLst>
                  <a:ext uri="{FF2B5EF4-FFF2-40B4-BE49-F238E27FC236}">
                    <a16:creationId xmlns:a16="http://schemas.microsoft.com/office/drawing/2014/main" xmlns="" id="{864FD034-8EDC-43C5-6849-DB28F25E49A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50;p53">
                <a:extLst>
                  <a:ext uri="{FF2B5EF4-FFF2-40B4-BE49-F238E27FC236}">
                    <a16:creationId xmlns:a16="http://schemas.microsoft.com/office/drawing/2014/main" xmlns="" id="{1179CF06-FE34-97DA-F79B-7DD4022B6A4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1;p53">
                <a:extLst>
                  <a:ext uri="{FF2B5EF4-FFF2-40B4-BE49-F238E27FC236}">
                    <a16:creationId xmlns:a16="http://schemas.microsoft.com/office/drawing/2014/main" xmlns="" id="{1A4B0F43-EA8B-7EC2-C7D9-05DB777AAF4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52;p53">
              <a:extLst>
                <a:ext uri="{FF2B5EF4-FFF2-40B4-BE49-F238E27FC236}">
                  <a16:creationId xmlns:a16="http://schemas.microsoft.com/office/drawing/2014/main" xmlns="" id="{74011C13-A128-6C7C-D68A-EE2FF6F24CFD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4" name="Google Shape;3853;p53">
                <a:extLst>
                  <a:ext uri="{FF2B5EF4-FFF2-40B4-BE49-F238E27FC236}">
                    <a16:creationId xmlns:a16="http://schemas.microsoft.com/office/drawing/2014/main" xmlns="" id="{1588E692-2473-76C0-2D98-8E3AE11D5F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4;p53">
                <a:extLst>
                  <a:ext uri="{FF2B5EF4-FFF2-40B4-BE49-F238E27FC236}">
                    <a16:creationId xmlns:a16="http://schemas.microsoft.com/office/drawing/2014/main" xmlns="" id="{B7EE33A2-B303-242A-5295-F0ABE4CAE2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5;p53">
                <a:extLst>
                  <a:ext uri="{FF2B5EF4-FFF2-40B4-BE49-F238E27FC236}">
                    <a16:creationId xmlns:a16="http://schemas.microsoft.com/office/drawing/2014/main" xmlns="" id="{E1BDBC05-A2E1-FD33-071D-A9E44EF5B1D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6;p53">
                <a:extLst>
                  <a:ext uri="{FF2B5EF4-FFF2-40B4-BE49-F238E27FC236}">
                    <a16:creationId xmlns:a16="http://schemas.microsoft.com/office/drawing/2014/main" xmlns="" id="{89163CC6-3026-A5EE-5210-2632B60AA1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7;p53">
                <a:extLst>
                  <a:ext uri="{FF2B5EF4-FFF2-40B4-BE49-F238E27FC236}">
                    <a16:creationId xmlns:a16="http://schemas.microsoft.com/office/drawing/2014/main" xmlns="" id="{93169499-23A5-F7B5-89BF-3FB5EDDFA57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8;p53">
                <a:extLst>
                  <a:ext uri="{FF2B5EF4-FFF2-40B4-BE49-F238E27FC236}">
                    <a16:creationId xmlns:a16="http://schemas.microsoft.com/office/drawing/2014/main" xmlns="" id="{0E82AF85-4E4D-F464-CB02-38CB3DF7F13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9;p53">
                <a:extLst>
                  <a:ext uri="{FF2B5EF4-FFF2-40B4-BE49-F238E27FC236}">
                    <a16:creationId xmlns:a16="http://schemas.microsoft.com/office/drawing/2014/main" xmlns="" id="{1E29FE20-64B6-D3F7-375D-9DCA96D5E0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0;p53">
                <a:extLst>
                  <a:ext uri="{FF2B5EF4-FFF2-40B4-BE49-F238E27FC236}">
                    <a16:creationId xmlns:a16="http://schemas.microsoft.com/office/drawing/2014/main" xmlns="" id="{EF83B4EC-3C71-EF11-2F0D-7C09BBFB4A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1;p53">
                <a:extLst>
                  <a:ext uri="{FF2B5EF4-FFF2-40B4-BE49-F238E27FC236}">
                    <a16:creationId xmlns:a16="http://schemas.microsoft.com/office/drawing/2014/main" xmlns="" id="{3EA25EB4-DAE7-4520-E2D9-087F4DE99B9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2;p53">
                <a:extLst>
                  <a:ext uri="{FF2B5EF4-FFF2-40B4-BE49-F238E27FC236}">
                    <a16:creationId xmlns:a16="http://schemas.microsoft.com/office/drawing/2014/main" xmlns="" id="{38100E25-0AD5-8255-C215-EA8ECD9D55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3;p53">
                <a:extLst>
                  <a:ext uri="{FF2B5EF4-FFF2-40B4-BE49-F238E27FC236}">
                    <a16:creationId xmlns:a16="http://schemas.microsoft.com/office/drawing/2014/main" xmlns="" id="{05F28CA3-E39F-A6B4-A638-207B56CC91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4;p53">
                <a:extLst>
                  <a:ext uri="{FF2B5EF4-FFF2-40B4-BE49-F238E27FC236}">
                    <a16:creationId xmlns:a16="http://schemas.microsoft.com/office/drawing/2014/main" xmlns="" id="{BEB5DC33-4667-2CAD-5C14-1B2795AB50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5;p53">
                <a:extLst>
                  <a:ext uri="{FF2B5EF4-FFF2-40B4-BE49-F238E27FC236}">
                    <a16:creationId xmlns:a16="http://schemas.microsoft.com/office/drawing/2014/main" xmlns="" id="{F23D779E-CDEF-A65B-1F23-8358088A78C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6;p53">
                <a:extLst>
                  <a:ext uri="{FF2B5EF4-FFF2-40B4-BE49-F238E27FC236}">
                    <a16:creationId xmlns:a16="http://schemas.microsoft.com/office/drawing/2014/main" xmlns="" id="{FBD4AEA3-E5A9-6CEB-CACD-024169BBC5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7;p53">
                <a:extLst>
                  <a:ext uri="{FF2B5EF4-FFF2-40B4-BE49-F238E27FC236}">
                    <a16:creationId xmlns:a16="http://schemas.microsoft.com/office/drawing/2014/main" xmlns="" id="{8B91E4A6-23D3-A80D-7C0F-7123B87D84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8;p53">
                <a:extLst>
                  <a:ext uri="{FF2B5EF4-FFF2-40B4-BE49-F238E27FC236}">
                    <a16:creationId xmlns:a16="http://schemas.microsoft.com/office/drawing/2014/main" xmlns="" id="{4ED74B03-9A39-4907-96D1-55BCEDB2EB1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9;p53">
                <a:extLst>
                  <a:ext uri="{FF2B5EF4-FFF2-40B4-BE49-F238E27FC236}">
                    <a16:creationId xmlns:a16="http://schemas.microsoft.com/office/drawing/2014/main" xmlns="" id="{87D75C38-126C-6E78-5CB5-AD25D072B0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70;p53">
                <a:extLst>
                  <a:ext uri="{FF2B5EF4-FFF2-40B4-BE49-F238E27FC236}">
                    <a16:creationId xmlns:a16="http://schemas.microsoft.com/office/drawing/2014/main" xmlns="" id="{8BE395A6-7924-9697-2C49-B5177043D04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71;p53">
              <a:extLst>
                <a:ext uri="{FF2B5EF4-FFF2-40B4-BE49-F238E27FC236}">
                  <a16:creationId xmlns:a16="http://schemas.microsoft.com/office/drawing/2014/main" xmlns="" id="{40BA2A52-7D40-4ABD-D5A5-1150ED74BC71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6" name="Google Shape;3872;p53">
                <a:extLst>
                  <a:ext uri="{FF2B5EF4-FFF2-40B4-BE49-F238E27FC236}">
                    <a16:creationId xmlns:a16="http://schemas.microsoft.com/office/drawing/2014/main" xmlns="" id="{F8E0A6E9-7EEC-28A8-7DE9-A61293D499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3;p53">
                <a:extLst>
                  <a:ext uri="{FF2B5EF4-FFF2-40B4-BE49-F238E27FC236}">
                    <a16:creationId xmlns:a16="http://schemas.microsoft.com/office/drawing/2014/main" xmlns="" id="{3B8F7BB9-2071-2B8F-03BF-4193171B3A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4;p53">
                <a:extLst>
                  <a:ext uri="{FF2B5EF4-FFF2-40B4-BE49-F238E27FC236}">
                    <a16:creationId xmlns:a16="http://schemas.microsoft.com/office/drawing/2014/main" xmlns="" id="{556966F5-56B3-5B14-9723-4F7AE6D10C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5;p53">
                <a:extLst>
                  <a:ext uri="{FF2B5EF4-FFF2-40B4-BE49-F238E27FC236}">
                    <a16:creationId xmlns:a16="http://schemas.microsoft.com/office/drawing/2014/main" xmlns="" id="{67918AC3-7574-F98E-98BD-1D9B9C8CFF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6;p53">
                <a:extLst>
                  <a:ext uri="{FF2B5EF4-FFF2-40B4-BE49-F238E27FC236}">
                    <a16:creationId xmlns:a16="http://schemas.microsoft.com/office/drawing/2014/main" xmlns="" id="{C1E2EE6A-2D4E-9957-D479-DBBDA1939E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7;p53">
                <a:extLst>
                  <a:ext uri="{FF2B5EF4-FFF2-40B4-BE49-F238E27FC236}">
                    <a16:creationId xmlns:a16="http://schemas.microsoft.com/office/drawing/2014/main" xmlns="" id="{AC8C83D8-BD93-C387-9654-9E9B4C2FE2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8;p53">
                <a:extLst>
                  <a:ext uri="{FF2B5EF4-FFF2-40B4-BE49-F238E27FC236}">
                    <a16:creationId xmlns:a16="http://schemas.microsoft.com/office/drawing/2014/main" xmlns="" id="{6455D547-9171-AC50-92BE-354D9CDB09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9;p53">
                <a:extLst>
                  <a:ext uri="{FF2B5EF4-FFF2-40B4-BE49-F238E27FC236}">
                    <a16:creationId xmlns:a16="http://schemas.microsoft.com/office/drawing/2014/main" xmlns="" id="{37DA76C6-0E9D-C19D-7915-6199FDF2C86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0;p53">
                <a:extLst>
                  <a:ext uri="{FF2B5EF4-FFF2-40B4-BE49-F238E27FC236}">
                    <a16:creationId xmlns:a16="http://schemas.microsoft.com/office/drawing/2014/main" xmlns="" id="{0CD2A3B8-B820-74CE-FFB5-73896FF0A7D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1;p53">
                <a:extLst>
                  <a:ext uri="{FF2B5EF4-FFF2-40B4-BE49-F238E27FC236}">
                    <a16:creationId xmlns:a16="http://schemas.microsoft.com/office/drawing/2014/main" xmlns="" id="{545BE752-6822-FEE1-DA83-3F7111BA216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2;p53">
                <a:extLst>
                  <a:ext uri="{FF2B5EF4-FFF2-40B4-BE49-F238E27FC236}">
                    <a16:creationId xmlns:a16="http://schemas.microsoft.com/office/drawing/2014/main" xmlns="" id="{FD50585F-FDCB-7646-38E5-39472B8D82B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3;p53">
                <a:extLst>
                  <a:ext uri="{FF2B5EF4-FFF2-40B4-BE49-F238E27FC236}">
                    <a16:creationId xmlns:a16="http://schemas.microsoft.com/office/drawing/2014/main" xmlns="" id="{085D8957-8941-D598-3EEA-3DF544EF24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4;p53">
                <a:extLst>
                  <a:ext uri="{FF2B5EF4-FFF2-40B4-BE49-F238E27FC236}">
                    <a16:creationId xmlns:a16="http://schemas.microsoft.com/office/drawing/2014/main" xmlns="" id="{F8F571DC-5361-399A-EA6A-02514D3B93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5;p53">
                <a:extLst>
                  <a:ext uri="{FF2B5EF4-FFF2-40B4-BE49-F238E27FC236}">
                    <a16:creationId xmlns:a16="http://schemas.microsoft.com/office/drawing/2014/main" xmlns="" id="{B4406D76-9851-ED9D-D5F6-33EDD76B07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6;p53">
                <a:extLst>
                  <a:ext uri="{FF2B5EF4-FFF2-40B4-BE49-F238E27FC236}">
                    <a16:creationId xmlns:a16="http://schemas.microsoft.com/office/drawing/2014/main" xmlns="" id="{EC5B52CF-BE5E-630C-9F38-0BBA19BFBDE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7;p53">
                <a:extLst>
                  <a:ext uri="{FF2B5EF4-FFF2-40B4-BE49-F238E27FC236}">
                    <a16:creationId xmlns:a16="http://schemas.microsoft.com/office/drawing/2014/main" xmlns="" id="{7E298474-6388-2AE1-62B6-236916B31D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8;p53">
                <a:extLst>
                  <a:ext uri="{FF2B5EF4-FFF2-40B4-BE49-F238E27FC236}">
                    <a16:creationId xmlns:a16="http://schemas.microsoft.com/office/drawing/2014/main" xmlns="" id="{30315FC5-3D22-242D-3095-450D0327548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9;p53">
                <a:extLst>
                  <a:ext uri="{FF2B5EF4-FFF2-40B4-BE49-F238E27FC236}">
                    <a16:creationId xmlns:a16="http://schemas.microsoft.com/office/drawing/2014/main" xmlns="" id="{74FC74B0-4029-0300-0E16-47E09AD7F4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90;p53">
              <a:extLst>
                <a:ext uri="{FF2B5EF4-FFF2-40B4-BE49-F238E27FC236}">
                  <a16:creationId xmlns:a16="http://schemas.microsoft.com/office/drawing/2014/main" xmlns="" id="{B13A544F-68E8-4A84-99E3-8F9F094A7FB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" name="Google Shape;3891;p53">
                <a:extLst>
                  <a:ext uri="{FF2B5EF4-FFF2-40B4-BE49-F238E27FC236}">
                    <a16:creationId xmlns:a16="http://schemas.microsoft.com/office/drawing/2014/main" xmlns="" id="{8A8D45F0-E107-DDBB-449A-8C9D35347DC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2;p53">
                <a:extLst>
                  <a:ext uri="{FF2B5EF4-FFF2-40B4-BE49-F238E27FC236}">
                    <a16:creationId xmlns:a16="http://schemas.microsoft.com/office/drawing/2014/main" xmlns="" id="{AB01456F-A27F-24CD-D7A5-AB00A99A0B6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3;p53">
                <a:extLst>
                  <a:ext uri="{FF2B5EF4-FFF2-40B4-BE49-F238E27FC236}">
                    <a16:creationId xmlns:a16="http://schemas.microsoft.com/office/drawing/2014/main" xmlns="" id="{76DA3746-9DEC-634B-9536-B4D016C2C7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4;p53">
                <a:extLst>
                  <a:ext uri="{FF2B5EF4-FFF2-40B4-BE49-F238E27FC236}">
                    <a16:creationId xmlns:a16="http://schemas.microsoft.com/office/drawing/2014/main" xmlns="" id="{E090ED89-9F08-ED74-EBA9-1B22F43D4FA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5;p53">
                <a:extLst>
                  <a:ext uri="{FF2B5EF4-FFF2-40B4-BE49-F238E27FC236}">
                    <a16:creationId xmlns:a16="http://schemas.microsoft.com/office/drawing/2014/main" xmlns="" id="{BB8324E6-4196-DF71-6962-66DE02B100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6;p53">
                <a:extLst>
                  <a:ext uri="{FF2B5EF4-FFF2-40B4-BE49-F238E27FC236}">
                    <a16:creationId xmlns:a16="http://schemas.microsoft.com/office/drawing/2014/main" xmlns="" id="{1B343087-8CF8-EE92-A016-BE4F7D6B16F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7;p53">
                <a:extLst>
                  <a:ext uri="{FF2B5EF4-FFF2-40B4-BE49-F238E27FC236}">
                    <a16:creationId xmlns:a16="http://schemas.microsoft.com/office/drawing/2014/main" xmlns="" id="{EEDDCABB-DB41-A5CE-17BF-EF3A757FFA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8;p53">
                <a:extLst>
                  <a:ext uri="{FF2B5EF4-FFF2-40B4-BE49-F238E27FC236}">
                    <a16:creationId xmlns:a16="http://schemas.microsoft.com/office/drawing/2014/main" xmlns="" id="{0DC3ED35-7539-6A05-C4BA-784CC82014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9;p53">
                <a:extLst>
                  <a:ext uri="{FF2B5EF4-FFF2-40B4-BE49-F238E27FC236}">
                    <a16:creationId xmlns:a16="http://schemas.microsoft.com/office/drawing/2014/main" xmlns="" id="{CEC5BEC4-234C-6611-8AA9-78D17DD640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0;p53">
                <a:extLst>
                  <a:ext uri="{FF2B5EF4-FFF2-40B4-BE49-F238E27FC236}">
                    <a16:creationId xmlns:a16="http://schemas.microsoft.com/office/drawing/2014/main" xmlns="" id="{65448BDB-8E53-1356-B419-3CA3790E19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1;p53">
                <a:extLst>
                  <a:ext uri="{FF2B5EF4-FFF2-40B4-BE49-F238E27FC236}">
                    <a16:creationId xmlns:a16="http://schemas.microsoft.com/office/drawing/2014/main" xmlns="" id="{9E24274E-4911-ED17-0B3D-2B57B50ED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2;p53">
                <a:extLst>
                  <a:ext uri="{FF2B5EF4-FFF2-40B4-BE49-F238E27FC236}">
                    <a16:creationId xmlns:a16="http://schemas.microsoft.com/office/drawing/2014/main" xmlns="" id="{3DD65512-B5D4-5807-2F8F-9772256FC47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3;p53">
                <a:extLst>
                  <a:ext uri="{FF2B5EF4-FFF2-40B4-BE49-F238E27FC236}">
                    <a16:creationId xmlns:a16="http://schemas.microsoft.com/office/drawing/2014/main" xmlns="" id="{B8297D2A-77EF-A202-0275-7F4FB2E88D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4;p53">
                <a:extLst>
                  <a:ext uri="{FF2B5EF4-FFF2-40B4-BE49-F238E27FC236}">
                    <a16:creationId xmlns:a16="http://schemas.microsoft.com/office/drawing/2014/main" xmlns="" id="{7562E6A1-0FE1-037D-DE31-A66F7586AF2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5;p53">
                <a:extLst>
                  <a:ext uri="{FF2B5EF4-FFF2-40B4-BE49-F238E27FC236}">
                    <a16:creationId xmlns:a16="http://schemas.microsoft.com/office/drawing/2014/main" xmlns="" id="{1AA698C2-E87F-117A-0662-03625B25552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6;p53">
                <a:extLst>
                  <a:ext uri="{FF2B5EF4-FFF2-40B4-BE49-F238E27FC236}">
                    <a16:creationId xmlns:a16="http://schemas.microsoft.com/office/drawing/2014/main" xmlns="" id="{BCFA1655-7739-A834-6F45-851C768A6FF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7;p53">
                <a:extLst>
                  <a:ext uri="{FF2B5EF4-FFF2-40B4-BE49-F238E27FC236}">
                    <a16:creationId xmlns:a16="http://schemas.microsoft.com/office/drawing/2014/main" xmlns="" id="{0C1463B1-59EC-C6EB-29C1-43178A52A15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8;p53">
                <a:extLst>
                  <a:ext uri="{FF2B5EF4-FFF2-40B4-BE49-F238E27FC236}">
                    <a16:creationId xmlns:a16="http://schemas.microsoft.com/office/drawing/2014/main" xmlns="" id="{79D05171-A21A-89FF-04D1-EC45051C6D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xmlns="" id="{1D3BE485-26CA-BC86-9282-B4387A226584}"/>
              </a:ext>
            </a:extLst>
          </p:cNvPr>
          <p:cNvGrpSpPr/>
          <p:nvPr userDrawn="1"/>
        </p:nvGrpSpPr>
        <p:grpSpPr>
          <a:xfrm rot="10800000">
            <a:off x="8362105" y="7858"/>
            <a:ext cx="3840480" cy="4960622"/>
            <a:chOff x="0" y="3500540"/>
            <a:chExt cx="3840480" cy="4960622"/>
          </a:xfrm>
        </p:grpSpPr>
        <p:sp>
          <p:nvSpPr>
            <p:cNvPr id="336" name="Freeform: Shape 40">
              <a:extLst>
                <a:ext uri="{FF2B5EF4-FFF2-40B4-BE49-F238E27FC236}">
                  <a16:creationId xmlns:a16="http://schemas.microsoft.com/office/drawing/2014/main" xmlns="" id="{73641336-711F-0C53-E176-3033AB644DF5}"/>
                </a:ext>
              </a:extLst>
            </p:cNvPr>
            <p:cNvSpPr/>
            <p:nvPr userDrawn="1"/>
          </p:nvSpPr>
          <p:spPr>
            <a:xfrm>
              <a:off x="0" y="4749907"/>
              <a:ext cx="3840480" cy="3711255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B2C">
                    <a:alpha val="0"/>
                  </a:srgbClr>
                </a:gs>
                <a:gs pos="100000">
                  <a:schemeClr val="accent2">
                    <a:alpha val="36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7" name="Freeform: Shape 41">
              <a:extLst>
                <a:ext uri="{FF2B5EF4-FFF2-40B4-BE49-F238E27FC236}">
                  <a16:creationId xmlns:a16="http://schemas.microsoft.com/office/drawing/2014/main" xmlns="" id="{2AEBBDD6-6A0F-5243-7DD6-01CC726C4C36}"/>
                </a:ext>
              </a:extLst>
            </p:cNvPr>
            <p:cNvSpPr/>
            <p:nvPr userDrawn="1"/>
          </p:nvSpPr>
          <p:spPr>
            <a:xfrm>
              <a:off x="1287" y="3500540"/>
              <a:ext cx="1188467" cy="2521384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>
                    <a:alpha val="48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38" name="Google Shape;64;p4">
            <a:extLst>
              <a:ext uri="{FF2B5EF4-FFF2-40B4-BE49-F238E27FC236}">
                <a16:creationId xmlns:a16="http://schemas.microsoft.com/office/drawing/2014/main" xmlns="" id="{5A03B909-E833-371D-F33D-1E8CD03E0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016063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39" name="Text Placeholder 2">
            <a:extLst>
              <a:ext uri="{FF2B5EF4-FFF2-40B4-BE49-F238E27FC236}">
                <a16:creationId xmlns:a16="http://schemas.microsoft.com/office/drawing/2014/main" xmlns="" id="{3ABB648B-EFAE-4812-441E-33410221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6574562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297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FF379-4A1C-086A-1CD0-0028710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CF4A1F-3C46-8D2B-DAEB-172DF86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C1D808-CBAA-B9C7-9309-BC4A8C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0F58E3B-6880-3C0E-41F2-9685B7E65F6D}"/>
              </a:ext>
            </a:extLst>
          </p:cNvPr>
          <p:cNvSpPr/>
          <p:nvPr userDrawn="1"/>
        </p:nvSpPr>
        <p:spPr>
          <a:xfrm>
            <a:off x="-315531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Freeform: Shape 40">
            <a:extLst>
              <a:ext uri="{FF2B5EF4-FFF2-40B4-BE49-F238E27FC236}">
                <a16:creationId xmlns:a16="http://schemas.microsoft.com/office/drawing/2014/main" xmlns="" id="{92FF0AA8-6629-0B90-D921-8103DB92E82E}"/>
              </a:ext>
            </a:extLst>
          </p:cNvPr>
          <p:cNvSpPr/>
          <p:nvPr userDrawn="1"/>
        </p:nvSpPr>
        <p:spPr>
          <a:xfrm>
            <a:off x="0" y="5193171"/>
            <a:ext cx="1722798" cy="1664829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81B2C">
                  <a:alpha val="0"/>
                </a:srgb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oogle Shape;531;p39">
            <a:extLst>
              <a:ext uri="{FF2B5EF4-FFF2-40B4-BE49-F238E27FC236}">
                <a16:creationId xmlns:a16="http://schemas.microsoft.com/office/drawing/2014/main" xmlns="" id="{73A4C4CE-AD30-EF7B-D2A6-037893976229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0" name="Google Shape;532;p39">
              <a:extLst>
                <a:ext uri="{FF2B5EF4-FFF2-40B4-BE49-F238E27FC236}">
                  <a16:creationId xmlns:a16="http://schemas.microsoft.com/office/drawing/2014/main" xmlns="" id="{29187B97-6962-2800-8615-67CBC3BB3301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8" name="Google Shape;533;p39">
                <a:extLst>
                  <a:ext uri="{FF2B5EF4-FFF2-40B4-BE49-F238E27FC236}">
                    <a16:creationId xmlns:a16="http://schemas.microsoft.com/office/drawing/2014/main" xmlns="" id="{38995B8E-7551-0FEC-1085-6188C98FC60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34;p39">
                <a:extLst>
                  <a:ext uri="{FF2B5EF4-FFF2-40B4-BE49-F238E27FC236}">
                    <a16:creationId xmlns:a16="http://schemas.microsoft.com/office/drawing/2014/main" xmlns="" id="{0C1A1494-5E15-DF67-67BA-679DEF40B13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35;p39">
                <a:extLst>
                  <a:ext uri="{FF2B5EF4-FFF2-40B4-BE49-F238E27FC236}">
                    <a16:creationId xmlns:a16="http://schemas.microsoft.com/office/drawing/2014/main" xmlns="" id="{EB855FCF-6ED3-DD9A-95F6-B7AE0FC4F0B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536;p39">
                <a:extLst>
                  <a:ext uri="{FF2B5EF4-FFF2-40B4-BE49-F238E27FC236}">
                    <a16:creationId xmlns:a16="http://schemas.microsoft.com/office/drawing/2014/main" xmlns="" id="{A95084B8-F229-3EE7-909F-7393E355D8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7;p39">
                <a:extLst>
                  <a:ext uri="{FF2B5EF4-FFF2-40B4-BE49-F238E27FC236}">
                    <a16:creationId xmlns:a16="http://schemas.microsoft.com/office/drawing/2014/main" xmlns="" id="{C6BAAAC5-96A4-F3A0-59CF-CB146412671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8;p39">
                <a:extLst>
                  <a:ext uri="{FF2B5EF4-FFF2-40B4-BE49-F238E27FC236}">
                    <a16:creationId xmlns:a16="http://schemas.microsoft.com/office/drawing/2014/main" xmlns="" id="{F1DC1048-A265-E51D-068B-F5C8EA6068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9;p39">
                <a:extLst>
                  <a:ext uri="{FF2B5EF4-FFF2-40B4-BE49-F238E27FC236}">
                    <a16:creationId xmlns:a16="http://schemas.microsoft.com/office/drawing/2014/main" xmlns="" id="{FAFCB2A6-80F3-54A4-D552-1A6669EBDD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40;p39">
                <a:extLst>
                  <a:ext uri="{FF2B5EF4-FFF2-40B4-BE49-F238E27FC236}">
                    <a16:creationId xmlns:a16="http://schemas.microsoft.com/office/drawing/2014/main" xmlns="" id="{CF1D0FCD-B0FC-E29B-D7A1-211C38656F3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41;p39">
                <a:extLst>
                  <a:ext uri="{FF2B5EF4-FFF2-40B4-BE49-F238E27FC236}">
                    <a16:creationId xmlns:a16="http://schemas.microsoft.com/office/drawing/2014/main" xmlns="" id="{B557D2AB-A40D-A24B-3896-901E451A9B3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42;p39">
                <a:extLst>
                  <a:ext uri="{FF2B5EF4-FFF2-40B4-BE49-F238E27FC236}">
                    <a16:creationId xmlns:a16="http://schemas.microsoft.com/office/drawing/2014/main" xmlns="" id="{5197F9CC-ACA1-A2FF-292C-A4B448E653F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3;p39">
                <a:extLst>
                  <a:ext uri="{FF2B5EF4-FFF2-40B4-BE49-F238E27FC236}">
                    <a16:creationId xmlns:a16="http://schemas.microsoft.com/office/drawing/2014/main" xmlns="" id="{BDBEEB1E-0CD5-33EE-1480-AF1C4C5FB8B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4;p39">
                <a:extLst>
                  <a:ext uri="{FF2B5EF4-FFF2-40B4-BE49-F238E27FC236}">
                    <a16:creationId xmlns:a16="http://schemas.microsoft.com/office/drawing/2014/main" xmlns="" id="{B22380AE-477B-BC06-A702-7BE6E72CCB2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5;p39">
                <a:extLst>
                  <a:ext uri="{FF2B5EF4-FFF2-40B4-BE49-F238E27FC236}">
                    <a16:creationId xmlns:a16="http://schemas.microsoft.com/office/drawing/2014/main" xmlns="" id="{61BA517A-E38B-5C4E-775B-1A2E94AF29D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6;p39">
                <a:extLst>
                  <a:ext uri="{FF2B5EF4-FFF2-40B4-BE49-F238E27FC236}">
                    <a16:creationId xmlns:a16="http://schemas.microsoft.com/office/drawing/2014/main" xmlns="" id="{49B37601-DBCC-B910-47A7-FD89B9EFC35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7;p39">
                <a:extLst>
                  <a:ext uri="{FF2B5EF4-FFF2-40B4-BE49-F238E27FC236}">
                    <a16:creationId xmlns:a16="http://schemas.microsoft.com/office/drawing/2014/main" xmlns="" id="{B2CE006A-3E1D-64F9-DEDA-E78AB0B4EFA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8;p39">
                <a:extLst>
                  <a:ext uri="{FF2B5EF4-FFF2-40B4-BE49-F238E27FC236}">
                    <a16:creationId xmlns:a16="http://schemas.microsoft.com/office/drawing/2014/main" xmlns="" id="{551C7978-4B14-1D3B-26F9-77012074AE3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9;p39">
                <a:extLst>
                  <a:ext uri="{FF2B5EF4-FFF2-40B4-BE49-F238E27FC236}">
                    <a16:creationId xmlns:a16="http://schemas.microsoft.com/office/drawing/2014/main" xmlns="" id="{314B1F35-7ACC-D22A-2348-32B221FED26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50;p39">
                <a:extLst>
                  <a:ext uri="{FF2B5EF4-FFF2-40B4-BE49-F238E27FC236}">
                    <a16:creationId xmlns:a16="http://schemas.microsoft.com/office/drawing/2014/main" xmlns="" id="{1C71B9BF-FBB9-B713-D0B1-2B887E7AC15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551;p39">
              <a:extLst>
                <a:ext uri="{FF2B5EF4-FFF2-40B4-BE49-F238E27FC236}">
                  <a16:creationId xmlns:a16="http://schemas.microsoft.com/office/drawing/2014/main" xmlns="" id="{6FE6200D-1274-9145-D33E-1422FF14A9C4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0" name="Google Shape;552;p39">
                <a:extLst>
                  <a:ext uri="{FF2B5EF4-FFF2-40B4-BE49-F238E27FC236}">
                    <a16:creationId xmlns:a16="http://schemas.microsoft.com/office/drawing/2014/main" xmlns="" id="{0C22DF32-DE1C-E33F-B85B-CE1409C5A35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53;p39">
                <a:extLst>
                  <a:ext uri="{FF2B5EF4-FFF2-40B4-BE49-F238E27FC236}">
                    <a16:creationId xmlns:a16="http://schemas.microsoft.com/office/drawing/2014/main" xmlns="" id="{9E4F1D2E-A1DD-2696-BD22-F58197EA3B7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54;p39">
                <a:extLst>
                  <a:ext uri="{FF2B5EF4-FFF2-40B4-BE49-F238E27FC236}">
                    <a16:creationId xmlns:a16="http://schemas.microsoft.com/office/drawing/2014/main" xmlns="" id="{DEBF6DE2-4BEF-62A2-21EE-AFD7E2F9557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555;p39">
                <a:extLst>
                  <a:ext uri="{FF2B5EF4-FFF2-40B4-BE49-F238E27FC236}">
                    <a16:creationId xmlns:a16="http://schemas.microsoft.com/office/drawing/2014/main" xmlns="" id="{1468DBC2-C29F-C6EE-346B-5EF6422C0A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6;p39">
                <a:extLst>
                  <a:ext uri="{FF2B5EF4-FFF2-40B4-BE49-F238E27FC236}">
                    <a16:creationId xmlns:a16="http://schemas.microsoft.com/office/drawing/2014/main" xmlns="" id="{3382B442-957A-8345-022E-8984CF2CE95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7;p39">
                <a:extLst>
                  <a:ext uri="{FF2B5EF4-FFF2-40B4-BE49-F238E27FC236}">
                    <a16:creationId xmlns:a16="http://schemas.microsoft.com/office/drawing/2014/main" xmlns="" id="{BD1A75DD-975F-7CDB-F168-D0DE81A2D55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8;p39">
                <a:extLst>
                  <a:ext uri="{FF2B5EF4-FFF2-40B4-BE49-F238E27FC236}">
                    <a16:creationId xmlns:a16="http://schemas.microsoft.com/office/drawing/2014/main" xmlns="" id="{ED010100-5CD3-6AF4-7461-CB1EE4B7DE0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9;p39">
                <a:extLst>
                  <a:ext uri="{FF2B5EF4-FFF2-40B4-BE49-F238E27FC236}">
                    <a16:creationId xmlns:a16="http://schemas.microsoft.com/office/drawing/2014/main" xmlns="" id="{C9AD5C3A-BC36-E9A3-0718-8251ED3A6AD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60;p39">
                <a:extLst>
                  <a:ext uri="{FF2B5EF4-FFF2-40B4-BE49-F238E27FC236}">
                    <a16:creationId xmlns:a16="http://schemas.microsoft.com/office/drawing/2014/main" xmlns="" id="{2D935581-CA20-5254-44CC-4D7256EE92F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61;p39">
                <a:extLst>
                  <a:ext uri="{FF2B5EF4-FFF2-40B4-BE49-F238E27FC236}">
                    <a16:creationId xmlns:a16="http://schemas.microsoft.com/office/drawing/2014/main" xmlns="" id="{47E93058-DE40-1E4D-2154-747600C9F29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62;p39">
                <a:extLst>
                  <a:ext uri="{FF2B5EF4-FFF2-40B4-BE49-F238E27FC236}">
                    <a16:creationId xmlns:a16="http://schemas.microsoft.com/office/drawing/2014/main" xmlns="" id="{CEE805F7-421F-9701-865E-063A08994B8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3;p39">
                <a:extLst>
                  <a:ext uri="{FF2B5EF4-FFF2-40B4-BE49-F238E27FC236}">
                    <a16:creationId xmlns:a16="http://schemas.microsoft.com/office/drawing/2014/main" xmlns="" id="{21C6BA35-19A0-78AE-94D4-C6417F5D594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4;p39">
                <a:extLst>
                  <a:ext uri="{FF2B5EF4-FFF2-40B4-BE49-F238E27FC236}">
                    <a16:creationId xmlns:a16="http://schemas.microsoft.com/office/drawing/2014/main" xmlns="" id="{1FABFE5E-7F9A-904A-DD07-B8FEF279D0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5;p39">
                <a:extLst>
                  <a:ext uri="{FF2B5EF4-FFF2-40B4-BE49-F238E27FC236}">
                    <a16:creationId xmlns:a16="http://schemas.microsoft.com/office/drawing/2014/main" xmlns="" id="{131CF9F6-914B-168A-75E1-A32954DF21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6;p39">
                <a:extLst>
                  <a:ext uri="{FF2B5EF4-FFF2-40B4-BE49-F238E27FC236}">
                    <a16:creationId xmlns:a16="http://schemas.microsoft.com/office/drawing/2014/main" xmlns="" id="{1C4BE38D-4154-D0AB-A028-6A947DAEBBC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7;p39">
                <a:extLst>
                  <a:ext uri="{FF2B5EF4-FFF2-40B4-BE49-F238E27FC236}">
                    <a16:creationId xmlns:a16="http://schemas.microsoft.com/office/drawing/2014/main" xmlns="" id="{85345A76-2118-A66A-2BA9-D5EB77A7EC3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8;p39">
                <a:extLst>
                  <a:ext uri="{FF2B5EF4-FFF2-40B4-BE49-F238E27FC236}">
                    <a16:creationId xmlns:a16="http://schemas.microsoft.com/office/drawing/2014/main" xmlns="" id="{BB98264E-480E-7C36-52E5-07713AE9180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9;p39">
                <a:extLst>
                  <a:ext uri="{FF2B5EF4-FFF2-40B4-BE49-F238E27FC236}">
                    <a16:creationId xmlns:a16="http://schemas.microsoft.com/office/drawing/2014/main" xmlns="" id="{3CC3B6A0-9497-EB36-3F38-EEBCBFC5AB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570;p39">
              <a:extLst>
                <a:ext uri="{FF2B5EF4-FFF2-40B4-BE49-F238E27FC236}">
                  <a16:creationId xmlns:a16="http://schemas.microsoft.com/office/drawing/2014/main" xmlns="" id="{3EA3DB74-78AC-875B-E079-123CE7AD92F9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2" name="Google Shape;571;p39">
                <a:extLst>
                  <a:ext uri="{FF2B5EF4-FFF2-40B4-BE49-F238E27FC236}">
                    <a16:creationId xmlns:a16="http://schemas.microsoft.com/office/drawing/2014/main" xmlns="" id="{FD57CBE9-2923-7447-E9B3-EA9119F29C9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572;p39">
                <a:extLst>
                  <a:ext uri="{FF2B5EF4-FFF2-40B4-BE49-F238E27FC236}">
                    <a16:creationId xmlns:a16="http://schemas.microsoft.com/office/drawing/2014/main" xmlns="" id="{706D70C4-5920-D7A8-E55C-35B9C4F132A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573;p39">
                <a:extLst>
                  <a:ext uri="{FF2B5EF4-FFF2-40B4-BE49-F238E27FC236}">
                    <a16:creationId xmlns:a16="http://schemas.microsoft.com/office/drawing/2014/main" xmlns="" id="{65A8BC08-42F9-143C-18E8-5119F783073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574;p39">
                <a:extLst>
                  <a:ext uri="{FF2B5EF4-FFF2-40B4-BE49-F238E27FC236}">
                    <a16:creationId xmlns:a16="http://schemas.microsoft.com/office/drawing/2014/main" xmlns="" id="{56052CF3-320A-5F13-F90E-2A9E841984A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5;p39">
                <a:extLst>
                  <a:ext uri="{FF2B5EF4-FFF2-40B4-BE49-F238E27FC236}">
                    <a16:creationId xmlns:a16="http://schemas.microsoft.com/office/drawing/2014/main" xmlns="" id="{42565FA3-1DE0-2197-E34D-1EC027181E2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6;p39">
                <a:extLst>
                  <a:ext uri="{FF2B5EF4-FFF2-40B4-BE49-F238E27FC236}">
                    <a16:creationId xmlns:a16="http://schemas.microsoft.com/office/drawing/2014/main" xmlns="" id="{D2BBBDAF-54FB-81BE-310A-D1153B686E2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7;p39">
                <a:extLst>
                  <a:ext uri="{FF2B5EF4-FFF2-40B4-BE49-F238E27FC236}">
                    <a16:creationId xmlns:a16="http://schemas.microsoft.com/office/drawing/2014/main" xmlns="" id="{DE4FBE1F-F895-ADEB-5C66-E9AE7F7FD17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8;p39">
                <a:extLst>
                  <a:ext uri="{FF2B5EF4-FFF2-40B4-BE49-F238E27FC236}">
                    <a16:creationId xmlns:a16="http://schemas.microsoft.com/office/drawing/2014/main" xmlns="" id="{6C8EE5D6-9657-BBFE-6978-2E68D68FAE0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9;p39">
                <a:extLst>
                  <a:ext uri="{FF2B5EF4-FFF2-40B4-BE49-F238E27FC236}">
                    <a16:creationId xmlns:a16="http://schemas.microsoft.com/office/drawing/2014/main" xmlns="" id="{5422C7D8-B51A-E12F-ADF4-029C859370E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80;p39">
                <a:extLst>
                  <a:ext uri="{FF2B5EF4-FFF2-40B4-BE49-F238E27FC236}">
                    <a16:creationId xmlns:a16="http://schemas.microsoft.com/office/drawing/2014/main" xmlns="" id="{28352BA4-29AF-52F3-ABB3-54F804CE299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81;p39">
                <a:extLst>
                  <a:ext uri="{FF2B5EF4-FFF2-40B4-BE49-F238E27FC236}">
                    <a16:creationId xmlns:a16="http://schemas.microsoft.com/office/drawing/2014/main" xmlns="" id="{40F31483-7387-F59F-4852-823ECB91A02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82;p39">
                <a:extLst>
                  <a:ext uri="{FF2B5EF4-FFF2-40B4-BE49-F238E27FC236}">
                    <a16:creationId xmlns:a16="http://schemas.microsoft.com/office/drawing/2014/main" xmlns="" id="{E41BB903-F411-5193-D061-28D57BEF5B0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3;p39">
                <a:extLst>
                  <a:ext uri="{FF2B5EF4-FFF2-40B4-BE49-F238E27FC236}">
                    <a16:creationId xmlns:a16="http://schemas.microsoft.com/office/drawing/2014/main" xmlns="" id="{59A14469-EFD8-1502-25C9-9CAC500B2A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4;p39">
                <a:extLst>
                  <a:ext uri="{FF2B5EF4-FFF2-40B4-BE49-F238E27FC236}">
                    <a16:creationId xmlns:a16="http://schemas.microsoft.com/office/drawing/2014/main" xmlns="" id="{4E93A596-2C65-5E8F-6CFB-5C5966468A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5;p39">
                <a:extLst>
                  <a:ext uri="{FF2B5EF4-FFF2-40B4-BE49-F238E27FC236}">
                    <a16:creationId xmlns:a16="http://schemas.microsoft.com/office/drawing/2014/main" xmlns="" id="{9A44CCE5-DBB8-D871-29B9-8DB9B4B2F29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6;p39">
                <a:extLst>
                  <a:ext uri="{FF2B5EF4-FFF2-40B4-BE49-F238E27FC236}">
                    <a16:creationId xmlns:a16="http://schemas.microsoft.com/office/drawing/2014/main" xmlns="" id="{2B7D6507-17CE-BB23-5323-2839965D97B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7;p39">
                <a:extLst>
                  <a:ext uri="{FF2B5EF4-FFF2-40B4-BE49-F238E27FC236}">
                    <a16:creationId xmlns:a16="http://schemas.microsoft.com/office/drawing/2014/main" xmlns="" id="{200DE0EA-F69D-50AE-50F2-4457E4EF97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8;p39">
                <a:extLst>
                  <a:ext uri="{FF2B5EF4-FFF2-40B4-BE49-F238E27FC236}">
                    <a16:creationId xmlns:a16="http://schemas.microsoft.com/office/drawing/2014/main" xmlns="" id="{96EA3260-83D8-B44C-8792-4F2374A3BFB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589;p39">
              <a:extLst>
                <a:ext uri="{FF2B5EF4-FFF2-40B4-BE49-F238E27FC236}">
                  <a16:creationId xmlns:a16="http://schemas.microsoft.com/office/drawing/2014/main" xmlns="" id="{815555DA-2CFA-D8F1-16EE-B9D2ABCC555C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4" name="Google Shape;590;p39">
                <a:extLst>
                  <a:ext uri="{FF2B5EF4-FFF2-40B4-BE49-F238E27FC236}">
                    <a16:creationId xmlns:a16="http://schemas.microsoft.com/office/drawing/2014/main" xmlns="" id="{B25B979E-A7F5-E164-537F-F2379CE7A6D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591;p39">
                <a:extLst>
                  <a:ext uri="{FF2B5EF4-FFF2-40B4-BE49-F238E27FC236}">
                    <a16:creationId xmlns:a16="http://schemas.microsoft.com/office/drawing/2014/main" xmlns="" id="{CA26059B-3BA4-437D-D451-E3B7CDCBF36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592;p39">
                <a:extLst>
                  <a:ext uri="{FF2B5EF4-FFF2-40B4-BE49-F238E27FC236}">
                    <a16:creationId xmlns:a16="http://schemas.microsoft.com/office/drawing/2014/main" xmlns="" id="{73F14B30-D83D-9A24-6EA1-FBA1310BC65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593;p39">
                <a:extLst>
                  <a:ext uri="{FF2B5EF4-FFF2-40B4-BE49-F238E27FC236}">
                    <a16:creationId xmlns:a16="http://schemas.microsoft.com/office/drawing/2014/main" xmlns="" id="{F797A2D0-5390-9CA9-6940-39120BA7600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4;p39">
                <a:extLst>
                  <a:ext uri="{FF2B5EF4-FFF2-40B4-BE49-F238E27FC236}">
                    <a16:creationId xmlns:a16="http://schemas.microsoft.com/office/drawing/2014/main" xmlns="" id="{BEC65852-C432-29AE-62C1-576A7BAC751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5;p39">
                <a:extLst>
                  <a:ext uri="{FF2B5EF4-FFF2-40B4-BE49-F238E27FC236}">
                    <a16:creationId xmlns:a16="http://schemas.microsoft.com/office/drawing/2014/main" xmlns="" id="{E7908460-6FA7-5DEF-B28D-7984AF4AE63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6;p39">
                <a:extLst>
                  <a:ext uri="{FF2B5EF4-FFF2-40B4-BE49-F238E27FC236}">
                    <a16:creationId xmlns:a16="http://schemas.microsoft.com/office/drawing/2014/main" xmlns="" id="{248E7798-C1A4-5463-B9E6-7DC9DBE09A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7;p39">
                <a:extLst>
                  <a:ext uri="{FF2B5EF4-FFF2-40B4-BE49-F238E27FC236}">
                    <a16:creationId xmlns:a16="http://schemas.microsoft.com/office/drawing/2014/main" xmlns="" id="{26A5BCF3-CEF0-9CD2-9BC1-FD9D4583E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8;p39">
                <a:extLst>
                  <a:ext uri="{FF2B5EF4-FFF2-40B4-BE49-F238E27FC236}">
                    <a16:creationId xmlns:a16="http://schemas.microsoft.com/office/drawing/2014/main" xmlns="" id="{4764B3C3-68BC-45E4-4F53-D2F82F4124B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9;p39">
                <a:extLst>
                  <a:ext uri="{FF2B5EF4-FFF2-40B4-BE49-F238E27FC236}">
                    <a16:creationId xmlns:a16="http://schemas.microsoft.com/office/drawing/2014/main" xmlns="" id="{71B95542-8D0A-7739-D421-0FDA8989EE8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600;p39">
                <a:extLst>
                  <a:ext uri="{FF2B5EF4-FFF2-40B4-BE49-F238E27FC236}">
                    <a16:creationId xmlns:a16="http://schemas.microsoft.com/office/drawing/2014/main" xmlns="" id="{FFDE6529-FDC2-AE05-8F01-9A6F7C42447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601;p39">
                <a:extLst>
                  <a:ext uri="{FF2B5EF4-FFF2-40B4-BE49-F238E27FC236}">
                    <a16:creationId xmlns:a16="http://schemas.microsoft.com/office/drawing/2014/main" xmlns="" id="{E1153354-075F-DDE7-F059-7F673AD63B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602;p39">
                <a:extLst>
                  <a:ext uri="{FF2B5EF4-FFF2-40B4-BE49-F238E27FC236}">
                    <a16:creationId xmlns:a16="http://schemas.microsoft.com/office/drawing/2014/main" xmlns="" id="{CD11EF33-BFA1-3E3B-61C3-92D1DCAD3B6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3;p39">
                <a:extLst>
                  <a:ext uri="{FF2B5EF4-FFF2-40B4-BE49-F238E27FC236}">
                    <a16:creationId xmlns:a16="http://schemas.microsoft.com/office/drawing/2014/main" xmlns="" id="{C6678DC3-8B64-52B3-CBF0-54DF5B35A23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4;p39">
                <a:extLst>
                  <a:ext uri="{FF2B5EF4-FFF2-40B4-BE49-F238E27FC236}">
                    <a16:creationId xmlns:a16="http://schemas.microsoft.com/office/drawing/2014/main" xmlns="" id="{9FDFF852-FF00-BCEA-AF50-BBB57EE3BCC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5;p39">
                <a:extLst>
                  <a:ext uri="{FF2B5EF4-FFF2-40B4-BE49-F238E27FC236}">
                    <a16:creationId xmlns:a16="http://schemas.microsoft.com/office/drawing/2014/main" xmlns="" id="{D1DE1EB4-631D-15C8-0A91-E0185CCA2DB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6;p39">
                <a:extLst>
                  <a:ext uri="{FF2B5EF4-FFF2-40B4-BE49-F238E27FC236}">
                    <a16:creationId xmlns:a16="http://schemas.microsoft.com/office/drawing/2014/main" xmlns="" id="{2FD07C95-8E97-88B8-1C75-D3B95B41C5B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7;p39">
                <a:extLst>
                  <a:ext uri="{FF2B5EF4-FFF2-40B4-BE49-F238E27FC236}">
                    <a16:creationId xmlns:a16="http://schemas.microsoft.com/office/drawing/2014/main" xmlns="" id="{EC86A261-2223-B8F6-88AC-95D649C59EC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608;p39">
              <a:extLst>
                <a:ext uri="{FF2B5EF4-FFF2-40B4-BE49-F238E27FC236}">
                  <a16:creationId xmlns:a16="http://schemas.microsoft.com/office/drawing/2014/main" xmlns="" id="{855F915C-ED7E-7B4B-53E0-5A2D91ADE4A2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6" name="Google Shape;609;p39">
                <a:extLst>
                  <a:ext uri="{FF2B5EF4-FFF2-40B4-BE49-F238E27FC236}">
                    <a16:creationId xmlns:a16="http://schemas.microsoft.com/office/drawing/2014/main" xmlns="" id="{B83F4A97-6F81-376E-4249-BDDF949C45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10;p39">
                <a:extLst>
                  <a:ext uri="{FF2B5EF4-FFF2-40B4-BE49-F238E27FC236}">
                    <a16:creationId xmlns:a16="http://schemas.microsoft.com/office/drawing/2014/main" xmlns="" id="{DED9FFCE-D992-48B3-0C6C-BCCADB1D7E7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11;p39">
                <a:extLst>
                  <a:ext uri="{FF2B5EF4-FFF2-40B4-BE49-F238E27FC236}">
                    <a16:creationId xmlns:a16="http://schemas.microsoft.com/office/drawing/2014/main" xmlns="" id="{2E44CB49-8C63-2359-703B-00EB65A47E0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612;p39">
                <a:extLst>
                  <a:ext uri="{FF2B5EF4-FFF2-40B4-BE49-F238E27FC236}">
                    <a16:creationId xmlns:a16="http://schemas.microsoft.com/office/drawing/2014/main" xmlns="" id="{C3B88FDD-1AC3-12A5-D592-FB561E7A262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3;p39">
                <a:extLst>
                  <a:ext uri="{FF2B5EF4-FFF2-40B4-BE49-F238E27FC236}">
                    <a16:creationId xmlns:a16="http://schemas.microsoft.com/office/drawing/2014/main" xmlns="" id="{0ED4C43E-3B2F-BED2-C498-4BFECD12839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4;p39">
                <a:extLst>
                  <a:ext uri="{FF2B5EF4-FFF2-40B4-BE49-F238E27FC236}">
                    <a16:creationId xmlns:a16="http://schemas.microsoft.com/office/drawing/2014/main" xmlns="" id="{ADC4D4CD-0260-F99C-1BC3-D15D24D064E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5;p39">
                <a:extLst>
                  <a:ext uri="{FF2B5EF4-FFF2-40B4-BE49-F238E27FC236}">
                    <a16:creationId xmlns:a16="http://schemas.microsoft.com/office/drawing/2014/main" xmlns="" id="{D69F7E09-AE72-A035-11EF-E473A621C57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6;p39">
                <a:extLst>
                  <a:ext uri="{FF2B5EF4-FFF2-40B4-BE49-F238E27FC236}">
                    <a16:creationId xmlns:a16="http://schemas.microsoft.com/office/drawing/2014/main" xmlns="" id="{36688B9E-8E06-8555-D574-0DF5C7F49AE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7;p39">
                <a:extLst>
                  <a:ext uri="{FF2B5EF4-FFF2-40B4-BE49-F238E27FC236}">
                    <a16:creationId xmlns:a16="http://schemas.microsoft.com/office/drawing/2014/main" xmlns="" id="{4A78B7EA-A265-77D5-D9DB-6A57FD3DEF3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8;p39">
                <a:extLst>
                  <a:ext uri="{FF2B5EF4-FFF2-40B4-BE49-F238E27FC236}">
                    <a16:creationId xmlns:a16="http://schemas.microsoft.com/office/drawing/2014/main" xmlns="" id="{0A09879D-3000-1751-AEF1-651C618895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9;p39">
                <a:extLst>
                  <a:ext uri="{FF2B5EF4-FFF2-40B4-BE49-F238E27FC236}">
                    <a16:creationId xmlns:a16="http://schemas.microsoft.com/office/drawing/2014/main" xmlns="" id="{7DC37A82-B075-3D9C-7F81-179A0306CFD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20;p39">
                <a:extLst>
                  <a:ext uri="{FF2B5EF4-FFF2-40B4-BE49-F238E27FC236}">
                    <a16:creationId xmlns:a16="http://schemas.microsoft.com/office/drawing/2014/main" xmlns="" id="{4329CFBB-F0A3-0EB3-CC82-1670D2D1F8D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21;p39">
                <a:extLst>
                  <a:ext uri="{FF2B5EF4-FFF2-40B4-BE49-F238E27FC236}">
                    <a16:creationId xmlns:a16="http://schemas.microsoft.com/office/drawing/2014/main" xmlns="" id="{ED74FA8F-DFB3-57F8-E0D7-F1AAD960C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22;p39">
                <a:extLst>
                  <a:ext uri="{FF2B5EF4-FFF2-40B4-BE49-F238E27FC236}">
                    <a16:creationId xmlns:a16="http://schemas.microsoft.com/office/drawing/2014/main" xmlns="" id="{C0B4EBF1-6B7D-8C69-07F4-55732950E20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3;p39">
                <a:extLst>
                  <a:ext uri="{FF2B5EF4-FFF2-40B4-BE49-F238E27FC236}">
                    <a16:creationId xmlns:a16="http://schemas.microsoft.com/office/drawing/2014/main" xmlns="" id="{0DBBCA77-FD75-9CE9-6CF8-DBC18F7BBE3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4;p39">
                <a:extLst>
                  <a:ext uri="{FF2B5EF4-FFF2-40B4-BE49-F238E27FC236}">
                    <a16:creationId xmlns:a16="http://schemas.microsoft.com/office/drawing/2014/main" xmlns="" id="{A0692D50-26E3-4EC0-C0B3-FCB73183CD6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5;p39">
                <a:extLst>
                  <a:ext uri="{FF2B5EF4-FFF2-40B4-BE49-F238E27FC236}">
                    <a16:creationId xmlns:a16="http://schemas.microsoft.com/office/drawing/2014/main" xmlns="" id="{407F873E-8018-856A-1A1F-01C11102F49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6;p39">
                <a:extLst>
                  <a:ext uri="{FF2B5EF4-FFF2-40B4-BE49-F238E27FC236}">
                    <a16:creationId xmlns:a16="http://schemas.microsoft.com/office/drawing/2014/main" xmlns="" id="{49F93776-61C4-E6CA-2196-DCA31F608D1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627;p39">
              <a:extLst>
                <a:ext uri="{FF2B5EF4-FFF2-40B4-BE49-F238E27FC236}">
                  <a16:creationId xmlns:a16="http://schemas.microsoft.com/office/drawing/2014/main" xmlns="" id="{7DCFA495-DAA8-318E-7B37-E695BAB27CA7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58" name="Google Shape;628;p39">
                <a:extLst>
                  <a:ext uri="{FF2B5EF4-FFF2-40B4-BE49-F238E27FC236}">
                    <a16:creationId xmlns:a16="http://schemas.microsoft.com/office/drawing/2014/main" xmlns="" id="{D6CBDA95-3FC6-9F12-37C6-27A75960E3E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29;p39">
                <a:extLst>
                  <a:ext uri="{FF2B5EF4-FFF2-40B4-BE49-F238E27FC236}">
                    <a16:creationId xmlns:a16="http://schemas.microsoft.com/office/drawing/2014/main" xmlns="" id="{1C174AB2-A3A6-4CDA-2D08-E3348EEED3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30;p39">
                <a:extLst>
                  <a:ext uri="{FF2B5EF4-FFF2-40B4-BE49-F238E27FC236}">
                    <a16:creationId xmlns:a16="http://schemas.microsoft.com/office/drawing/2014/main" xmlns="" id="{D28BF621-A727-DB3C-B88B-2C967EE75C7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631;p39">
                <a:extLst>
                  <a:ext uri="{FF2B5EF4-FFF2-40B4-BE49-F238E27FC236}">
                    <a16:creationId xmlns:a16="http://schemas.microsoft.com/office/drawing/2014/main" xmlns="" id="{394EA47F-1312-C309-874C-B7126C9FBB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32;p39">
                <a:extLst>
                  <a:ext uri="{FF2B5EF4-FFF2-40B4-BE49-F238E27FC236}">
                    <a16:creationId xmlns:a16="http://schemas.microsoft.com/office/drawing/2014/main" xmlns="" id="{4A6CC210-DB42-3259-E6B8-D8404C4DFBF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3;p39">
                <a:extLst>
                  <a:ext uri="{FF2B5EF4-FFF2-40B4-BE49-F238E27FC236}">
                    <a16:creationId xmlns:a16="http://schemas.microsoft.com/office/drawing/2014/main" xmlns="" id="{39ECE9D8-3FF3-C925-AFBD-B3D3906D27F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4;p39">
                <a:extLst>
                  <a:ext uri="{FF2B5EF4-FFF2-40B4-BE49-F238E27FC236}">
                    <a16:creationId xmlns:a16="http://schemas.microsoft.com/office/drawing/2014/main" xmlns="" id="{B456708C-488A-B6AF-5BDE-2B78DA419E1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5;p39">
                <a:extLst>
                  <a:ext uri="{FF2B5EF4-FFF2-40B4-BE49-F238E27FC236}">
                    <a16:creationId xmlns:a16="http://schemas.microsoft.com/office/drawing/2014/main" xmlns="" id="{C6ED3B85-69AB-6E81-CBBD-34921499DAD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6;p39">
                <a:extLst>
                  <a:ext uri="{FF2B5EF4-FFF2-40B4-BE49-F238E27FC236}">
                    <a16:creationId xmlns:a16="http://schemas.microsoft.com/office/drawing/2014/main" xmlns="" id="{FD9E5B22-B55D-E853-0211-2F9DFE63709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7;p39">
                <a:extLst>
                  <a:ext uri="{FF2B5EF4-FFF2-40B4-BE49-F238E27FC236}">
                    <a16:creationId xmlns:a16="http://schemas.microsoft.com/office/drawing/2014/main" xmlns="" id="{D2202401-C6CC-07E7-37DC-CEEFD02DD70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8;p39">
                <a:extLst>
                  <a:ext uri="{FF2B5EF4-FFF2-40B4-BE49-F238E27FC236}">
                    <a16:creationId xmlns:a16="http://schemas.microsoft.com/office/drawing/2014/main" xmlns="" id="{3ADD86FF-64BA-347E-1B2D-A125F268BAC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9;p39">
                <a:extLst>
                  <a:ext uri="{FF2B5EF4-FFF2-40B4-BE49-F238E27FC236}">
                    <a16:creationId xmlns:a16="http://schemas.microsoft.com/office/drawing/2014/main" xmlns="" id="{E123AF91-3ED5-1BFB-17B3-C1296298CCE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40;p39">
                <a:extLst>
                  <a:ext uri="{FF2B5EF4-FFF2-40B4-BE49-F238E27FC236}">
                    <a16:creationId xmlns:a16="http://schemas.microsoft.com/office/drawing/2014/main" xmlns="" id="{68BC280E-EC2E-5721-A954-39B1633F59E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41;p39">
                <a:extLst>
                  <a:ext uri="{FF2B5EF4-FFF2-40B4-BE49-F238E27FC236}">
                    <a16:creationId xmlns:a16="http://schemas.microsoft.com/office/drawing/2014/main" xmlns="" id="{101A9A93-338C-09D5-0511-A724A751F85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42;p39">
                <a:extLst>
                  <a:ext uri="{FF2B5EF4-FFF2-40B4-BE49-F238E27FC236}">
                    <a16:creationId xmlns:a16="http://schemas.microsoft.com/office/drawing/2014/main" xmlns="" id="{2A837FB8-E2E2-B54C-19AB-2176B498A6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3;p39">
                <a:extLst>
                  <a:ext uri="{FF2B5EF4-FFF2-40B4-BE49-F238E27FC236}">
                    <a16:creationId xmlns:a16="http://schemas.microsoft.com/office/drawing/2014/main" xmlns="" id="{6239A900-0E3A-AA47-3B26-58A6646B0CE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4;p39">
                <a:extLst>
                  <a:ext uri="{FF2B5EF4-FFF2-40B4-BE49-F238E27FC236}">
                    <a16:creationId xmlns:a16="http://schemas.microsoft.com/office/drawing/2014/main" xmlns="" id="{09E0D716-B623-7506-D3A8-9DD5E9509E4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5;p39">
                <a:extLst>
                  <a:ext uri="{FF2B5EF4-FFF2-40B4-BE49-F238E27FC236}">
                    <a16:creationId xmlns:a16="http://schemas.microsoft.com/office/drawing/2014/main" xmlns="" id="{69CAF826-EA41-03C7-DA39-5B66DE1BE0F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646;p39">
              <a:extLst>
                <a:ext uri="{FF2B5EF4-FFF2-40B4-BE49-F238E27FC236}">
                  <a16:creationId xmlns:a16="http://schemas.microsoft.com/office/drawing/2014/main" xmlns="" id="{6823B64D-B901-15DF-C76E-69CF913F648F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0" name="Google Shape;647;p39">
                <a:extLst>
                  <a:ext uri="{FF2B5EF4-FFF2-40B4-BE49-F238E27FC236}">
                    <a16:creationId xmlns:a16="http://schemas.microsoft.com/office/drawing/2014/main" xmlns="" id="{0DC54524-5C3C-7C07-AB2D-43A292F46A1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48;p39">
                <a:extLst>
                  <a:ext uri="{FF2B5EF4-FFF2-40B4-BE49-F238E27FC236}">
                    <a16:creationId xmlns:a16="http://schemas.microsoft.com/office/drawing/2014/main" xmlns="" id="{F214CE9D-6458-6310-E565-B635E961B84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49;p39">
                <a:extLst>
                  <a:ext uri="{FF2B5EF4-FFF2-40B4-BE49-F238E27FC236}">
                    <a16:creationId xmlns:a16="http://schemas.microsoft.com/office/drawing/2014/main" xmlns="" id="{3EF2FCA5-C837-8DB9-BEFB-E48326CFF85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650;p39">
                <a:extLst>
                  <a:ext uri="{FF2B5EF4-FFF2-40B4-BE49-F238E27FC236}">
                    <a16:creationId xmlns:a16="http://schemas.microsoft.com/office/drawing/2014/main" xmlns="" id="{1D1022B7-66ED-1E31-BC8F-B47AFBCFE17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51;p39">
                <a:extLst>
                  <a:ext uri="{FF2B5EF4-FFF2-40B4-BE49-F238E27FC236}">
                    <a16:creationId xmlns:a16="http://schemas.microsoft.com/office/drawing/2014/main" xmlns="" id="{79A7235C-D88D-E3CE-5CB0-0EBB03FB430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52;p39">
                <a:extLst>
                  <a:ext uri="{FF2B5EF4-FFF2-40B4-BE49-F238E27FC236}">
                    <a16:creationId xmlns:a16="http://schemas.microsoft.com/office/drawing/2014/main" xmlns="" id="{E88D53D3-B1EF-A261-84DD-FA6B30E5FD7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3;p39">
                <a:extLst>
                  <a:ext uri="{FF2B5EF4-FFF2-40B4-BE49-F238E27FC236}">
                    <a16:creationId xmlns:a16="http://schemas.microsoft.com/office/drawing/2014/main" xmlns="" id="{2CA793EC-DA3C-4F65-D617-D5E5BE868B0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4;p39">
                <a:extLst>
                  <a:ext uri="{FF2B5EF4-FFF2-40B4-BE49-F238E27FC236}">
                    <a16:creationId xmlns:a16="http://schemas.microsoft.com/office/drawing/2014/main" xmlns="" id="{3140CB0B-552C-919B-4F73-4FEEEDE6781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5;p39">
                <a:extLst>
                  <a:ext uri="{FF2B5EF4-FFF2-40B4-BE49-F238E27FC236}">
                    <a16:creationId xmlns:a16="http://schemas.microsoft.com/office/drawing/2014/main" xmlns="" id="{863038B1-D214-CEEC-A93B-EB7DAF4102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6;p39">
                <a:extLst>
                  <a:ext uri="{FF2B5EF4-FFF2-40B4-BE49-F238E27FC236}">
                    <a16:creationId xmlns:a16="http://schemas.microsoft.com/office/drawing/2014/main" xmlns="" id="{6C1EC936-BD50-E3F6-F145-2A1DF5039C1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7;p39">
                <a:extLst>
                  <a:ext uri="{FF2B5EF4-FFF2-40B4-BE49-F238E27FC236}">
                    <a16:creationId xmlns:a16="http://schemas.microsoft.com/office/drawing/2014/main" xmlns="" id="{EE9D97A2-D592-791E-7780-562B0926E0B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8;p39">
                <a:extLst>
                  <a:ext uri="{FF2B5EF4-FFF2-40B4-BE49-F238E27FC236}">
                    <a16:creationId xmlns:a16="http://schemas.microsoft.com/office/drawing/2014/main" xmlns="" id="{7D1A2692-315A-6EB8-63A6-BE5909C72C1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9;p39">
                <a:extLst>
                  <a:ext uri="{FF2B5EF4-FFF2-40B4-BE49-F238E27FC236}">
                    <a16:creationId xmlns:a16="http://schemas.microsoft.com/office/drawing/2014/main" xmlns="" id="{B0BE951D-06DF-4403-F927-AF0A7C056C5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60;p39">
                <a:extLst>
                  <a:ext uri="{FF2B5EF4-FFF2-40B4-BE49-F238E27FC236}">
                    <a16:creationId xmlns:a16="http://schemas.microsoft.com/office/drawing/2014/main" xmlns="" id="{C5FFA997-4C0D-F734-D2BC-A5320E90345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61;p39">
                <a:extLst>
                  <a:ext uri="{FF2B5EF4-FFF2-40B4-BE49-F238E27FC236}">
                    <a16:creationId xmlns:a16="http://schemas.microsoft.com/office/drawing/2014/main" xmlns="" id="{58F4473F-092A-6E09-78E6-CC831D9ED15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62;p39">
                <a:extLst>
                  <a:ext uri="{FF2B5EF4-FFF2-40B4-BE49-F238E27FC236}">
                    <a16:creationId xmlns:a16="http://schemas.microsoft.com/office/drawing/2014/main" xmlns="" id="{3B8B03A9-007A-77E0-71BF-B5AFA3B13C6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3;p39">
                <a:extLst>
                  <a:ext uri="{FF2B5EF4-FFF2-40B4-BE49-F238E27FC236}">
                    <a16:creationId xmlns:a16="http://schemas.microsoft.com/office/drawing/2014/main" xmlns="" id="{D9B5EFB0-C0BD-C2ED-86CA-E99BF6E70BD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4;p39">
                <a:extLst>
                  <a:ext uri="{FF2B5EF4-FFF2-40B4-BE49-F238E27FC236}">
                    <a16:creationId xmlns:a16="http://schemas.microsoft.com/office/drawing/2014/main" xmlns="" id="{F7C537CF-47C2-77C6-141B-7544252DBD7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65;p39">
              <a:extLst>
                <a:ext uri="{FF2B5EF4-FFF2-40B4-BE49-F238E27FC236}">
                  <a16:creationId xmlns:a16="http://schemas.microsoft.com/office/drawing/2014/main" xmlns="" id="{94EEFCF1-5DB4-0B9F-9159-7F096CDC8E85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2" name="Google Shape;666;p39">
                <a:extLst>
                  <a:ext uri="{FF2B5EF4-FFF2-40B4-BE49-F238E27FC236}">
                    <a16:creationId xmlns:a16="http://schemas.microsoft.com/office/drawing/2014/main" xmlns="" id="{CBFFB0E4-450F-EEE3-3C8D-81463E1273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667;p39">
                <a:extLst>
                  <a:ext uri="{FF2B5EF4-FFF2-40B4-BE49-F238E27FC236}">
                    <a16:creationId xmlns:a16="http://schemas.microsoft.com/office/drawing/2014/main" xmlns="" id="{6BB538A1-94EB-A8D8-45C7-66F40D35BE3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668;p39">
                <a:extLst>
                  <a:ext uri="{FF2B5EF4-FFF2-40B4-BE49-F238E27FC236}">
                    <a16:creationId xmlns:a16="http://schemas.microsoft.com/office/drawing/2014/main" xmlns="" id="{953A8E37-8AE1-EA0E-5BF4-ABD39A77F3F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669;p39">
                <a:extLst>
                  <a:ext uri="{FF2B5EF4-FFF2-40B4-BE49-F238E27FC236}">
                    <a16:creationId xmlns:a16="http://schemas.microsoft.com/office/drawing/2014/main" xmlns="" id="{FA3A409C-8AB5-42FD-441F-14AEAF01033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70;p39">
                <a:extLst>
                  <a:ext uri="{FF2B5EF4-FFF2-40B4-BE49-F238E27FC236}">
                    <a16:creationId xmlns:a16="http://schemas.microsoft.com/office/drawing/2014/main" xmlns="" id="{30E45A2C-003F-0448-D06A-F1C3BF607DF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71;p39">
                <a:extLst>
                  <a:ext uri="{FF2B5EF4-FFF2-40B4-BE49-F238E27FC236}">
                    <a16:creationId xmlns:a16="http://schemas.microsoft.com/office/drawing/2014/main" xmlns="" id="{B01A8126-76C4-B9A9-F2C2-BA60CAB5B46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72;p39">
                <a:extLst>
                  <a:ext uri="{FF2B5EF4-FFF2-40B4-BE49-F238E27FC236}">
                    <a16:creationId xmlns:a16="http://schemas.microsoft.com/office/drawing/2014/main" xmlns="" id="{09F8EED2-C890-D632-CF21-C5041BF685A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3;p39">
                <a:extLst>
                  <a:ext uri="{FF2B5EF4-FFF2-40B4-BE49-F238E27FC236}">
                    <a16:creationId xmlns:a16="http://schemas.microsoft.com/office/drawing/2014/main" xmlns="" id="{0FCE89F6-82EE-3E11-574D-EDA60AB3641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4;p39">
                <a:extLst>
                  <a:ext uri="{FF2B5EF4-FFF2-40B4-BE49-F238E27FC236}">
                    <a16:creationId xmlns:a16="http://schemas.microsoft.com/office/drawing/2014/main" xmlns="" id="{905EC1A9-C0EC-13D3-14CF-4168C067807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5;p39">
                <a:extLst>
                  <a:ext uri="{FF2B5EF4-FFF2-40B4-BE49-F238E27FC236}">
                    <a16:creationId xmlns:a16="http://schemas.microsoft.com/office/drawing/2014/main" xmlns="" id="{D7355795-36CE-F948-5F1E-332A9984FF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6;p39">
                <a:extLst>
                  <a:ext uri="{FF2B5EF4-FFF2-40B4-BE49-F238E27FC236}">
                    <a16:creationId xmlns:a16="http://schemas.microsoft.com/office/drawing/2014/main" xmlns="" id="{A5DCC626-CCDF-1D2B-4F7E-04CEA445B87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7;p39">
                <a:extLst>
                  <a:ext uri="{FF2B5EF4-FFF2-40B4-BE49-F238E27FC236}">
                    <a16:creationId xmlns:a16="http://schemas.microsoft.com/office/drawing/2014/main" xmlns="" id="{E29A054F-F4BE-417D-9A4B-FF9E7C856FF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8;p39">
                <a:extLst>
                  <a:ext uri="{FF2B5EF4-FFF2-40B4-BE49-F238E27FC236}">
                    <a16:creationId xmlns:a16="http://schemas.microsoft.com/office/drawing/2014/main" xmlns="" id="{F6656674-FC57-7160-FDE3-86FDAD82541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9;p39">
                <a:extLst>
                  <a:ext uri="{FF2B5EF4-FFF2-40B4-BE49-F238E27FC236}">
                    <a16:creationId xmlns:a16="http://schemas.microsoft.com/office/drawing/2014/main" xmlns="" id="{1DE843F8-CA3B-A224-65A0-A98A364DCAC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80;p39">
                <a:extLst>
                  <a:ext uri="{FF2B5EF4-FFF2-40B4-BE49-F238E27FC236}">
                    <a16:creationId xmlns:a16="http://schemas.microsoft.com/office/drawing/2014/main" xmlns="" id="{274386F4-68D1-3454-A299-D3979A68999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81;p39">
                <a:extLst>
                  <a:ext uri="{FF2B5EF4-FFF2-40B4-BE49-F238E27FC236}">
                    <a16:creationId xmlns:a16="http://schemas.microsoft.com/office/drawing/2014/main" xmlns="" id="{8092A376-EC6A-395F-5AC4-2FE00307550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82;p39">
                <a:extLst>
                  <a:ext uri="{FF2B5EF4-FFF2-40B4-BE49-F238E27FC236}">
                    <a16:creationId xmlns:a16="http://schemas.microsoft.com/office/drawing/2014/main" xmlns="" id="{6D1F253C-51AE-98B7-A57C-D07FEF3D76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3;p39">
                <a:extLst>
                  <a:ext uri="{FF2B5EF4-FFF2-40B4-BE49-F238E27FC236}">
                    <a16:creationId xmlns:a16="http://schemas.microsoft.com/office/drawing/2014/main" xmlns="" id="{9D8776B9-E1C8-6980-D367-2680A8BA9DA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84;p39">
              <a:extLst>
                <a:ext uri="{FF2B5EF4-FFF2-40B4-BE49-F238E27FC236}">
                  <a16:creationId xmlns:a16="http://schemas.microsoft.com/office/drawing/2014/main" xmlns="" id="{CE99E765-1DCE-32F8-A758-63B34080245A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4" name="Google Shape;685;p39">
                <a:extLst>
                  <a:ext uri="{FF2B5EF4-FFF2-40B4-BE49-F238E27FC236}">
                    <a16:creationId xmlns:a16="http://schemas.microsoft.com/office/drawing/2014/main" xmlns="" id="{46043054-5EA1-A491-D719-6A283D0E154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686;p39">
                <a:extLst>
                  <a:ext uri="{FF2B5EF4-FFF2-40B4-BE49-F238E27FC236}">
                    <a16:creationId xmlns:a16="http://schemas.microsoft.com/office/drawing/2014/main" xmlns="" id="{A79324E2-8D64-332B-1305-F2F334AB120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687;p39">
                <a:extLst>
                  <a:ext uri="{FF2B5EF4-FFF2-40B4-BE49-F238E27FC236}">
                    <a16:creationId xmlns:a16="http://schemas.microsoft.com/office/drawing/2014/main" xmlns="" id="{82CBD3EA-DE89-E81E-8731-1191543CF7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688;p39">
                <a:extLst>
                  <a:ext uri="{FF2B5EF4-FFF2-40B4-BE49-F238E27FC236}">
                    <a16:creationId xmlns:a16="http://schemas.microsoft.com/office/drawing/2014/main" xmlns="" id="{7B9FA7D2-92C6-744F-1114-0CB36F5DB0F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9;p39">
                <a:extLst>
                  <a:ext uri="{FF2B5EF4-FFF2-40B4-BE49-F238E27FC236}">
                    <a16:creationId xmlns:a16="http://schemas.microsoft.com/office/drawing/2014/main" xmlns="" id="{ACC4FA36-9FB3-B917-7A93-24874F3D903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90;p39">
                <a:extLst>
                  <a:ext uri="{FF2B5EF4-FFF2-40B4-BE49-F238E27FC236}">
                    <a16:creationId xmlns:a16="http://schemas.microsoft.com/office/drawing/2014/main" xmlns="" id="{3E54E991-8917-EA5F-C35D-EBE046EFC2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91;p39">
                <a:extLst>
                  <a:ext uri="{FF2B5EF4-FFF2-40B4-BE49-F238E27FC236}">
                    <a16:creationId xmlns:a16="http://schemas.microsoft.com/office/drawing/2014/main" xmlns="" id="{B89D3195-C9F4-1816-0682-1E14E19364A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92;p39">
                <a:extLst>
                  <a:ext uri="{FF2B5EF4-FFF2-40B4-BE49-F238E27FC236}">
                    <a16:creationId xmlns:a16="http://schemas.microsoft.com/office/drawing/2014/main" xmlns="" id="{E6B58D3A-138A-1670-3C32-845D84477EF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3;p39">
                <a:extLst>
                  <a:ext uri="{FF2B5EF4-FFF2-40B4-BE49-F238E27FC236}">
                    <a16:creationId xmlns:a16="http://schemas.microsoft.com/office/drawing/2014/main" xmlns="" id="{17B8E8B9-CAF9-33A6-66BF-ADC5FED0513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4;p39">
                <a:extLst>
                  <a:ext uri="{FF2B5EF4-FFF2-40B4-BE49-F238E27FC236}">
                    <a16:creationId xmlns:a16="http://schemas.microsoft.com/office/drawing/2014/main" xmlns="" id="{9DB13399-7931-76A8-8522-09B82835A1B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5;p39">
                <a:extLst>
                  <a:ext uri="{FF2B5EF4-FFF2-40B4-BE49-F238E27FC236}">
                    <a16:creationId xmlns:a16="http://schemas.microsoft.com/office/drawing/2014/main" xmlns="" id="{1DBF73E1-0B59-4A20-7546-5C027278F70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6;p39">
                <a:extLst>
                  <a:ext uri="{FF2B5EF4-FFF2-40B4-BE49-F238E27FC236}">
                    <a16:creationId xmlns:a16="http://schemas.microsoft.com/office/drawing/2014/main" xmlns="" id="{43443B45-C32C-95C2-645F-F46D8467CFC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7;p39">
                <a:extLst>
                  <a:ext uri="{FF2B5EF4-FFF2-40B4-BE49-F238E27FC236}">
                    <a16:creationId xmlns:a16="http://schemas.microsoft.com/office/drawing/2014/main" xmlns="" id="{F1F1E725-A2D9-CA96-6D0E-1B8FB755ED5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8;p39">
                <a:extLst>
                  <a:ext uri="{FF2B5EF4-FFF2-40B4-BE49-F238E27FC236}">
                    <a16:creationId xmlns:a16="http://schemas.microsoft.com/office/drawing/2014/main" xmlns="" id="{F6272C31-3E16-7EC7-E226-B24618C9755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9;p39">
                <a:extLst>
                  <a:ext uri="{FF2B5EF4-FFF2-40B4-BE49-F238E27FC236}">
                    <a16:creationId xmlns:a16="http://schemas.microsoft.com/office/drawing/2014/main" xmlns="" id="{B6DA2DB3-6FF0-2555-D420-6984A0243DC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700;p39">
                <a:extLst>
                  <a:ext uri="{FF2B5EF4-FFF2-40B4-BE49-F238E27FC236}">
                    <a16:creationId xmlns:a16="http://schemas.microsoft.com/office/drawing/2014/main" xmlns="" id="{EEA5EB76-80A3-D949-C37A-E5756549365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701;p39">
                <a:extLst>
                  <a:ext uri="{FF2B5EF4-FFF2-40B4-BE49-F238E27FC236}">
                    <a16:creationId xmlns:a16="http://schemas.microsoft.com/office/drawing/2014/main" xmlns="" id="{F561EAE8-8F6C-04F1-366B-3B35DA21962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702;p39">
                <a:extLst>
                  <a:ext uri="{FF2B5EF4-FFF2-40B4-BE49-F238E27FC236}">
                    <a16:creationId xmlns:a16="http://schemas.microsoft.com/office/drawing/2014/main" xmlns="" id="{4C6E7AA4-4687-DB69-0B9B-F8A6248161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703;p39">
              <a:extLst>
                <a:ext uri="{FF2B5EF4-FFF2-40B4-BE49-F238E27FC236}">
                  <a16:creationId xmlns:a16="http://schemas.microsoft.com/office/drawing/2014/main" xmlns="" id="{F0E59862-5A32-E384-E2AD-81BC976DE9BC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6" name="Google Shape;704;p39">
                <a:extLst>
                  <a:ext uri="{FF2B5EF4-FFF2-40B4-BE49-F238E27FC236}">
                    <a16:creationId xmlns:a16="http://schemas.microsoft.com/office/drawing/2014/main" xmlns="" id="{98C2EB75-F607-8A9F-72FA-AA5432D4E0D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05;p39">
                <a:extLst>
                  <a:ext uri="{FF2B5EF4-FFF2-40B4-BE49-F238E27FC236}">
                    <a16:creationId xmlns:a16="http://schemas.microsoft.com/office/drawing/2014/main" xmlns="" id="{D6013894-1CBD-9896-DD56-B1352DB72A3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06;p39">
                <a:extLst>
                  <a:ext uri="{FF2B5EF4-FFF2-40B4-BE49-F238E27FC236}">
                    <a16:creationId xmlns:a16="http://schemas.microsoft.com/office/drawing/2014/main" xmlns="" id="{4286DDC7-730F-3F2C-DC17-8E4F484A720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707;p39">
                <a:extLst>
                  <a:ext uri="{FF2B5EF4-FFF2-40B4-BE49-F238E27FC236}">
                    <a16:creationId xmlns:a16="http://schemas.microsoft.com/office/drawing/2014/main" xmlns="" id="{C674B039-EA59-E8E9-3CA5-F890C8ABB1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8;p39">
                <a:extLst>
                  <a:ext uri="{FF2B5EF4-FFF2-40B4-BE49-F238E27FC236}">
                    <a16:creationId xmlns:a16="http://schemas.microsoft.com/office/drawing/2014/main" xmlns="" id="{FC6FF8E5-FA0F-4C50-3CEE-C93FF83627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9;p39">
                <a:extLst>
                  <a:ext uri="{FF2B5EF4-FFF2-40B4-BE49-F238E27FC236}">
                    <a16:creationId xmlns:a16="http://schemas.microsoft.com/office/drawing/2014/main" xmlns="" id="{7ABE9D26-4A7B-85EF-2B21-54CD5F00B2D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10;p39">
                <a:extLst>
                  <a:ext uri="{FF2B5EF4-FFF2-40B4-BE49-F238E27FC236}">
                    <a16:creationId xmlns:a16="http://schemas.microsoft.com/office/drawing/2014/main" xmlns="" id="{701259C7-D75E-1558-4076-4E7A6191C2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11;p39">
                <a:extLst>
                  <a:ext uri="{FF2B5EF4-FFF2-40B4-BE49-F238E27FC236}">
                    <a16:creationId xmlns:a16="http://schemas.microsoft.com/office/drawing/2014/main" xmlns="" id="{B61AC366-E30C-D2CD-E3E2-876F119E18D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12;p39">
                <a:extLst>
                  <a:ext uri="{FF2B5EF4-FFF2-40B4-BE49-F238E27FC236}">
                    <a16:creationId xmlns:a16="http://schemas.microsoft.com/office/drawing/2014/main" xmlns="" id="{9CBCAD2E-FE5B-A91D-38EC-F59AF0D3C62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3;p39">
                <a:extLst>
                  <a:ext uri="{FF2B5EF4-FFF2-40B4-BE49-F238E27FC236}">
                    <a16:creationId xmlns:a16="http://schemas.microsoft.com/office/drawing/2014/main" xmlns="" id="{AADF8E5D-C851-A7C7-72FB-2D079864A8B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4;p39">
                <a:extLst>
                  <a:ext uri="{FF2B5EF4-FFF2-40B4-BE49-F238E27FC236}">
                    <a16:creationId xmlns:a16="http://schemas.microsoft.com/office/drawing/2014/main" xmlns="" id="{F10B289B-5694-3B62-A01D-696A0FE7697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5;p39">
                <a:extLst>
                  <a:ext uri="{FF2B5EF4-FFF2-40B4-BE49-F238E27FC236}">
                    <a16:creationId xmlns:a16="http://schemas.microsoft.com/office/drawing/2014/main" xmlns="" id="{FCE44E33-C41C-718E-730D-BF0B76BDD5D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6;p39">
                <a:extLst>
                  <a:ext uri="{FF2B5EF4-FFF2-40B4-BE49-F238E27FC236}">
                    <a16:creationId xmlns:a16="http://schemas.microsoft.com/office/drawing/2014/main" xmlns="" id="{AE023459-E3D3-50C1-F438-7FBFCA514AB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7;p39">
                <a:extLst>
                  <a:ext uri="{FF2B5EF4-FFF2-40B4-BE49-F238E27FC236}">
                    <a16:creationId xmlns:a16="http://schemas.microsoft.com/office/drawing/2014/main" xmlns="" id="{00DBADBD-E205-ED6E-F062-09E535CE2FA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8;p39">
                <a:extLst>
                  <a:ext uri="{FF2B5EF4-FFF2-40B4-BE49-F238E27FC236}">
                    <a16:creationId xmlns:a16="http://schemas.microsoft.com/office/drawing/2014/main" xmlns="" id="{7D68B4FD-E912-BC92-6218-6EB06A491D4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9;p39">
                <a:extLst>
                  <a:ext uri="{FF2B5EF4-FFF2-40B4-BE49-F238E27FC236}">
                    <a16:creationId xmlns:a16="http://schemas.microsoft.com/office/drawing/2014/main" xmlns="" id="{DAED07A5-A794-A488-0253-043118FA6D2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20;p39">
                <a:extLst>
                  <a:ext uri="{FF2B5EF4-FFF2-40B4-BE49-F238E27FC236}">
                    <a16:creationId xmlns:a16="http://schemas.microsoft.com/office/drawing/2014/main" xmlns="" id="{93BBD1FE-4B76-2A3D-5311-8C58778754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21;p39">
                <a:extLst>
                  <a:ext uri="{FF2B5EF4-FFF2-40B4-BE49-F238E27FC236}">
                    <a16:creationId xmlns:a16="http://schemas.microsoft.com/office/drawing/2014/main" xmlns="" id="{85793743-FCBB-4BFE-520B-3EBB3CA69C0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722;p39">
              <a:extLst>
                <a:ext uri="{FF2B5EF4-FFF2-40B4-BE49-F238E27FC236}">
                  <a16:creationId xmlns:a16="http://schemas.microsoft.com/office/drawing/2014/main" xmlns="" id="{A72C4092-0068-504D-87EC-C5AC57F6D470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8" name="Google Shape;723;p39">
                <a:extLst>
                  <a:ext uri="{FF2B5EF4-FFF2-40B4-BE49-F238E27FC236}">
                    <a16:creationId xmlns:a16="http://schemas.microsoft.com/office/drawing/2014/main" xmlns="" id="{6A1F5480-F11F-DC3C-4D95-3C9EF22B62B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24;p39">
                <a:extLst>
                  <a:ext uri="{FF2B5EF4-FFF2-40B4-BE49-F238E27FC236}">
                    <a16:creationId xmlns:a16="http://schemas.microsoft.com/office/drawing/2014/main" xmlns="" id="{F77816B3-0A44-59C7-D2C2-6F482FAC085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25;p39">
                <a:extLst>
                  <a:ext uri="{FF2B5EF4-FFF2-40B4-BE49-F238E27FC236}">
                    <a16:creationId xmlns:a16="http://schemas.microsoft.com/office/drawing/2014/main" xmlns="" id="{3FBACCA1-05C2-0A5A-23AA-2460FD55ACB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726;p39">
                <a:extLst>
                  <a:ext uri="{FF2B5EF4-FFF2-40B4-BE49-F238E27FC236}">
                    <a16:creationId xmlns:a16="http://schemas.microsoft.com/office/drawing/2014/main" xmlns="" id="{08211696-4775-F834-7275-5FCFB1651FB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7;p39">
                <a:extLst>
                  <a:ext uri="{FF2B5EF4-FFF2-40B4-BE49-F238E27FC236}">
                    <a16:creationId xmlns:a16="http://schemas.microsoft.com/office/drawing/2014/main" xmlns="" id="{D1507643-20EC-CDE7-A4DB-54BCF267859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8;p39">
                <a:extLst>
                  <a:ext uri="{FF2B5EF4-FFF2-40B4-BE49-F238E27FC236}">
                    <a16:creationId xmlns:a16="http://schemas.microsoft.com/office/drawing/2014/main" xmlns="" id="{BB2E46FB-5925-D328-2D2F-4A6031E6BE9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9;p39">
                <a:extLst>
                  <a:ext uri="{FF2B5EF4-FFF2-40B4-BE49-F238E27FC236}">
                    <a16:creationId xmlns:a16="http://schemas.microsoft.com/office/drawing/2014/main" xmlns="" id="{9A795A54-D17D-4DFC-DCC3-63303744A34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30;p39">
                <a:extLst>
                  <a:ext uri="{FF2B5EF4-FFF2-40B4-BE49-F238E27FC236}">
                    <a16:creationId xmlns:a16="http://schemas.microsoft.com/office/drawing/2014/main" xmlns="" id="{E9B02121-B62E-6EBA-B5A6-D1052DEF0E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31;p39">
                <a:extLst>
                  <a:ext uri="{FF2B5EF4-FFF2-40B4-BE49-F238E27FC236}">
                    <a16:creationId xmlns:a16="http://schemas.microsoft.com/office/drawing/2014/main" xmlns="" id="{70168CE1-19D1-3C85-68BE-8CB4FB509A1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32;p39">
                <a:extLst>
                  <a:ext uri="{FF2B5EF4-FFF2-40B4-BE49-F238E27FC236}">
                    <a16:creationId xmlns:a16="http://schemas.microsoft.com/office/drawing/2014/main" xmlns="" id="{69A1602E-918F-89F1-7183-065CC041FFD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3;p39">
                <a:extLst>
                  <a:ext uri="{FF2B5EF4-FFF2-40B4-BE49-F238E27FC236}">
                    <a16:creationId xmlns:a16="http://schemas.microsoft.com/office/drawing/2014/main" xmlns="" id="{2EFD4A26-603C-923A-12E3-30A9DA66990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4;p39">
                <a:extLst>
                  <a:ext uri="{FF2B5EF4-FFF2-40B4-BE49-F238E27FC236}">
                    <a16:creationId xmlns:a16="http://schemas.microsoft.com/office/drawing/2014/main" xmlns="" id="{695B979F-034E-CDC0-0E58-1AE7223C585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5;p39">
                <a:extLst>
                  <a:ext uri="{FF2B5EF4-FFF2-40B4-BE49-F238E27FC236}">
                    <a16:creationId xmlns:a16="http://schemas.microsoft.com/office/drawing/2014/main" xmlns="" id="{D140C889-95A2-5A18-DFB9-A8AAC005BAC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6;p39">
                <a:extLst>
                  <a:ext uri="{FF2B5EF4-FFF2-40B4-BE49-F238E27FC236}">
                    <a16:creationId xmlns:a16="http://schemas.microsoft.com/office/drawing/2014/main" xmlns="" id="{CDD223D2-BBA7-9B3C-0FC3-884F89AAF97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7;p39">
                <a:extLst>
                  <a:ext uri="{FF2B5EF4-FFF2-40B4-BE49-F238E27FC236}">
                    <a16:creationId xmlns:a16="http://schemas.microsoft.com/office/drawing/2014/main" xmlns="" id="{63B14DBC-4F30-FDB8-34A7-422C76C1EB6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8;p39">
                <a:extLst>
                  <a:ext uri="{FF2B5EF4-FFF2-40B4-BE49-F238E27FC236}">
                    <a16:creationId xmlns:a16="http://schemas.microsoft.com/office/drawing/2014/main" xmlns="" id="{AFBCA3EF-2BBE-B995-2B09-60A2F34F54F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9;p39">
                <a:extLst>
                  <a:ext uri="{FF2B5EF4-FFF2-40B4-BE49-F238E27FC236}">
                    <a16:creationId xmlns:a16="http://schemas.microsoft.com/office/drawing/2014/main" xmlns="" id="{73818091-9C9C-3665-CFD9-FCECCBE207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40;p39">
                <a:extLst>
                  <a:ext uri="{FF2B5EF4-FFF2-40B4-BE49-F238E27FC236}">
                    <a16:creationId xmlns:a16="http://schemas.microsoft.com/office/drawing/2014/main" xmlns="" id="{6C1D1EDA-0484-6BFB-6085-9D9060216F9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741;p39">
              <a:extLst>
                <a:ext uri="{FF2B5EF4-FFF2-40B4-BE49-F238E27FC236}">
                  <a16:creationId xmlns:a16="http://schemas.microsoft.com/office/drawing/2014/main" xmlns="" id="{8D3705E8-8677-7845-4CAC-672DA7A43FFD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0" name="Google Shape;742;p39">
                <a:extLst>
                  <a:ext uri="{FF2B5EF4-FFF2-40B4-BE49-F238E27FC236}">
                    <a16:creationId xmlns:a16="http://schemas.microsoft.com/office/drawing/2014/main" xmlns="" id="{B1FC0E28-B015-17AD-9E88-84C883C1F74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43;p39">
                <a:extLst>
                  <a:ext uri="{FF2B5EF4-FFF2-40B4-BE49-F238E27FC236}">
                    <a16:creationId xmlns:a16="http://schemas.microsoft.com/office/drawing/2014/main" xmlns="" id="{723BBC87-1D26-3CE6-FFB7-63C6C18D90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44;p39">
                <a:extLst>
                  <a:ext uri="{FF2B5EF4-FFF2-40B4-BE49-F238E27FC236}">
                    <a16:creationId xmlns:a16="http://schemas.microsoft.com/office/drawing/2014/main" xmlns="" id="{DA58E470-5488-9253-C5C4-177B0392D8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45;p39">
                <a:extLst>
                  <a:ext uri="{FF2B5EF4-FFF2-40B4-BE49-F238E27FC236}">
                    <a16:creationId xmlns:a16="http://schemas.microsoft.com/office/drawing/2014/main" xmlns="" id="{B4FBD1CD-F764-8C06-7C5C-5A379BB065C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6;p39">
                <a:extLst>
                  <a:ext uri="{FF2B5EF4-FFF2-40B4-BE49-F238E27FC236}">
                    <a16:creationId xmlns:a16="http://schemas.microsoft.com/office/drawing/2014/main" xmlns="" id="{C78F7242-69C0-BB1C-D2E0-5CF50BD5076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7;p39">
                <a:extLst>
                  <a:ext uri="{FF2B5EF4-FFF2-40B4-BE49-F238E27FC236}">
                    <a16:creationId xmlns:a16="http://schemas.microsoft.com/office/drawing/2014/main" xmlns="" id="{A7FCEB22-C013-1DC7-8AE7-74F84D65DD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8;p39">
                <a:extLst>
                  <a:ext uri="{FF2B5EF4-FFF2-40B4-BE49-F238E27FC236}">
                    <a16:creationId xmlns:a16="http://schemas.microsoft.com/office/drawing/2014/main" xmlns="" id="{8361D47D-1D1E-30B1-578E-96DF1E591F0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9;p39">
                <a:extLst>
                  <a:ext uri="{FF2B5EF4-FFF2-40B4-BE49-F238E27FC236}">
                    <a16:creationId xmlns:a16="http://schemas.microsoft.com/office/drawing/2014/main" xmlns="" id="{8D5C8A39-A9F0-CFFB-6E3A-1B976BBFC5F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50;p39">
                <a:extLst>
                  <a:ext uri="{FF2B5EF4-FFF2-40B4-BE49-F238E27FC236}">
                    <a16:creationId xmlns:a16="http://schemas.microsoft.com/office/drawing/2014/main" xmlns="" id="{34458094-C2CE-369A-9FEB-5FFE5AC2029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51;p39">
                <a:extLst>
                  <a:ext uri="{FF2B5EF4-FFF2-40B4-BE49-F238E27FC236}">
                    <a16:creationId xmlns:a16="http://schemas.microsoft.com/office/drawing/2014/main" xmlns="" id="{A6085D78-DC20-96DF-B0CD-DB2ACEF368E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52;p39">
                <a:extLst>
                  <a:ext uri="{FF2B5EF4-FFF2-40B4-BE49-F238E27FC236}">
                    <a16:creationId xmlns:a16="http://schemas.microsoft.com/office/drawing/2014/main" xmlns="" id="{0C92FB8B-A781-4D1A-39D7-72397135CD9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3;p39">
                <a:extLst>
                  <a:ext uri="{FF2B5EF4-FFF2-40B4-BE49-F238E27FC236}">
                    <a16:creationId xmlns:a16="http://schemas.microsoft.com/office/drawing/2014/main" xmlns="" id="{54F712AD-4D91-8019-3CF6-E0BB8833137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4;p39">
                <a:extLst>
                  <a:ext uri="{FF2B5EF4-FFF2-40B4-BE49-F238E27FC236}">
                    <a16:creationId xmlns:a16="http://schemas.microsoft.com/office/drawing/2014/main" xmlns="" id="{233BC407-BB6D-6648-4EFF-63B6BA8A740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5;p39">
                <a:extLst>
                  <a:ext uri="{FF2B5EF4-FFF2-40B4-BE49-F238E27FC236}">
                    <a16:creationId xmlns:a16="http://schemas.microsoft.com/office/drawing/2014/main" xmlns="" id="{16649174-6D21-FD71-601A-E4C013135E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6;p39">
                <a:extLst>
                  <a:ext uri="{FF2B5EF4-FFF2-40B4-BE49-F238E27FC236}">
                    <a16:creationId xmlns:a16="http://schemas.microsoft.com/office/drawing/2014/main" xmlns="" id="{3A510C87-2A69-4B3E-6186-858F903901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7;p39">
                <a:extLst>
                  <a:ext uri="{FF2B5EF4-FFF2-40B4-BE49-F238E27FC236}">
                    <a16:creationId xmlns:a16="http://schemas.microsoft.com/office/drawing/2014/main" xmlns="" id="{298BDBAC-C5F4-6096-808D-D5B0940C0B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8;p39">
                <a:extLst>
                  <a:ext uri="{FF2B5EF4-FFF2-40B4-BE49-F238E27FC236}">
                    <a16:creationId xmlns:a16="http://schemas.microsoft.com/office/drawing/2014/main" xmlns="" id="{CD13F6B6-77F1-1082-BE75-2CBA0E3E171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9;p39">
                <a:extLst>
                  <a:ext uri="{FF2B5EF4-FFF2-40B4-BE49-F238E27FC236}">
                    <a16:creationId xmlns:a16="http://schemas.microsoft.com/office/drawing/2014/main" xmlns="" id="{9153E48C-C432-8407-F663-A5E5A42187C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60;p39">
              <a:extLst>
                <a:ext uri="{FF2B5EF4-FFF2-40B4-BE49-F238E27FC236}">
                  <a16:creationId xmlns:a16="http://schemas.microsoft.com/office/drawing/2014/main" xmlns="" id="{086F1521-2A2D-FE73-EFCE-FF027640D206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2" name="Google Shape;761;p39">
                <a:extLst>
                  <a:ext uri="{FF2B5EF4-FFF2-40B4-BE49-F238E27FC236}">
                    <a16:creationId xmlns:a16="http://schemas.microsoft.com/office/drawing/2014/main" xmlns="" id="{7F49224B-5E33-ECA5-9768-A9C619047D7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62;p39">
                <a:extLst>
                  <a:ext uri="{FF2B5EF4-FFF2-40B4-BE49-F238E27FC236}">
                    <a16:creationId xmlns:a16="http://schemas.microsoft.com/office/drawing/2014/main" xmlns="" id="{21F5A9ED-85F6-F260-FC23-587EDC56B09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63;p39">
                <a:extLst>
                  <a:ext uri="{FF2B5EF4-FFF2-40B4-BE49-F238E27FC236}">
                    <a16:creationId xmlns:a16="http://schemas.microsoft.com/office/drawing/2014/main" xmlns="" id="{1ADAA4AA-95C7-C203-7235-6CF2DA6CAB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764;p39">
                <a:extLst>
                  <a:ext uri="{FF2B5EF4-FFF2-40B4-BE49-F238E27FC236}">
                    <a16:creationId xmlns:a16="http://schemas.microsoft.com/office/drawing/2014/main" xmlns="" id="{81BDC3BC-1D44-3E63-97D3-7FAE78A33FF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5;p39">
                <a:extLst>
                  <a:ext uri="{FF2B5EF4-FFF2-40B4-BE49-F238E27FC236}">
                    <a16:creationId xmlns:a16="http://schemas.microsoft.com/office/drawing/2014/main" xmlns="" id="{4AB997C8-3A1F-E315-4BAB-DC4EF0C23E4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6;p39">
                <a:extLst>
                  <a:ext uri="{FF2B5EF4-FFF2-40B4-BE49-F238E27FC236}">
                    <a16:creationId xmlns:a16="http://schemas.microsoft.com/office/drawing/2014/main" xmlns="" id="{220D12BF-7AC4-0B24-BA1B-50C3946700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7;p39">
                <a:extLst>
                  <a:ext uri="{FF2B5EF4-FFF2-40B4-BE49-F238E27FC236}">
                    <a16:creationId xmlns:a16="http://schemas.microsoft.com/office/drawing/2014/main" xmlns="" id="{B82F31D1-228B-DC9A-C22B-BBAD4B203E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8;p39">
                <a:extLst>
                  <a:ext uri="{FF2B5EF4-FFF2-40B4-BE49-F238E27FC236}">
                    <a16:creationId xmlns:a16="http://schemas.microsoft.com/office/drawing/2014/main" xmlns="" id="{CBB68EAD-2B47-AB3E-4C23-26B640A0ED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9;p39">
                <a:extLst>
                  <a:ext uri="{FF2B5EF4-FFF2-40B4-BE49-F238E27FC236}">
                    <a16:creationId xmlns:a16="http://schemas.microsoft.com/office/drawing/2014/main" xmlns="" id="{4009BEDD-DF78-5B8D-3691-15F176E9B99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70;p39">
                <a:extLst>
                  <a:ext uri="{FF2B5EF4-FFF2-40B4-BE49-F238E27FC236}">
                    <a16:creationId xmlns:a16="http://schemas.microsoft.com/office/drawing/2014/main" xmlns="" id="{CA9F514E-3134-11DC-65EE-6BE5F00BBF8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71;p39">
                <a:extLst>
                  <a:ext uri="{FF2B5EF4-FFF2-40B4-BE49-F238E27FC236}">
                    <a16:creationId xmlns:a16="http://schemas.microsoft.com/office/drawing/2014/main" xmlns="" id="{AFB16733-EA6C-71D4-C0F0-6F28708309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72;p39">
                <a:extLst>
                  <a:ext uri="{FF2B5EF4-FFF2-40B4-BE49-F238E27FC236}">
                    <a16:creationId xmlns:a16="http://schemas.microsoft.com/office/drawing/2014/main" xmlns="" id="{8B848B12-39A3-5E24-7B31-EF64BC24018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3;p39">
                <a:extLst>
                  <a:ext uri="{FF2B5EF4-FFF2-40B4-BE49-F238E27FC236}">
                    <a16:creationId xmlns:a16="http://schemas.microsoft.com/office/drawing/2014/main" xmlns="" id="{0E47A47F-DE84-1FBA-BA14-67F61ACCF32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4;p39">
                <a:extLst>
                  <a:ext uri="{FF2B5EF4-FFF2-40B4-BE49-F238E27FC236}">
                    <a16:creationId xmlns:a16="http://schemas.microsoft.com/office/drawing/2014/main" xmlns="" id="{9C58D7E2-5D50-231B-F594-1211DBB4F6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5;p39">
                <a:extLst>
                  <a:ext uri="{FF2B5EF4-FFF2-40B4-BE49-F238E27FC236}">
                    <a16:creationId xmlns:a16="http://schemas.microsoft.com/office/drawing/2014/main" xmlns="" id="{A460B7CE-7C21-6486-603A-5328B083212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6;p39">
                <a:extLst>
                  <a:ext uri="{FF2B5EF4-FFF2-40B4-BE49-F238E27FC236}">
                    <a16:creationId xmlns:a16="http://schemas.microsoft.com/office/drawing/2014/main" xmlns="" id="{21FEAB02-3E53-E952-B9A0-E68211FB48B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7;p39">
                <a:extLst>
                  <a:ext uri="{FF2B5EF4-FFF2-40B4-BE49-F238E27FC236}">
                    <a16:creationId xmlns:a16="http://schemas.microsoft.com/office/drawing/2014/main" xmlns="" id="{27BCFEA8-DBA9-55A3-DFD1-D7B0BC5B5D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8;p39">
                <a:extLst>
                  <a:ext uri="{FF2B5EF4-FFF2-40B4-BE49-F238E27FC236}">
                    <a16:creationId xmlns:a16="http://schemas.microsoft.com/office/drawing/2014/main" xmlns="" id="{6C313BCD-3184-C80D-0BD3-2DC89B2F9BE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79;p39">
              <a:extLst>
                <a:ext uri="{FF2B5EF4-FFF2-40B4-BE49-F238E27FC236}">
                  <a16:creationId xmlns:a16="http://schemas.microsoft.com/office/drawing/2014/main" xmlns="" id="{B7696B68-0F0B-52DC-597B-84C84E621C77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4" name="Google Shape;780;p39">
                <a:extLst>
                  <a:ext uri="{FF2B5EF4-FFF2-40B4-BE49-F238E27FC236}">
                    <a16:creationId xmlns:a16="http://schemas.microsoft.com/office/drawing/2014/main" xmlns="" id="{DDD95BA7-3504-2FB8-55D8-16FB95BA2D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781;p39">
                <a:extLst>
                  <a:ext uri="{FF2B5EF4-FFF2-40B4-BE49-F238E27FC236}">
                    <a16:creationId xmlns:a16="http://schemas.microsoft.com/office/drawing/2014/main" xmlns="" id="{965B672D-4415-638F-3058-C5D39B46C34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782;p39">
                <a:extLst>
                  <a:ext uri="{FF2B5EF4-FFF2-40B4-BE49-F238E27FC236}">
                    <a16:creationId xmlns:a16="http://schemas.microsoft.com/office/drawing/2014/main" xmlns="" id="{D4EC8349-1C7C-9713-F4EB-1E6FAD326FB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783;p39">
                <a:extLst>
                  <a:ext uri="{FF2B5EF4-FFF2-40B4-BE49-F238E27FC236}">
                    <a16:creationId xmlns:a16="http://schemas.microsoft.com/office/drawing/2014/main" xmlns="" id="{3D319D6F-DC4C-60CF-948C-95804A85DD9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4;p39">
                <a:extLst>
                  <a:ext uri="{FF2B5EF4-FFF2-40B4-BE49-F238E27FC236}">
                    <a16:creationId xmlns:a16="http://schemas.microsoft.com/office/drawing/2014/main" xmlns="" id="{953A4CE1-FA54-2CBB-70AF-B371262F56F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5;p39">
                <a:extLst>
                  <a:ext uri="{FF2B5EF4-FFF2-40B4-BE49-F238E27FC236}">
                    <a16:creationId xmlns:a16="http://schemas.microsoft.com/office/drawing/2014/main" xmlns="" id="{48685188-8938-B1E9-4DF3-9345A0A4C96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6;p39">
                <a:extLst>
                  <a:ext uri="{FF2B5EF4-FFF2-40B4-BE49-F238E27FC236}">
                    <a16:creationId xmlns:a16="http://schemas.microsoft.com/office/drawing/2014/main" xmlns="" id="{F7C41CD6-09F8-FE05-0D25-7509E390DFE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7;p39">
                <a:extLst>
                  <a:ext uri="{FF2B5EF4-FFF2-40B4-BE49-F238E27FC236}">
                    <a16:creationId xmlns:a16="http://schemas.microsoft.com/office/drawing/2014/main" xmlns="" id="{A33B176A-D833-BECA-AC76-BF34A47CCAF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8;p39">
                <a:extLst>
                  <a:ext uri="{FF2B5EF4-FFF2-40B4-BE49-F238E27FC236}">
                    <a16:creationId xmlns:a16="http://schemas.microsoft.com/office/drawing/2014/main" xmlns="" id="{FCF57061-7C20-1A99-57FD-33ACE6B0233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9;p39">
                <a:extLst>
                  <a:ext uri="{FF2B5EF4-FFF2-40B4-BE49-F238E27FC236}">
                    <a16:creationId xmlns:a16="http://schemas.microsoft.com/office/drawing/2014/main" xmlns="" id="{D5D9FBB6-A85C-18D3-F580-98596079D27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90;p39">
                <a:extLst>
                  <a:ext uri="{FF2B5EF4-FFF2-40B4-BE49-F238E27FC236}">
                    <a16:creationId xmlns:a16="http://schemas.microsoft.com/office/drawing/2014/main" xmlns="" id="{C9F121C8-E07B-3736-F222-4370F08E603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91;p39">
                <a:extLst>
                  <a:ext uri="{FF2B5EF4-FFF2-40B4-BE49-F238E27FC236}">
                    <a16:creationId xmlns:a16="http://schemas.microsoft.com/office/drawing/2014/main" xmlns="" id="{23CC1319-9800-03D8-4505-85473D81CC9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92;p39">
                <a:extLst>
                  <a:ext uri="{FF2B5EF4-FFF2-40B4-BE49-F238E27FC236}">
                    <a16:creationId xmlns:a16="http://schemas.microsoft.com/office/drawing/2014/main" xmlns="" id="{DAFF1A5C-EBF9-9AFF-0D1B-14DA06911E0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3;p39">
                <a:extLst>
                  <a:ext uri="{FF2B5EF4-FFF2-40B4-BE49-F238E27FC236}">
                    <a16:creationId xmlns:a16="http://schemas.microsoft.com/office/drawing/2014/main" xmlns="" id="{31AD748C-30C9-DD01-F417-6F05AD1BBA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4;p39">
                <a:extLst>
                  <a:ext uri="{FF2B5EF4-FFF2-40B4-BE49-F238E27FC236}">
                    <a16:creationId xmlns:a16="http://schemas.microsoft.com/office/drawing/2014/main" xmlns="" id="{291B6F60-8132-3715-6E1B-3B53718FE24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5;p39">
                <a:extLst>
                  <a:ext uri="{FF2B5EF4-FFF2-40B4-BE49-F238E27FC236}">
                    <a16:creationId xmlns:a16="http://schemas.microsoft.com/office/drawing/2014/main" xmlns="" id="{BFC03437-8E10-AB51-6112-C1252A9B91B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6;p39">
                <a:extLst>
                  <a:ext uri="{FF2B5EF4-FFF2-40B4-BE49-F238E27FC236}">
                    <a16:creationId xmlns:a16="http://schemas.microsoft.com/office/drawing/2014/main" xmlns="" id="{0627E6C7-E135-139B-442E-ABD6B3CE64E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7;p39">
                <a:extLst>
                  <a:ext uri="{FF2B5EF4-FFF2-40B4-BE49-F238E27FC236}">
                    <a16:creationId xmlns:a16="http://schemas.microsoft.com/office/drawing/2014/main" xmlns="" id="{29E3C011-F89D-84C0-E51F-DDACE30FD48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98;p39">
              <a:extLst>
                <a:ext uri="{FF2B5EF4-FFF2-40B4-BE49-F238E27FC236}">
                  <a16:creationId xmlns:a16="http://schemas.microsoft.com/office/drawing/2014/main" xmlns="" id="{172594E5-CFBE-195E-3842-501AD157274D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6" name="Google Shape;799;p39">
                <a:extLst>
                  <a:ext uri="{FF2B5EF4-FFF2-40B4-BE49-F238E27FC236}">
                    <a16:creationId xmlns:a16="http://schemas.microsoft.com/office/drawing/2014/main" xmlns="" id="{39784054-E5FA-CF3B-DD27-CA9F7EB4CF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00;p39">
                <a:extLst>
                  <a:ext uri="{FF2B5EF4-FFF2-40B4-BE49-F238E27FC236}">
                    <a16:creationId xmlns:a16="http://schemas.microsoft.com/office/drawing/2014/main" xmlns="" id="{A3E0E4F2-A5C1-97C9-D64E-BB5FB6CFCE9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01;p39">
                <a:extLst>
                  <a:ext uri="{FF2B5EF4-FFF2-40B4-BE49-F238E27FC236}">
                    <a16:creationId xmlns:a16="http://schemas.microsoft.com/office/drawing/2014/main" xmlns="" id="{10BD2EB7-E520-0AAD-2C63-D574457C07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02;p39">
                <a:extLst>
                  <a:ext uri="{FF2B5EF4-FFF2-40B4-BE49-F238E27FC236}">
                    <a16:creationId xmlns:a16="http://schemas.microsoft.com/office/drawing/2014/main" xmlns="" id="{B1FB69C5-DC7A-6919-5D39-B429918D8A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3;p39">
                <a:extLst>
                  <a:ext uri="{FF2B5EF4-FFF2-40B4-BE49-F238E27FC236}">
                    <a16:creationId xmlns:a16="http://schemas.microsoft.com/office/drawing/2014/main" xmlns="" id="{9927975B-E611-2556-6C63-B108D7646A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4;p39">
                <a:extLst>
                  <a:ext uri="{FF2B5EF4-FFF2-40B4-BE49-F238E27FC236}">
                    <a16:creationId xmlns:a16="http://schemas.microsoft.com/office/drawing/2014/main" xmlns="" id="{D8E6F1EB-C037-97B9-D301-FBF554254A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5;p39">
                <a:extLst>
                  <a:ext uri="{FF2B5EF4-FFF2-40B4-BE49-F238E27FC236}">
                    <a16:creationId xmlns:a16="http://schemas.microsoft.com/office/drawing/2014/main" xmlns="" id="{C02EF067-616D-BF50-2A67-EDBB621E48D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6;p39">
                <a:extLst>
                  <a:ext uri="{FF2B5EF4-FFF2-40B4-BE49-F238E27FC236}">
                    <a16:creationId xmlns:a16="http://schemas.microsoft.com/office/drawing/2014/main" xmlns="" id="{E2DA66B2-CCE8-5359-5AC3-BB38DAA3A9A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7;p39">
                <a:extLst>
                  <a:ext uri="{FF2B5EF4-FFF2-40B4-BE49-F238E27FC236}">
                    <a16:creationId xmlns:a16="http://schemas.microsoft.com/office/drawing/2014/main" xmlns="" id="{3E287104-A9EB-00AE-5B79-D4A3767E563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8;p39">
                <a:extLst>
                  <a:ext uri="{FF2B5EF4-FFF2-40B4-BE49-F238E27FC236}">
                    <a16:creationId xmlns:a16="http://schemas.microsoft.com/office/drawing/2014/main" xmlns="" id="{7E9BCFA3-2347-8426-15C3-3AE7BC26E1E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9;p39">
                <a:extLst>
                  <a:ext uri="{FF2B5EF4-FFF2-40B4-BE49-F238E27FC236}">
                    <a16:creationId xmlns:a16="http://schemas.microsoft.com/office/drawing/2014/main" xmlns="" id="{928A1997-6760-9A6A-39BD-0408DB6D6BD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10;p39">
                <a:extLst>
                  <a:ext uri="{FF2B5EF4-FFF2-40B4-BE49-F238E27FC236}">
                    <a16:creationId xmlns:a16="http://schemas.microsoft.com/office/drawing/2014/main" xmlns="" id="{576472B9-08C9-45A4-B68B-A2C362450A9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11;p39">
                <a:extLst>
                  <a:ext uri="{FF2B5EF4-FFF2-40B4-BE49-F238E27FC236}">
                    <a16:creationId xmlns:a16="http://schemas.microsoft.com/office/drawing/2014/main" xmlns="" id="{B4E220FA-8C96-671D-200C-43C05CEFD3C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12;p39">
                <a:extLst>
                  <a:ext uri="{FF2B5EF4-FFF2-40B4-BE49-F238E27FC236}">
                    <a16:creationId xmlns:a16="http://schemas.microsoft.com/office/drawing/2014/main" xmlns="" id="{9AAB3D8E-5154-A9EC-06B0-1C22C110022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3;p39">
                <a:extLst>
                  <a:ext uri="{FF2B5EF4-FFF2-40B4-BE49-F238E27FC236}">
                    <a16:creationId xmlns:a16="http://schemas.microsoft.com/office/drawing/2014/main" xmlns="" id="{1680B002-DF8A-9C02-7AFF-00D9BA8A34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4;p39">
                <a:extLst>
                  <a:ext uri="{FF2B5EF4-FFF2-40B4-BE49-F238E27FC236}">
                    <a16:creationId xmlns:a16="http://schemas.microsoft.com/office/drawing/2014/main" xmlns="" id="{E223F2EE-697C-1217-D54B-8A9F451C468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5;p39">
                <a:extLst>
                  <a:ext uri="{FF2B5EF4-FFF2-40B4-BE49-F238E27FC236}">
                    <a16:creationId xmlns:a16="http://schemas.microsoft.com/office/drawing/2014/main" xmlns="" id="{D107AF07-0320-6ACF-22BA-0AB6F63A005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6;p39">
                <a:extLst>
                  <a:ext uri="{FF2B5EF4-FFF2-40B4-BE49-F238E27FC236}">
                    <a16:creationId xmlns:a16="http://schemas.microsoft.com/office/drawing/2014/main" xmlns="" id="{3041C233-F440-BCBB-C047-8EEF93535D9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817;p39">
              <a:extLst>
                <a:ext uri="{FF2B5EF4-FFF2-40B4-BE49-F238E27FC236}">
                  <a16:creationId xmlns:a16="http://schemas.microsoft.com/office/drawing/2014/main" xmlns="" id="{948E6A61-4F4A-09EE-5DAF-277ED89D0EF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8" name="Google Shape;818;p39">
                <a:extLst>
                  <a:ext uri="{FF2B5EF4-FFF2-40B4-BE49-F238E27FC236}">
                    <a16:creationId xmlns:a16="http://schemas.microsoft.com/office/drawing/2014/main" xmlns="" id="{D9FCBDB0-8833-AFDE-76B4-FBE9B88420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19;p39">
                <a:extLst>
                  <a:ext uri="{FF2B5EF4-FFF2-40B4-BE49-F238E27FC236}">
                    <a16:creationId xmlns:a16="http://schemas.microsoft.com/office/drawing/2014/main" xmlns="" id="{85841D77-998E-7478-E653-54475630755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20;p39">
                <a:extLst>
                  <a:ext uri="{FF2B5EF4-FFF2-40B4-BE49-F238E27FC236}">
                    <a16:creationId xmlns:a16="http://schemas.microsoft.com/office/drawing/2014/main" xmlns="" id="{2CEE3731-650C-6C85-F2BC-771647215A5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21;p39">
                <a:extLst>
                  <a:ext uri="{FF2B5EF4-FFF2-40B4-BE49-F238E27FC236}">
                    <a16:creationId xmlns:a16="http://schemas.microsoft.com/office/drawing/2014/main" xmlns="" id="{1D1464AA-C656-4275-8FA0-E9E5B97219E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22;p39">
                <a:extLst>
                  <a:ext uri="{FF2B5EF4-FFF2-40B4-BE49-F238E27FC236}">
                    <a16:creationId xmlns:a16="http://schemas.microsoft.com/office/drawing/2014/main" xmlns="" id="{FC57CED6-7B9C-CF54-6C62-0B87BCADD15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3;p39">
                <a:extLst>
                  <a:ext uri="{FF2B5EF4-FFF2-40B4-BE49-F238E27FC236}">
                    <a16:creationId xmlns:a16="http://schemas.microsoft.com/office/drawing/2014/main" xmlns="" id="{66997A7B-37C8-412E-F19D-AB804CE8E11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4;p39">
                <a:extLst>
                  <a:ext uri="{FF2B5EF4-FFF2-40B4-BE49-F238E27FC236}">
                    <a16:creationId xmlns:a16="http://schemas.microsoft.com/office/drawing/2014/main" xmlns="" id="{01A7FF8E-F7FC-1D56-5DB8-09713BD74BA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5;p39">
                <a:extLst>
                  <a:ext uri="{FF2B5EF4-FFF2-40B4-BE49-F238E27FC236}">
                    <a16:creationId xmlns:a16="http://schemas.microsoft.com/office/drawing/2014/main" xmlns="" id="{C59DF06B-7A8C-C555-DCF2-F462E838CF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6;p39">
                <a:extLst>
                  <a:ext uri="{FF2B5EF4-FFF2-40B4-BE49-F238E27FC236}">
                    <a16:creationId xmlns:a16="http://schemas.microsoft.com/office/drawing/2014/main" xmlns="" id="{49A444E4-173C-759F-24A2-FD0C7DCD347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7;p39">
                <a:extLst>
                  <a:ext uri="{FF2B5EF4-FFF2-40B4-BE49-F238E27FC236}">
                    <a16:creationId xmlns:a16="http://schemas.microsoft.com/office/drawing/2014/main" xmlns="" id="{5ED64A79-F733-A12C-5A37-881B14E2568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8;p39">
                <a:extLst>
                  <a:ext uri="{FF2B5EF4-FFF2-40B4-BE49-F238E27FC236}">
                    <a16:creationId xmlns:a16="http://schemas.microsoft.com/office/drawing/2014/main" xmlns="" id="{6D2AAD54-5EB4-D210-F168-0C8F7AA3023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9;p39">
                <a:extLst>
                  <a:ext uri="{FF2B5EF4-FFF2-40B4-BE49-F238E27FC236}">
                    <a16:creationId xmlns:a16="http://schemas.microsoft.com/office/drawing/2014/main" xmlns="" id="{AA2A6D99-69A8-A3ED-623A-479CD7FC0EC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30;p39">
                <a:extLst>
                  <a:ext uri="{FF2B5EF4-FFF2-40B4-BE49-F238E27FC236}">
                    <a16:creationId xmlns:a16="http://schemas.microsoft.com/office/drawing/2014/main" xmlns="" id="{A8CF19F9-0693-D29C-639D-9A5C000B43D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31;p39">
                <a:extLst>
                  <a:ext uri="{FF2B5EF4-FFF2-40B4-BE49-F238E27FC236}">
                    <a16:creationId xmlns:a16="http://schemas.microsoft.com/office/drawing/2014/main" xmlns="" id="{C959927F-0CF2-E98A-AC06-712E843ADC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32;p39">
                <a:extLst>
                  <a:ext uri="{FF2B5EF4-FFF2-40B4-BE49-F238E27FC236}">
                    <a16:creationId xmlns:a16="http://schemas.microsoft.com/office/drawing/2014/main" xmlns="" id="{8A37A181-3919-4092-94B4-96D59CF8BD6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3;p39">
                <a:extLst>
                  <a:ext uri="{FF2B5EF4-FFF2-40B4-BE49-F238E27FC236}">
                    <a16:creationId xmlns:a16="http://schemas.microsoft.com/office/drawing/2014/main" xmlns="" id="{571B86A6-5571-015B-5076-95D77A7804C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4;p39">
                <a:extLst>
                  <a:ext uri="{FF2B5EF4-FFF2-40B4-BE49-F238E27FC236}">
                    <a16:creationId xmlns:a16="http://schemas.microsoft.com/office/drawing/2014/main" xmlns="" id="{50C37B23-E559-C500-5399-3EC770E44CF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5;p39">
                <a:extLst>
                  <a:ext uri="{FF2B5EF4-FFF2-40B4-BE49-F238E27FC236}">
                    <a16:creationId xmlns:a16="http://schemas.microsoft.com/office/drawing/2014/main" xmlns="" id="{0DCCAD93-0C08-8CB8-A3DE-678E51CAF7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836;p39">
              <a:extLst>
                <a:ext uri="{FF2B5EF4-FFF2-40B4-BE49-F238E27FC236}">
                  <a16:creationId xmlns:a16="http://schemas.microsoft.com/office/drawing/2014/main" xmlns="" id="{6CD10DFB-929E-BA14-0F27-1CDF54A70FEF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0" name="Google Shape;837;p39">
                <a:extLst>
                  <a:ext uri="{FF2B5EF4-FFF2-40B4-BE49-F238E27FC236}">
                    <a16:creationId xmlns:a16="http://schemas.microsoft.com/office/drawing/2014/main" xmlns="" id="{868FE417-7CEE-CFAB-F346-788A4475285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38;p39">
                <a:extLst>
                  <a:ext uri="{FF2B5EF4-FFF2-40B4-BE49-F238E27FC236}">
                    <a16:creationId xmlns:a16="http://schemas.microsoft.com/office/drawing/2014/main" xmlns="" id="{7FEFA9E5-F1E0-6535-76FD-C85E5BB1C6C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39;p39">
                <a:extLst>
                  <a:ext uri="{FF2B5EF4-FFF2-40B4-BE49-F238E27FC236}">
                    <a16:creationId xmlns:a16="http://schemas.microsoft.com/office/drawing/2014/main" xmlns="" id="{FF69C57B-B1B6-1B53-AB7C-C06B29C8FD2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840;p39">
                <a:extLst>
                  <a:ext uri="{FF2B5EF4-FFF2-40B4-BE49-F238E27FC236}">
                    <a16:creationId xmlns:a16="http://schemas.microsoft.com/office/drawing/2014/main" xmlns="" id="{F983A5D5-9BC6-3E3C-B640-51D471C928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41;p39">
                <a:extLst>
                  <a:ext uri="{FF2B5EF4-FFF2-40B4-BE49-F238E27FC236}">
                    <a16:creationId xmlns:a16="http://schemas.microsoft.com/office/drawing/2014/main" xmlns="" id="{0D87B9E8-967E-ACCE-B19F-81A8D7A36EC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42;p39">
                <a:extLst>
                  <a:ext uri="{FF2B5EF4-FFF2-40B4-BE49-F238E27FC236}">
                    <a16:creationId xmlns:a16="http://schemas.microsoft.com/office/drawing/2014/main" xmlns="" id="{2F203363-5BBE-836B-B112-23821722567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3;p39">
                <a:extLst>
                  <a:ext uri="{FF2B5EF4-FFF2-40B4-BE49-F238E27FC236}">
                    <a16:creationId xmlns:a16="http://schemas.microsoft.com/office/drawing/2014/main" xmlns="" id="{D9956DBB-B8D4-B234-E670-0FE2570DF3E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4;p39">
                <a:extLst>
                  <a:ext uri="{FF2B5EF4-FFF2-40B4-BE49-F238E27FC236}">
                    <a16:creationId xmlns:a16="http://schemas.microsoft.com/office/drawing/2014/main" xmlns="" id="{AB352360-2408-7372-F6E2-321DB6180B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5;p39">
                <a:extLst>
                  <a:ext uri="{FF2B5EF4-FFF2-40B4-BE49-F238E27FC236}">
                    <a16:creationId xmlns:a16="http://schemas.microsoft.com/office/drawing/2014/main" xmlns="" id="{AC09495E-60FD-A425-D28B-E56DE74339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6;p39">
                <a:extLst>
                  <a:ext uri="{FF2B5EF4-FFF2-40B4-BE49-F238E27FC236}">
                    <a16:creationId xmlns:a16="http://schemas.microsoft.com/office/drawing/2014/main" xmlns="" id="{F08C9302-A269-93B5-6364-2DE7552E9E1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7;p39">
                <a:extLst>
                  <a:ext uri="{FF2B5EF4-FFF2-40B4-BE49-F238E27FC236}">
                    <a16:creationId xmlns:a16="http://schemas.microsoft.com/office/drawing/2014/main" xmlns="" id="{C42CADDF-CF93-12FD-64E4-275006A8AF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8;p39">
                <a:extLst>
                  <a:ext uri="{FF2B5EF4-FFF2-40B4-BE49-F238E27FC236}">
                    <a16:creationId xmlns:a16="http://schemas.microsoft.com/office/drawing/2014/main" xmlns="" id="{A428D63D-7D20-A30B-8C6B-B2E2AD132B4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9;p39">
                <a:extLst>
                  <a:ext uri="{FF2B5EF4-FFF2-40B4-BE49-F238E27FC236}">
                    <a16:creationId xmlns:a16="http://schemas.microsoft.com/office/drawing/2014/main" xmlns="" id="{91B99DC1-9C24-AF9A-C257-E93CF30E976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50;p39">
                <a:extLst>
                  <a:ext uri="{FF2B5EF4-FFF2-40B4-BE49-F238E27FC236}">
                    <a16:creationId xmlns:a16="http://schemas.microsoft.com/office/drawing/2014/main" xmlns="" id="{CBF684E4-2787-0FCC-0405-7876866DC75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51;p39">
                <a:extLst>
                  <a:ext uri="{FF2B5EF4-FFF2-40B4-BE49-F238E27FC236}">
                    <a16:creationId xmlns:a16="http://schemas.microsoft.com/office/drawing/2014/main" xmlns="" id="{A95033B7-5A76-0832-5A6E-08C7B868A11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52;p39">
                <a:extLst>
                  <a:ext uri="{FF2B5EF4-FFF2-40B4-BE49-F238E27FC236}">
                    <a16:creationId xmlns:a16="http://schemas.microsoft.com/office/drawing/2014/main" xmlns="" id="{FA5C3F62-DCF0-590E-4274-85F61FD0D8B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3;p39">
                <a:extLst>
                  <a:ext uri="{FF2B5EF4-FFF2-40B4-BE49-F238E27FC236}">
                    <a16:creationId xmlns:a16="http://schemas.microsoft.com/office/drawing/2014/main" xmlns="" id="{E3E18D05-300D-3DE5-C21D-60BEB08A547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4;p39">
                <a:extLst>
                  <a:ext uri="{FF2B5EF4-FFF2-40B4-BE49-F238E27FC236}">
                    <a16:creationId xmlns:a16="http://schemas.microsoft.com/office/drawing/2014/main" xmlns="" id="{E83FA7C9-8C31-46E3-9017-00F93EE375A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855;p39">
              <a:extLst>
                <a:ext uri="{FF2B5EF4-FFF2-40B4-BE49-F238E27FC236}">
                  <a16:creationId xmlns:a16="http://schemas.microsoft.com/office/drawing/2014/main" xmlns="" id="{9E5889CA-CF65-48C2-2006-F4815D833308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2" name="Google Shape;856;p39">
                <a:extLst>
                  <a:ext uri="{FF2B5EF4-FFF2-40B4-BE49-F238E27FC236}">
                    <a16:creationId xmlns:a16="http://schemas.microsoft.com/office/drawing/2014/main" xmlns="" id="{AA15776E-C92C-BA29-FF69-F4C1895973B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57;p39">
                <a:extLst>
                  <a:ext uri="{FF2B5EF4-FFF2-40B4-BE49-F238E27FC236}">
                    <a16:creationId xmlns:a16="http://schemas.microsoft.com/office/drawing/2014/main" xmlns="" id="{A65AFAD0-B61E-3B9B-1B33-5708B4AD72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58;p39">
                <a:extLst>
                  <a:ext uri="{FF2B5EF4-FFF2-40B4-BE49-F238E27FC236}">
                    <a16:creationId xmlns:a16="http://schemas.microsoft.com/office/drawing/2014/main" xmlns="" id="{6BAE0EA0-8552-2D0B-D891-A35E045E32B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859;p39">
                <a:extLst>
                  <a:ext uri="{FF2B5EF4-FFF2-40B4-BE49-F238E27FC236}">
                    <a16:creationId xmlns:a16="http://schemas.microsoft.com/office/drawing/2014/main" xmlns="" id="{DE46EDEE-77EE-CFD1-CDF0-1752B5CD41B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60;p39">
                <a:extLst>
                  <a:ext uri="{FF2B5EF4-FFF2-40B4-BE49-F238E27FC236}">
                    <a16:creationId xmlns:a16="http://schemas.microsoft.com/office/drawing/2014/main" xmlns="" id="{D2280C7B-9467-9CF8-BAB4-F45A5296ABE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61;p39">
                <a:extLst>
                  <a:ext uri="{FF2B5EF4-FFF2-40B4-BE49-F238E27FC236}">
                    <a16:creationId xmlns:a16="http://schemas.microsoft.com/office/drawing/2014/main" xmlns="" id="{3401E463-963F-9C89-C62E-9CDE8CBE575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62;p39">
                <a:extLst>
                  <a:ext uri="{FF2B5EF4-FFF2-40B4-BE49-F238E27FC236}">
                    <a16:creationId xmlns:a16="http://schemas.microsoft.com/office/drawing/2014/main" xmlns="" id="{CA883CA1-3C46-07FC-2534-EC1FF3877DC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3;p39">
                <a:extLst>
                  <a:ext uri="{FF2B5EF4-FFF2-40B4-BE49-F238E27FC236}">
                    <a16:creationId xmlns:a16="http://schemas.microsoft.com/office/drawing/2014/main" xmlns="" id="{62613C19-424B-01C3-7C5E-135BC0299F5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4;p39">
                <a:extLst>
                  <a:ext uri="{FF2B5EF4-FFF2-40B4-BE49-F238E27FC236}">
                    <a16:creationId xmlns:a16="http://schemas.microsoft.com/office/drawing/2014/main" xmlns="" id="{630F7236-B2AB-E176-1CA9-D7B80AAE3DF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5;p39">
                <a:extLst>
                  <a:ext uri="{FF2B5EF4-FFF2-40B4-BE49-F238E27FC236}">
                    <a16:creationId xmlns:a16="http://schemas.microsoft.com/office/drawing/2014/main" xmlns="" id="{717E2934-3AD7-12E4-89E5-846418CA393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6;p39">
                <a:extLst>
                  <a:ext uri="{FF2B5EF4-FFF2-40B4-BE49-F238E27FC236}">
                    <a16:creationId xmlns:a16="http://schemas.microsoft.com/office/drawing/2014/main" xmlns="" id="{320BBC81-AED7-B7AA-DBB1-92B873CAF7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7;p39">
                <a:extLst>
                  <a:ext uri="{FF2B5EF4-FFF2-40B4-BE49-F238E27FC236}">
                    <a16:creationId xmlns:a16="http://schemas.microsoft.com/office/drawing/2014/main" xmlns="" id="{D5444513-8ED1-6F10-ED13-560A031047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8;p39">
                <a:extLst>
                  <a:ext uri="{FF2B5EF4-FFF2-40B4-BE49-F238E27FC236}">
                    <a16:creationId xmlns:a16="http://schemas.microsoft.com/office/drawing/2014/main" xmlns="" id="{8D932DAA-6681-71F6-325B-E5DD94C27F0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9;p39">
                <a:extLst>
                  <a:ext uri="{FF2B5EF4-FFF2-40B4-BE49-F238E27FC236}">
                    <a16:creationId xmlns:a16="http://schemas.microsoft.com/office/drawing/2014/main" xmlns="" id="{EF2E8192-8806-D41F-9542-4D3CFD3C578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70;p39">
                <a:extLst>
                  <a:ext uri="{FF2B5EF4-FFF2-40B4-BE49-F238E27FC236}">
                    <a16:creationId xmlns:a16="http://schemas.microsoft.com/office/drawing/2014/main" xmlns="" id="{A762650A-17B1-0848-ECD0-23FE64ED17F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71;p39">
                <a:extLst>
                  <a:ext uri="{FF2B5EF4-FFF2-40B4-BE49-F238E27FC236}">
                    <a16:creationId xmlns:a16="http://schemas.microsoft.com/office/drawing/2014/main" xmlns="" id="{413FF9AC-ED75-3E88-6538-9E92576984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72;p39">
                <a:extLst>
                  <a:ext uri="{FF2B5EF4-FFF2-40B4-BE49-F238E27FC236}">
                    <a16:creationId xmlns:a16="http://schemas.microsoft.com/office/drawing/2014/main" xmlns="" id="{1DC6B2CF-3D96-6D92-19CA-D98CE12E7C2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3;p39">
                <a:extLst>
                  <a:ext uri="{FF2B5EF4-FFF2-40B4-BE49-F238E27FC236}">
                    <a16:creationId xmlns:a16="http://schemas.microsoft.com/office/drawing/2014/main" xmlns="" id="{87F73455-12D7-D030-0A5F-0BAB92EF65B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74;p39">
              <a:extLst>
                <a:ext uri="{FF2B5EF4-FFF2-40B4-BE49-F238E27FC236}">
                  <a16:creationId xmlns:a16="http://schemas.microsoft.com/office/drawing/2014/main" xmlns="" id="{024E3DFB-30C9-FD9E-71D4-8E7D61576D1A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4" name="Google Shape;875;p39">
                <a:extLst>
                  <a:ext uri="{FF2B5EF4-FFF2-40B4-BE49-F238E27FC236}">
                    <a16:creationId xmlns:a16="http://schemas.microsoft.com/office/drawing/2014/main" xmlns="" id="{59DCCE12-EA73-412B-E66A-F877DE7C5D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876;p39">
                <a:extLst>
                  <a:ext uri="{FF2B5EF4-FFF2-40B4-BE49-F238E27FC236}">
                    <a16:creationId xmlns:a16="http://schemas.microsoft.com/office/drawing/2014/main" xmlns="" id="{460B3DA8-C035-4384-1366-25B41A5F779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877;p39">
                <a:extLst>
                  <a:ext uri="{FF2B5EF4-FFF2-40B4-BE49-F238E27FC236}">
                    <a16:creationId xmlns:a16="http://schemas.microsoft.com/office/drawing/2014/main" xmlns="" id="{C87FFDA4-AD7D-980B-E067-CA513C3DF1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878;p39">
                <a:extLst>
                  <a:ext uri="{FF2B5EF4-FFF2-40B4-BE49-F238E27FC236}">
                    <a16:creationId xmlns:a16="http://schemas.microsoft.com/office/drawing/2014/main" xmlns="" id="{9089427D-A28D-FBB1-4798-829809B97A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9;p39">
                <a:extLst>
                  <a:ext uri="{FF2B5EF4-FFF2-40B4-BE49-F238E27FC236}">
                    <a16:creationId xmlns:a16="http://schemas.microsoft.com/office/drawing/2014/main" xmlns="" id="{334B969D-2EFC-FE41-6DB7-44B5EE102CF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80;p39">
                <a:extLst>
                  <a:ext uri="{FF2B5EF4-FFF2-40B4-BE49-F238E27FC236}">
                    <a16:creationId xmlns:a16="http://schemas.microsoft.com/office/drawing/2014/main" xmlns="" id="{4CCE3334-D1F4-98BE-BBA2-0F6FC95981A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81;p39">
                <a:extLst>
                  <a:ext uri="{FF2B5EF4-FFF2-40B4-BE49-F238E27FC236}">
                    <a16:creationId xmlns:a16="http://schemas.microsoft.com/office/drawing/2014/main" xmlns="" id="{6982D74E-C5AD-2593-8075-0829762BB30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82;p39">
                <a:extLst>
                  <a:ext uri="{FF2B5EF4-FFF2-40B4-BE49-F238E27FC236}">
                    <a16:creationId xmlns:a16="http://schemas.microsoft.com/office/drawing/2014/main" xmlns="" id="{999F6B2B-4B2C-899D-CC65-A7AEDDFB6C9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3;p39">
                <a:extLst>
                  <a:ext uri="{FF2B5EF4-FFF2-40B4-BE49-F238E27FC236}">
                    <a16:creationId xmlns:a16="http://schemas.microsoft.com/office/drawing/2014/main" xmlns="" id="{06BA8094-B530-88BC-3375-0433E47AD63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4;p39">
                <a:extLst>
                  <a:ext uri="{FF2B5EF4-FFF2-40B4-BE49-F238E27FC236}">
                    <a16:creationId xmlns:a16="http://schemas.microsoft.com/office/drawing/2014/main" xmlns="" id="{B4971EFD-C97D-5E81-8575-D5E303AC72C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5;p39">
                <a:extLst>
                  <a:ext uri="{FF2B5EF4-FFF2-40B4-BE49-F238E27FC236}">
                    <a16:creationId xmlns:a16="http://schemas.microsoft.com/office/drawing/2014/main" xmlns="" id="{CE548ECF-6EAF-1399-2EDB-E02A0F46EA3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6;p39">
                <a:extLst>
                  <a:ext uri="{FF2B5EF4-FFF2-40B4-BE49-F238E27FC236}">
                    <a16:creationId xmlns:a16="http://schemas.microsoft.com/office/drawing/2014/main" xmlns="" id="{6BEE1D57-63FD-EB06-9D2D-7BAA97A0E0C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7;p39">
                <a:extLst>
                  <a:ext uri="{FF2B5EF4-FFF2-40B4-BE49-F238E27FC236}">
                    <a16:creationId xmlns:a16="http://schemas.microsoft.com/office/drawing/2014/main" xmlns="" id="{3028296B-0F6B-9136-4848-56E6E861950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8;p39">
                <a:extLst>
                  <a:ext uri="{FF2B5EF4-FFF2-40B4-BE49-F238E27FC236}">
                    <a16:creationId xmlns:a16="http://schemas.microsoft.com/office/drawing/2014/main" xmlns="" id="{1213801C-A88D-9CB9-2382-99DADECCC34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9;p39">
                <a:extLst>
                  <a:ext uri="{FF2B5EF4-FFF2-40B4-BE49-F238E27FC236}">
                    <a16:creationId xmlns:a16="http://schemas.microsoft.com/office/drawing/2014/main" xmlns="" id="{20A4B135-DD36-82EF-6FE1-04A8A92038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90;p39">
                <a:extLst>
                  <a:ext uri="{FF2B5EF4-FFF2-40B4-BE49-F238E27FC236}">
                    <a16:creationId xmlns:a16="http://schemas.microsoft.com/office/drawing/2014/main" xmlns="" id="{68D0157A-1858-6EDC-3415-20D14D519FB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91;p39">
                <a:extLst>
                  <a:ext uri="{FF2B5EF4-FFF2-40B4-BE49-F238E27FC236}">
                    <a16:creationId xmlns:a16="http://schemas.microsoft.com/office/drawing/2014/main" xmlns="" id="{5A200A04-937A-3505-B743-469A5F93FB0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92;p39">
                <a:extLst>
                  <a:ext uri="{FF2B5EF4-FFF2-40B4-BE49-F238E27FC236}">
                    <a16:creationId xmlns:a16="http://schemas.microsoft.com/office/drawing/2014/main" xmlns="" id="{9EC17B41-503C-8E38-33B3-90BF38F3BA3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93;p39">
              <a:extLst>
                <a:ext uri="{FF2B5EF4-FFF2-40B4-BE49-F238E27FC236}">
                  <a16:creationId xmlns:a16="http://schemas.microsoft.com/office/drawing/2014/main" xmlns="" id="{5360E546-5E4D-AFAC-15F2-0912B00934B3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6" name="Google Shape;894;p39">
                <a:extLst>
                  <a:ext uri="{FF2B5EF4-FFF2-40B4-BE49-F238E27FC236}">
                    <a16:creationId xmlns:a16="http://schemas.microsoft.com/office/drawing/2014/main" xmlns="" id="{8DE5525E-0A9A-20D9-69FF-E421F2D2678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95;p39">
                <a:extLst>
                  <a:ext uri="{FF2B5EF4-FFF2-40B4-BE49-F238E27FC236}">
                    <a16:creationId xmlns:a16="http://schemas.microsoft.com/office/drawing/2014/main" xmlns="" id="{66D66A65-ED65-4E83-69A3-A93A5F7CAB0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96;p39">
                <a:extLst>
                  <a:ext uri="{FF2B5EF4-FFF2-40B4-BE49-F238E27FC236}">
                    <a16:creationId xmlns:a16="http://schemas.microsoft.com/office/drawing/2014/main" xmlns="" id="{DEDEE6EA-1833-BE22-C3A4-C807DFAC96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97;p39">
                <a:extLst>
                  <a:ext uri="{FF2B5EF4-FFF2-40B4-BE49-F238E27FC236}">
                    <a16:creationId xmlns:a16="http://schemas.microsoft.com/office/drawing/2014/main" xmlns="" id="{8C7EF833-E194-E61D-336A-8E844BC5A0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8;p39">
                <a:extLst>
                  <a:ext uri="{FF2B5EF4-FFF2-40B4-BE49-F238E27FC236}">
                    <a16:creationId xmlns:a16="http://schemas.microsoft.com/office/drawing/2014/main" xmlns="" id="{F1AADD3F-E5C1-A62E-F9D3-5CC6CE0289F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9;p39">
                <a:extLst>
                  <a:ext uri="{FF2B5EF4-FFF2-40B4-BE49-F238E27FC236}">
                    <a16:creationId xmlns:a16="http://schemas.microsoft.com/office/drawing/2014/main" xmlns="" id="{3ABA7FFB-57A6-3141-4A06-FFE6BEAC760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00;p39">
                <a:extLst>
                  <a:ext uri="{FF2B5EF4-FFF2-40B4-BE49-F238E27FC236}">
                    <a16:creationId xmlns:a16="http://schemas.microsoft.com/office/drawing/2014/main" xmlns="" id="{145681B1-8FFA-07CC-E891-1DC9B1EF409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01;p39">
                <a:extLst>
                  <a:ext uri="{FF2B5EF4-FFF2-40B4-BE49-F238E27FC236}">
                    <a16:creationId xmlns:a16="http://schemas.microsoft.com/office/drawing/2014/main" xmlns="" id="{DABBABAC-EC7A-CC3D-EADC-DF2E4786A0E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02;p39">
                <a:extLst>
                  <a:ext uri="{FF2B5EF4-FFF2-40B4-BE49-F238E27FC236}">
                    <a16:creationId xmlns:a16="http://schemas.microsoft.com/office/drawing/2014/main" xmlns="" id="{B38111A3-B44D-786B-AFB5-1C03B1ED9F0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3;p39">
                <a:extLst>
                  <a:ext uri="{FF2B5EF4-FFF2-40B4-BE49-F238E27FC236}">
                    <a16:creationId xmlns:a16="http://schemas.microsoft.com/office/drawing/2014/main" xmlns="" id="{A1082E01-0933-1F7C-0402-3FBD03DB0DF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4;p39">
                <a:extLst>
                  <a:ext uri="{FF2B5EF4-FFF2-40B4-BE49-F238E27FC236}">
                    <a16:creationId xmlns:a16="http://schemas.microsoft.com/office/drawing/2014/main" xmlns="" id="{0D226033-F17C-0632-4F4F-13E1439CF1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5;p39">
                <a:extLst>
                  <a:ext uri="{FF2B5EF4-FFF2-40B4-BE49-F238E27FC236}">
                    <a16:creationId xmlns:a16="http://schemas.microsoft.com/office/drawing/2014/main" xmlns="" id="{ADBB6FF7-E14D-AA04-3B88-740C81A2727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6;p39">
                <a:extLst>
                  <a:ext uri="{FF2B5EF4-FFF2-40B4-BE49-F238E27FC236}">
                    <a16:creationId xmlns:a16="http://schemas.microsoft.com/office/drawing/2014/main" xmlns="" id="{8702B081-CC89-9CE7-1708-F085759B3C7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7;p39">
                <a:extLst>
                  <a:ext uri="{FF2B5EF4-FFF2-40B4-BE49-F238E27FC236}">
                    <a16:creationId xmlns:a16="http://schemas.microsoft.com/office/drawing/2014/main" xmlns="" id="{CF0E3C30-7653-918C-7852-1F9FD5830C7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8;p39">
                <a:extLst>
                  <a:ext uri="{FF2B5EF4-FFF2-40B4-BE49-F238E27FC236}">
                    <a16:creationId xmlns:a16="http://schemas.microsoft.com/office/drawing/2014/main" xmlns="" id="{C278F7F1-5FF6-2C82-EA74-1C6CED30F2D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9;p39">
                <a:extLst>
                  <a:ext uri="{FF2B5EF4-FFF2-40B4-BE49-F238E27FC236}">
                    <a16:creationId xmlns:a16="http://schemas.microsoft.com/office/drawing/2014/main" xmlns="" id="{D85FC72D-B110-7D86-96E5-BDBE9DE86FB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10;p39">
                <a:extLst>
                  <a:ext uri="{FF2B5EF4-FFF2-40B4-BE49-F238E27FC236}">
                    <a16:creationId xmlns:a16="http://schemas.microsoft.com/office/drawing/2014/main" xmlns="" id="{F1010733-2F2D-D70D-B160-71DBBF36A1D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11;p39">
                <a:extLst>
                  <a:ext uri="{FF2B5EF4-FFF2-40B4-BE49-F238E27FC236}">
                    <a16:creationId xmlns:a16="http://schemas.microsoft.com/office/drawing/2014/main" xmlns="" id="{8E27C596-E95D-0C4E-982D-9C8E4684579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912;p39">
              <a:extLst>
                <a:ext uri="{FF2B5EF4-FFF2-40B4-BE49-F238E27FC236}">
                  <a16:creationId xmlns:a16="http://schemas.microsoft.com/office/drawing/2014/main" xmlns="" id="{BECAC3F7-C944-4DBB-EA3B-8B672228AFD3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8" name="Google Shape;913;p39">
                <a:extLst>
                  <a:ext uri="{FF2B5EF4-FFF2-40B4-BE49-F238E27FC236}">
                    <a16:creationId xmlns:a16="http://schemas.microsoft.com/office/drawing/2014/main" xmlns="" id="{52E89722-6CB5-CA39-F616-A35CEF8422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14;p39">
                <a:extLst>
                  <a:ext uri="{FF2B5EF4-FFF2-40B4-BE49-F238E27FC236}">
                    <a16:creationId xmlns:a16="http://schemas.microsoft.com/office/drawing/2014/main" xmlns="" id="{13830BC7-0C31-9904-C9F8-79C5248C3B0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15;p39">
                <a:extLst>
                  <a:ext uri="{FF2B5EF4-FFF2-40B4-BE49-F238E27FC236}">
                    <a16:creationId xmlns:a16="http://schemas.microsoft.com/office/drawing/2014/main" xmlns="" id="{91DDA672-EF23-2E75-29CF-453020FF215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6;p39">
                <a:extLst>
                  <a:ext uri="{FF2B5EF4-FFF2-40B4-BE49-F238E27FC236}">
                    <a16:creationId xmlns:a16="http://schemas.microsoft.com/office/drawing/2014/main" xmlns="" id="{98C3825C-396B-64E6-A4B3-7DC0FA43550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7;p39">
                <a:extLst>
                  <a:ext uri="{FF2B5EF4-FFF2-40B4-BE49-F238E27FC236}">
                    <a16:creationId xmlns:a16="http://schemas.microsoft.com/office/drawing/2014/main" xmlns="" id="{9154398F-0274-ACE3-3A5D-FC9C8B2B7C0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8;p39">
                <a:extLst>
                  <a:ext uri="{FF2B5EF4-FFF2-40B4-BE49-F238E27FC236}">
                    <a16:creationId xmlns:a16="http://schemas.microsoft.com/office/drawing/2014/main" xmlns="" id="{35AA34D1-6D87-4EEE-486F-C0B3CF38A1B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9;p39">
                <a:extLst>
                  <a:ext uri="{FF2B5EF4-FFF2-40B4-BE49-F238E27FC236}">
                    <a16:creationId xmlns:a16="http://schemas.microsoft.com/office/drawing/2014/main" xmlns="" id="{557E0F5E-E062-B51C-692F-00FD1187F54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20;p39">
                <a:extLst>
                  <a:ext uri="{FF2B5EF4-FFF2-40B4-BE49-F238E27FC236}">
                    <a16:creationId xmlns:a16="http://schemas.microsoft.com/office/drawing/2014/main" xmlns="" id="{51344286-2BE5-9ED8-59D2-1EF38E527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21;p39">
                <a:extLst>
                  <a:ext uri="{FF2B5EF4-FFF2-40B4-BE49-F238E27FC236}">
                    <a16:creationId xmlns:a16="http://schemas.microsoft.com/office/drawing/2014/main" xmlns="" id="{DCB4F381-C393-065F-FE1E-D60DE6F8DB7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22;p39">
                <a:extLst>
                  <a:ext uri="{FF2B5EF4-FFF2-40B4-BE49-F238E27FC236}">
                    <a16:creationId xmlns:a16="http://schemas.microsoft.com/office/drawing/2014/main" xmlns="" id="{337E34E1-3337-8F5A-0649-D81D10C853E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3;p39">
                <a:extLst>
                  <a:ext uri="{FF2B5EF4-FFF2-40B4-BE49-F238E27FC236}">
                    <a16:creationId xmlns:a16="http://schemas.microsoft.com/office/drawing/2014/main" xmlns="" id="{3E688B38-184E-65A4-2756-07C76550CC0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4;p39">
                <a:extLst>
                  <a:ext uri="{FF2B5EF4-FFF2-40B4-BE49-F238E27FC236}">
                    <a16:creationId xmlns:a16="http://schemas.microsoft.com/office/drawing/2014/main" xmlns="" id="{172C572D-DC41-AE42-E17D-BD35870643A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5;p39">
                <a:extLst>
                  <a:ext uri="{FF2B5EF4-FFF2-40B4-BE49-F238E27FC236}">
                    <a16:creationId xmlns:a16="http://schemas.microsoft.com/office/drawing/2014/main" xmlns="" id="{901438E5-BCBB-B8B5-CA9B-6F84EEB6693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6;p39">
                <a:extLst>
                  <a:ext uri="{FF2B5EF4-FFF2-40B4-BE49-F238E27FC236}">
                    <a16:creationId xmlns:a16="http://schemas.microsoft.com/office/drawing/2014/main" xmlns="" id="{E9929E1E-EF70-1053-2966-0159CB21AC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7;p39">
                <a:extLst>
                  <a:ext uri="{FF2B5EF4-FFF2-40B4-BE49-F238E27FC236}">
                    <a16:creationId xmlns:a16="http://schemas.microsoft.com/office/drawing/2014/main" xmlns="" id="{D9824C60-E25D-84D6-C6CB-59B944B9EF6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8;p39">
                <a:extLst>
                  <a:ext uri="{FF2B5EF4-FFF2-40B4-BE49-F238E27FC236}">
                    <a16:creationId xmlns:a16="http://schemas.microsoft.com/office/drawing/2014/main" xmlns="" id="{4842BDF6-D61A-7AD1-5B23-1889FAA8A0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9;p39">
                <a:extLst>
                  <a:ext uri="{FF2B5EF4-FFF2-40B4-BE49-F238E27FC236}">
                    <a16:creationId xmlns:a16="http://schemas.microsoft.com/office/drawing/2014/main" xmlns="" id="{C35BFFB8-EEBE-A08E-D5B5-E80D8EA4A3C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30;p39">
                <a:extLst>
                  <a:ext uri="{FF2B5EF4-FFF2-40B4-BE49-F238E27FC236}">
                    <a16:creationId xmlns:a16="http://schemas.microsoft.com/office/drawing/2014/main" xmlns="" id="{FF98DF29-D24E-1AB7-18D2-2EBA52D30F4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931;p39">
              <a:extLst>
                <a:ext uri="{FF2B5EF4-FFF2-40B4-BE49-F238E27FC236}">
                  <a16:creationId xmlns:a16="http://schemas.microsoft.com/office/drawing/2014/main" xmlns="" id="{8E555E67-CB75-1B3F-766F-5EA1778473FD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0" name="Google Shape;932;p39">
                <a:extLst>
                  <a:ext uri="{FF2B5EF4-FFF2-40B4-BE49-F238E27FC236}">
                    <a16:creationId xmlns:a16="http://schemas.microsoft.com/office/drawing/2014/main" xmlns="" id="{2FDC9CDB-2632-21BA-93CB-C3435E8F287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33;p39">
                <a:extLst>
                  <a:ext uri="{FF2B5EF4-FFF2-40B4-BE49-F238E27FC236}">
                    <a16:creationId xmlns:a16="http://schemas.microsoft.com/office/drawing/2014/main" xmlns="" id="{6D94F81A-2EB8-B5F8-8AC2-626E1CA9751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34;p39">
                <a:extLst>
                  <a:ext uri="{FF2B5EF4-FFF2-40B4-BE49-F238E27FC236}">
                    <a16:creationId xmlns:a16="http://schemas.microsoft.com/office/drawing/2014/main" xmlns="" id="{6FA12281-5F85-ED54-20B0-D00B331EB8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935;p39">
                <a:extLst>
                  <a:ext uri="{FF2B5EF4-FFF2-40B4-BE49-F238E27FC236}">
                    <a16:creationId xmlns:a16="http://schemas.microsoft.com/office/drawing/2014/main" xmlns="" id="{C6003A23-95D8-263B-8BF3-44821C45FBC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6;p39">
                <a:extLst>
                  <a:ext uri="{FF2B5EF4-FFF2-40B4-BE49-F238E27FC236}">
                    <a16:creationId xmlns:a16="http://schemas.microsoft.com/office/drawing/2014/main" xmlns="" id="{0BA5A0D1-CF77-F66D-87C2-5EAC3FDD6A6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7;p39">
                <a:extLst>
                  <a:ext uri="{FF2B5EF4-FFF2-40B4-BE49-F238E27FC236}">
                    <a16:creationId xmlns:a16="http://schemas.microsoft.com/office/drawing/2014/main" xmlns="" id="{4526E513-391F-A5F1-1F95-1E6741026AF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8;p39">
                <a:extLst>
                  <a:ext uri="{FF2B5EF4-FFF2-40B4-BE49-F238E27FC236}">
                    <a16:creationId xmlns:a16="http://schemas.microsoft.com/office/drawing/2014/main" xmlns="" id="{DA338C9C-4754-31E0-0B0E-39ED408BBF5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9;p39">
                <a:extLst>
                  <a:ext uri="{FF2B5EF4-FFF2-40B4-BE49-F238E27FC236}">
                    <a16:creationId xmlns:a16="http://schemas.microsoft.com/office/drawing/2014/main" xmlns="" id="{F1159A71-F8ED-454E-EBC8-4C1F8CC3C84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40;p39">
                <a:extLst>
                  <a:ext uri="{FF2B5EF4-FFF2-40B4-BE49-F238E27FC236}">
                    <a16:creationId xmlns:a16="http://schemas.microsoft.com/office/drawing/2014/main" xmlns="" id="{958FA9DC-DB11-2B0B-3648-C196660192E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41;p39">
                <a:extLst>
                  <a:ext uri="{FF2B5EF4-FFF2-40B4-BE49-F238E27FC236}">
                    <a16:creationId xmlns:a16="http://schemas.microsoft.com/office/drawing/2014/main" xmlns="" id="{16539C74-29B3-D30A-6E0C-9374B0FBAB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42;p39">
                <a:extLst>
                  <a:ext uri="{FF2B5EF4-FFF2-40B4-BE49-F238E27FC236}">
                    <a16:creationId xmlns:a16="http://schemas.microsoft.com/office/drawing/2014/main" xmlns="" id="{CDF5FDC8-816B-E22C-0320-6F8B7211D9F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3;p39">
                <a:extLst>
                  <a:ext uri="{FF2B5EF4-FFF2-40B4-BE49-F238E27FC236}">
                    <a16:creationId xmlns:a16="http://schemas.microsoft.com/office/drawing/2014/main" xmlns="" id="{1D9CEAE6-5872-E025-8E81-71513D51F5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4;p39">
                <a:extLst>
                  <a:ext uri="{FF2B5EF4-FFF2-40B4-BE49-F238E27FC236}">
                    <a16:creationId xmlns:a16="http://schemas.microsoft.com/office/drawing/2014/main" xmlns="" id="{AE93F028-774E-CB6F-BEB9-A00E4A0DFE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5;p39">
                <a:extLst>
                  <a:ext uri="{FF2B5EF4-FFF2-40B4-BE49-F238E27FC236}">
                    <a16:creationId xmlns:a16="http://schemas.microsoft.com/office/drawing/2014/main" xmlns="" id="{969FC929-1DF4-C504-594A-95F055BCE74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6;p39">
                <a:extLst>
                  <a:ext uri="{FF2B5EF4-FFF2-40B4-BE49-F238E27FC236}">
                    <a16:creationId xmlns:a16="http://schemas.microsoft.com/office/drawing/2014/main" xmlns="" id="{EF16A587-3944-8621-44AA-13E88CF64D4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7;p39">
                <a:extLst>
                  <a:ext uri="{FF2B5EF4-FFF2-40B4-BE49-F238E27FC236}">
                    <a16:creationId xmlns:a16="http://schemas.microsoft.com/office/drawing/2014/main" xmlns="" id="{B360EB13-6408-64E5-93A1-E508D26BAC1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8;p39">
                <a:extLst>
                  <a:ext uri="{FF2B5EF4-FFF2-40B4-BE49-F238E27FC236}">
                    <a16:creationId xmlns:a16="http://schemas.microsoft.com/office/drawing/2014/main" xmlns="" id="{2E407BF8-FB0C-2B55-4CCC-7B787334C6F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9;p39">
                <a:extLst>
                  <a:ext uri="{FF2B5EF4-FFF2-40B4-BE49-F238E27FC236}">
                    <a16:creationId xmlns:a16="http://schemas.microsoft.com/office/drawing/2014/main" xmlns="" id="{2EF802E5-5580-01E6-D54E-78C0F8C7362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950;p39">
              <a:extLst>
                <a:ext uri="{FF2B5EF4-FFF2-40B4-BE49-F238E27FC236}">
                  <a16:creationId xmlns:a16="http://schemas.microsoft.com/office/drawing/2014/main" xmlns="" id="{7971CC3F-2EF3-DF94-234E-EF20488C458B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2" name="Google Shape;951;p39">
                <a:extLst>
                  <a:ext uri="{FF2B5EF4-FFF2-40B4-BE49-F238E27FC236}">
                    <a16:creationId xmlns:a16="http://schemas.microsoft.com/office/drawing/2014/main" xmlns="" id="{A030A3CF-C741-9242-3C62-ED71CAA2AAD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52;p39">
                <a:extLst>
                  <a:ext uri="{FF2B5EF4-FFF2-40B4-BE49-F238E27FC236}">
                    <a16:creationId xmlns:a16="http://schemas.microsoft.com/office/drawing/2014/main" xmlns="" id="{05FEBF75-7A7F-4DEF-8899-3F563E3F29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53;p39">
                <a:extLst>
                  <a:ext uri="{FF2B5EF4-FFF2-40B4-BE49-F238E27FC236}">
                    <a16:creationId xmlns:a16="http://schemas.microsoft.com/office/drawing/2014/main" xmlns="" id="{7F2AB1B9-7D70-C3DC-9A03-D8955B81AE3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954;p39">
                <a:extLst>
                  <a:ext uri="{FF2B5EF4-FFF2-40B4-BE49-F238E27FC236}">
                    <a16:creationId xmlns:a16="http://schemas.microsoft.com/office/drawing/2014/main" xmlns="" id="{B1FAFA3D-3ECB-76BA-C74E-111F7B4D358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5;p39">
                <a:extLst>
                  <a:ext uri="{FF2B5EF4-FFF2-40B4-BE49-F238E27FC236}">
                    <a16:creationId xmlns:a16="http://schemas.microsoft.com/office/drawing/2014/main" xmlns="" id="{031DE6C8-43F4-5080-C437-0E36792AF6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6;p39">
                <a:extLst>
                  <a:ext uri="{FF2B5EF4-FFF2-40B4-BE49-F238E27FC236}">
                    <a16:creationId xmlns:a16="http://schemas.microsoft.com/office/drawing/2014/main" xmlns="" id="{B7147B66-0AF9-1E93-9DA9-89E9D37C664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7;p39">
                <a:extLst>
                  <a:ext uri="{FF2B5EF4-FFF2-40B4-BE49-F238E27FC236}">
                    <a16:creationId xmlns:a16="http://schemas.microsoft.com/office/drawing/2014/main" xmlns="" id="{37A76C74-1F08-2A97-0622-046559EF740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8;p39">
                <a:extLst>
                  <a:ext uri="{FF2B5EF4-FFF2-40B4-BE49-F238E27FC236}">
                    <a16:creationId xmlns:a16="http://schemas.microsoft.com/office/drawing/2014/main" xmlns="" id="{19487E1D-7D31-5EA6-8998-83FCE4C1FD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9;p39">
                <a:extLst>
                  <a:ext uri="{FF2B5EF4-FFF2-40B4-BE49-F238E27FC236}">
                    <a16:creationId xmlns:a16="http://schemas.microsoft.com/office/drawing/2014/main" xmlns="" id="{7ED0FEB8-4A22-4182-E4E8-4F42CD57310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60;p39">
                <a:extLst>
                  <a:ext uri="{FF2B5EF4-FFF2-40B4-BE49-F238E27FC236}">
                    <a16:creationId xmlns:a16="http://schemas.microsoft.com/office/drawing/2014/main" xmlns="" id="{17F95609-28AA-6899-0E9E-3080E03B110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61;p39">
                <a:extLst>
                  <a:ext uri="{FF2B5EF4-FFF2-40B4-BE49-F238E27FC236}">
                    <a16:creationId xmlns:a16="http://schemas.microsoft.com/office/drawing/2014/main" xmlns="" id="{9B7AB4B5-9565-D0DA-BF13-D3DF97A52DC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62;p39">
                <a:extLst>
                  <a:ext uri="{FF2B5EF4-FFF2-40B4-BE49-F238E27FC236}">
                    <a16:creationId xmlns:a16="http://schemas.microsoft.com/office/drawing/2014/main" xmlns="" id="{30210FC9-63AE-D317-66C2-1743E7ECE3D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3;p39">
                <a:extLst>
                  <a:ext uri="{FF2B5EF4-FFF2-40B4-BE49-F238E27FC236}">
                    <a16:creationId xmlns:a16="http://schemas.microsoft.com/office/drawing/2014/main" xmlns="" id="{468C2131-EA4E-E615-96B0-F443B30B6D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4;p39">
                <a:extLst>
                  <a:ext uri="{FF2B5EF4-FFF2-40B4-BE49-F238E27FC236}">
                    <a16:creationId xmlns:a16="http://schemas.microsoft.com/office/drawing/2014/main" xmlns="" id="{782606D6-7A42-FAC1-2007-EFEAE79B8F5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5;p39">
                <a:extLst>
                  <a:ext uri="{FF2B5EF4-FFF2-40B4-BE49-F238E27FC236}">
                    <a16:creationId xmlns:a16="http://schemas.microsoft.com/office/drawing/2014/main" xmlns="" id="{7380906E-B942-D9D6-1234-5E5711DF7DC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6;p39">
                <a:extLst>
                  <a:ext uri="{FF2B5EF4-FFF2-40B4-BE49-F238E27FC236}">
                    <a16:creationId xmlns:a16="http://schemas.microsoft.com/office/drawing/2014/main" xmlns="" id="{3C08D783-B9E9-6A43-7913-D728E9F155E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7;p39">
                <a:extLst>
                  <a:ext uri="{FF2B5EF4-FFF2-40B4-BE49-F238E27FC236}">
                    <a16:creationId xmlns:a16="http://schemas.microsoft.com/office/drawing/2014/main" xmlns="" id="{6086C26C-D2CC-4898-E045-103966B951D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8;p39">
                <a:extLst>
                  <a:ext uri="{FF2B5EF4-FFF2-40B4-BE49-F238E27FC236}">
                    <a16:creationId xmlns:a16="http://schemas.microsoft.com/office/drawing/2014/main" xmlns="" id="{612A791F-BABB-23E3-9166-4AB87C91CBC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69;p39">
              <a:extLst>
                <a:ext uri="{FF2B5EF4-FFF2-40B4-BE49-F238E27FC236}">
                  <a16:creationId xmlns:a16="http://schemas.microsoft.com/office/drawing/2014/main" xmlns="" id="{676620D7-719C-6088-6102-0217134E46B8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" name="Google Shape;970;p39">
                <a:extLst>
                  <a:ext uri="{FF2B5EF4-FFF2-40B4-BE49-F238E27FC236}">
                    <a16:creationId xmlns:a16="http://schemas.microsoft.com/office/drawing/2014/main" xmlns="" id="{296A8295-82D6-7CF2-D219-2849D4D6353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971;p39">
                <a:extLst>
                  <a:ext uri="{FF2B5EF4-FFF2-40B4-BE49-F238E27FC236}">
                    <a16:creationId xmlns:a16="http://schemas.microsoft.com/office/drawing/2014/main" xmlns="" id="{3FDE01FD-B33A-C0D2-E965-5694499E70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972;p39">
                <a:extLst>
                  <a:ext uri="{FF2B5EF4-FFF2-40B4-BE49-F238E27FC236}">
                    <a16:creationId xmlns:a16="http://schemas.microsoft.com/office/drawing/2014/main" xmlns="" id="{8DFE5DAF-1FCB-611F-E08E-4712F38874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973;p39">
                <a:extLst>
                  <a:ext uri="{FF2B5EF4-FFF2-40B4-BE49-F238E27FC236}">
                    <a16:creationId xmlns:a16="http://schemas.microsoft.com/office/drawing/2014/main" xmlns="" id="{E0567F7A-C2E6-C188-D50A-78F51BE0EC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4;p39">
                <a:extLst>
                  <a:ext uri="{FF2B5EF4-FFF2-40B4-BE49-F238E27FC236}">
                    <a16:creationId xmlns:a16="http://schemas.microsoft.com/office/drawing/2014/main" xmlns="" id="{D54BDB37-8E64-833E-9BDF-E82919CE11C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5;p39">
                <a:extLst>
                  <a:ext uri="{FF2B5EF4-FFF2-40B4-BE49-F238E27FC236}">
                    <a16:creationId xmlns:a16="http://schemas.microsoft.com/office/drawing/2014/main" xmlns="" id="{38872FCC-84DF-EB9C-5745-6F6B1CC07E1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6;p39">
                <a:extLst>
                  <a:ext uri="{FF2B5EF4-FFF2-40B4-BE49-F238E27FC236}">
                    <a16:creationId xmlns:a16="http://schemas.microsoft.com/office/drawing/2014/main" xmlns="" id="{3CD370F3-B4DB-8D7E-76A3-DE472B0175B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7;p39">
                <a:extLst>
                  <a:ext uri="{FF2B5EF4-FFF2-40B4-BE49-F238E27FC236}">
                    <a16:creationId xmlns:a16="http://schemas.microsoft.com/office/drawing/2014/main" xmlns="" id="{EA3056FA-13C0-4608-767B-1F42CB6C893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8;p39">
                <a:extLst>
                  <a:ext uri="{FF2B5EF4-FFF2-40B4-BE49-F238E27FC236}">
                    <a16:creationId xmlns:a16="http://schemas.microsoft.com/office/drawing/2014/main" xmlns="" id="{11DE1CCA-5CC1-99EE-A6D9-387FC27F0A4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9;p39">
                <a:extLst>
                  <a:ext uri="{FF2B5EF4-FFF2-40B4-BE49-F238E27FC236}">
                    <a16:creationId xmlns:a16="http://schemas.microsoft.com/office/drawing/2014/main" xmlns="" id="{BF029207-135C-032E-818F-368F1B1FE3C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80;p39">
                <a:extLst>
                  <a:ext uri="{FF2B5EF4-FFF2-40B4-BE49-F238E27FC236}">
                    <a16:creationId xmlns:a16="http://schemas.microsoft.com/office/drawing/2014/main" xmlns="" id="{A9726669-0E5D-6295-7984-15FE2CC448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81;p39">
                <a:extLst>
                  <a:ext uri="{FF2B5EF4-FFF2-40B4-BE49-F238E27FC236}">
                    <a16:creationId xmlns:a16="http://schemas.microsoft.com/office/drawing/2014/main" xmlns="" id="{23F12A36-E5A8-485F-4706-660172CA4A1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82;p39">
                <a:extLst>
                  <a:ext uri="{FF2B5EF4-FFF2-40B4-BE49-F238E27FC236}">
                    <a16:creationId xmlns:a16="http://schemas.microsoft.com/office/drawing/2014/main" xmlns="" id="{6B2F3CCE-6322-0463-0C85-E0C3B760604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3;p39">
                <a:extLst>
                  <a:ext uri="{FF2B5EF4-FFF2-40B4-BE49-F238E27FC236}">
                    <a16:creationId xmlns:a16="http://schemas.microsoft.com/office/drawing/2014/main" xmlns="" id="{00EC3780-D1A1-067A-CD9D-8D625FC71E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4;p39">
                <a:extLst>
                  <a:ext uri="{FF2B5EF4-FFF2-40B4-BE49-F238E27FC236}">
                    <a16:creationId xmlns:a16="http://schemas.microsoft.com/office/drawing/2014/main" xmlns="" id="{A68141B8-60E0-F4F5-1969-0904AB67CA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5;p39">
                <a:extLst>
                  <a:ext uri="{FF2B5EF4-FFF2-40B4-BE49-F238E27FC236}">
                    <a16:creationId xmlns:a16="http://schemas.microsoft.com/office/drawing/2014/main" xmlns="" id="{48B57A6D-E665-7719-86A2-DE6E5953B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6;p39">
                <a:extLst>
                  <a:ext uri="{FF2B5EF4-FFF2-40B4-BE49-F238E27FC236}">
                    <a16:creationId xmlns:a16="http://schemas.microsoft.com/office/drawing/2014/main" xmlns="" id="{21F8828B-CDFD-28A5-BF0A-5CBE1FE9C2F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7;p39">
                <a:extLst>
                  <a:ext uri="{FF2B5EF4-FFF2-40B4-BE49-F238E27FC236}">
                    <a16:creationId xmlns:a16="http://schemas.microsoft.com/office/drawing/2014/main" xmlns="" id="{5E767C20-7A70-998A-0DCC-40A4D3A7D1A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63E0C2-877F-FBC5-0362-723D86C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293113" cy="869594"/>
          </a:xfrm>
        </p:spPr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2BECA3-B428-12A0-5C80-915CA154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0"/>
            <a:ext cx="10293113" cy="41047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5113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531;p39">
            <a:extLst>
              <a:ext uri="{FF2B5EF4-FFF2-40B4-BE49-F238E27FC236}">
                <a16:creationId xmlns:a16="http://schemas.microsoft.com/office/drawing/2014/main" xmlns="" id="{FDE4FF9F-5447-C045-AF19-FE0E6FD7A6E4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tx1">
              <a:lumMod val="75000"/>
            </a:schemeClr>
          </a:solidFill>
        </p:grpSpPr>
        <p:grpSp>
          <p:nvGrpSpPr>
            <p:cNvPr id="935" name="Google Shape;532;p39">
              <a:extLst>
                <a:ext uri="{FF2B5EF4-FFF2-40B4-BE49-F238E27FC236}">
                  <a16:creationId xmlns:a16="http://schemas.microsoft.com/office/drawing/2014/main" xmlns="" id="{7A8EF2BF-DC90-85BC-9A8B-150BDC4A83C9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73" name="Google Shape;533;p39">
                <a:extLst>
                  <a:ext uri="{FF2B5EF4-FFF2-40B4-BE49-F238E27FC236}">
                    <a16:creationId xmlns:a16="http://schemas.microsoft.com/office/drawing/2014/main" xmlns="" id="{C542C0EA-6C65-6E6D-41B7-6EFB646896C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534;p39">
                <a:extLst>
                  <a:ext uri="{FF2B5EF4-FFF2-40B4-BE49-F238E27FC236}">
                    <a16:creationId xmlns:a16="http://schemas.microsoft.com/office/drawing/2014/main" xmlns="" id="{49BF9D49-670B-0B54-0822-D3CCF090092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535;p39">
                <a:extLst>
                  <a:ext uri="{FF2B5EF4-FFF2-40B4-BE49-F238E27FC236}">
                    <a16:creationId xmlns:a16="http://schemas.microsoft.com/office/drawing/2014/main" xmlns="" id="{745CEECF-1B7B-ED1F-B770-E3188C9C082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536;p39">
                <a:extLst>
                  <a:ext uri="{FF2B5EF4-FFF2-40B4-BE49-F238E27FC236}">
                    <a16:creationId xmlns:a16="http://schemas.microsoft.com/office/drawing/2014/main" xmlns="" id="{7CA156ED-BAC1-06D3-5D24-21551F3CC2C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537;p39">
                <a:extLst>
                  <a:ext uri="{FF2B5EF4-FFF2-40B4-BE49-F238E27FC236}">
                    <a16:creationId xmlns:a16="http://schemas.microsoft.com/office/drawing/2014/main" xmlns="" id="{77611595-1B13-5F69-AE67-EE762897668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538;p39">
                <a:extLst>
                  <a:ext uri="{FF2B5EF4-FFF2-40B4-BE49-F238E27FC236}">
                    <a16:creationId xmlns:a16="http://schemas.microsoft.com/office/drawing/2014/main" xmlns="" id="{641E57D7-EA87-0C53-7BA1-AB0E6B9E402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539;p39">
                <a:extLst>
                  <a:ext uri="{FF2B5EF4-FFF2-40B4-BE49-F238E27FC236}">
                    <a16:creationId xmlns:a16="http://schemas.microsoft.com/office/drawing/2014/main" xmlns="" id="{8C87142D-8853-A435-60D8-1CDE38FB88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540;p39">
                <a:extLst>
                  <a:ext uri="{FF2B5EF4-FFF2-40B4-BE49-F238E27FC236}">
                    <a16:creationId xmlns:a16="http://schemas.microsoft.com/office/drawing/2014/main" xmlns="" id="{1124A544-441C-8C0E-1D6A-8CCA44F8430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541;p39">
                <a:extLst>
                  <a:ext uri="{FF2B5EF4-FFF2-40B4-BE49-F238E27FC236}">
                    <a16:creationId xmlns:a16="http://schemas.microsoft.com/office/drawing/2014/main" xmlns="" id="{64777D58-C972-6E32-D3F3-920060DC19A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542;p39">
                <a:extLst>
                  <a:ext uri="{FF2B5EF4-FFF2-40B4-BE49-F238E27FC236}">
                    <a16:creationId xmlns:a16="http://schemas.microsoft.com/office/drawing/2014/main" xmlns="" id="{B9951454-BDED-538E-4C0A-9C36EC7CAAF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543;p39">
                <a:extLst>
                  <a:ext uri="{FF2B5EF4-FFF2-40B4-BE49-F238E27FC236}">
                    <a16:creationId xmlns:a16="http://schemas.microsoft.com/office/drawing/2014/main" xmlns="" id="{A491287F-FE82-7FF9-A2E1-3E250E5915D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544;p39">
                <a:extLst>
                  <a:ext uri="{FF2B5EF4-FFF2-40B4-BE49-F238E27FC236}">
                    <a16:creationId xmlns:a16="http://schemas.microsoft.com/office/drawing/2014/main" xmlns="" id="{7E3B3CB7-AE23-DC7D-E955-20EF9A36FC4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545;p39">
                <a:extLst>
                  <a:ext uri="{FF2B5EF4-FFF2-40B4-BE49-F238E27FC236}">
                    <a16:creationId xmlns:a16="http://schemas.microsoft.com/office/drawing/2014/main" xmlns="" id="{46D7C026-04C7-0D60-B2AE-237434A108F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546;p39">
                <a:extLst>
                  <a:ext uri="{FF2B5EF4-FFF2-40B4-BE49-F238E27FC236}">
                    <a16:creationId xmlns:a16="http://schemas.microsoft.com/office/drawing/2014/main" xmlns="" id="{8A09847F-78FD-5C4A-A10D-623C4D0E5BB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547;p39">
                <a:extLst>
                  <a:ext uri="{FF2B5EF4-FFF2-40B4-BE49-F238E27FC236}">
                    <a16:creationId xmlns:a16="http://schemas.microsoft.com/office/drawing/2014/main" xmlns="" id="{B4E35A1E-2973-4CF4-50F4-421AC9D687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548;p39">
                <a:extLst>
                  <a:ext uri="{FF2B5EF4-FFF2-40B4-BE49-F238E27FC236}">
                    <a16:creationId xmlns:a16="http://schemas.microsoft.com/office/drawing/2014/main" xmlns="" id="{B2749109-EB88-880F-27A4-66C357AFC93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549;p39">
                <a:extLst>
                  <a:ext uri="{FF2B5EF4-FFF2-40B4-BE49-F238E27FC236}">
                    <a16:creationId xmlns:a16="http://schemas.microsoft.com/office/drawing/2014/main" xmlns="" id="{13482187-F549-8CB6-31E1-658BDCDA692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550;p39">
                <a:extLst>
                  <a:ext uri="{FF2B5EF4-FFF2-40B4-BE49-F238E27FC236}">
                    <a16:creationId xmlns:a16="http://schemas.microsoft.com/office/drawing/2014/main" xmlns="" id="{4639A3DE-9336-ECD5-47F0-945F41A0C09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551;p39">
              <a:extLst>
                <a:ext uri="{FF2B5EF4-FFF2-40B4-BE49-F238E27FC236}">
                  <a16:creationId xmlns:a16="http://schemas.microsoft.com/office/drawing/2014/main" xmlns="" id="{44F02C4F-9A71-6DCD-DFC3-D235B75D3AFC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55" name="Google Shape;552;p39">
                <a:extLst>
                  <a:ext uri="{FF2B5EF4-FFF2-40B4-BE49-F238E27FC236}">
                    <a16:creationId xmlns:a16="http://schemas.microsoft.com/office/drawing/2014/main" xmlns="" id="{EA02BB69-8E1E-D162-D3E4-F1DD01163A4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553;p39">
                <a:extLst>
                  <a:ext uri="{FF2B5EF4-FFF2-40B4-BE49-F238E27FC236}">
                    <a16:creationId xmlns:a16="http://schemas.microsoft.com/office/drawing/2014/main" xmlns="" id="{C22CD9E1-7700-8331-8F16-3D93E2826B9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554;p39">
                <a:extLst>
                  <a:ext uri="{FF2B5EF4-FFF2-40B4-BE49-F238E27FC236}">
                    <a16:creationId xmlns:a16="http://schemas.microsoft.com/office/drawing/2014/main" xmlns="" id="{783436E8-5DA8-5879-15C8-3F452E547C1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555;p39">
                <a:extLst>
                  <a:ext uri="{FF2B5EF4-FFF2-40B4-BE49-F238E27FC236}">
                    <a16:creationId xmlns:a16="http://schemas.microsoft.com/office/drawing/2014/main" xmlns="" id="{1338FADE-7B6E-AC3C-AC9F-4A8B36F186F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556;p39">
                <a:extLst>
                  <a:ext uri="{FF2B5EF4-FFF2-40B4-BE49-F238E27FC236}">
                    <a16:creationId xmlns:a16="http://schemas.microsoft.com/office/drawing/2014/main" xmlns="" id="{4CF7A559-00A1-328C-1578-4A9FB0015A6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557;p39">
                <a:extLst>
                  <a:ext uri="{FF2B5EF4-FFF2-40B4-BE49-F238E27FC236}">
                    <a16:creationId xmlns:a16="http://schemas.microsoft.com/office/drawing/2014/main" xmlns="" id="{417E1A5E-76F9-AA90-8DDE-93B0D34C863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558;p39">
                <a:extLst>
                  <a:ext uri="{FF2B5EF4-FFF2-40B4-BE49-F238E27FC236}">
                    <a16:creationId xmlns:a16="http://schemas.microsoft.com/office/drawing/2014/main" xmlns="" id="{34E754AF-3000-0E90-53E7-717E2BC910E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559;p39">
                <a:extLst>
                  <a:ext uri="{FF2B5EF4-FFF2-40B4-BE49-F238E27FC236}">
                    <a16:creationId xmlns:a16="http://schemas.microsoft.com/office/drawing/2014/main" xmlns="" id="{7434DB67-FB58-02A6-3D1D-21F889E47A0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560;p39">
                <a:extLst>
                  <a:ext uri="{FF2B5EF4-FFF2-40B4-BE49-F238E27FC236}">
                    <a16:creationId xmlns:a16="http://schemas.microsoft.com/office/drawing/2014/main" xmlns="" id="{97D2FF5B-6595-38B0-715E-87AE45E3AD7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561;p39">
                <a:extLst>
                  <a:ext uri="{FF2B5EF4-FFF2-40B4-BE49-F238E27FC236}">
                    <a16:creationId xmlns:a16="http://schemas.microsoft.com/office/drawing/2014/main" xmlns="" id="{510DEE65-F288-9164-B2D9-A2F3E498F2C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562;p39">
                <a:extLst>
                  <a:ext uri="{FF2B5EF4-FFF2-40B4-BE49-F238E27FC236}">
                    <a16:creationId xmlns:a16="http://schemas.microsoft.com/office/drawing/2014/main" xmlns="" id="{C3CF24DF-6E31-48A3-28DB-1701E13CFB6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563;p39">
                <a:extLst>
                  <a:ext uri="{FF2B5EF4-FFF2-40B4-BE49-F238E27FC236}">
                    <a16:creationId xmlns:a16="http://schemas.microsoft.com/office/drawing/2014/main" xmlns="" id="{BD0BF2BC-2923-4F0F-1D7D-114D72C88EB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564;p39">
                <a:extLst>
                  <a:ext uri="{FF2B5EF4-FFF2-40B4-BE49-F238E27FC236}">
                    <a16:creationId xmlns:a16="http://schemas.microsoft.com/office/drawing/2014/main" xmlns="" id="{FAD29285-E36E-CD0E-0D64-F5ED2AE35AC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565;p39">
                <a:extLst>
                  <a:ext uri="{FF2B5EF4-FFF2-40B4-BE49-F238E27FC236}">
                    <a16:creationId xmlns:a16="http://schemas.microsoft.com/office/drawing/2014/main" xmlns="" id="{E801865D-723B-4657-7543-D925603611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566;p39">
                <a:extLst>
                  <a:ext uri="{FF2B5EF4-FFF2-40B4-BE49-F238E27FC236}">
                    <a16:creationId xmlns:a16="http://schemas.microsoft.com/office/drawing/2014/main" xmlns="" id="{F1F577F9-CC55-B16C-21EF-42B2A0C6AD5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567;p39">
                <a:extLst>
                  <a:ext uri="{FF2B5EF4-FFF2-40B4-BE49-F238E27FC236}">
                    <a16:creationId xmlns:a16="http://schemas.microsoft.com/office/drawing/2014/main" xmlns="" id="{EA4562E6-3595-B6A9-3414-5BDC48435A2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568;p39">
                <a:extLst>
                  <a:ext uri="{FF2B5EF4-FFF2-40B4-BE49-F238E27FC236}">
                    <a16:creationId xmlns:a16="http://schemas.microsoft.com/office/drawing/2014/main" xmlns="" id="{1E131FEE-743E-8F87-8078-DA85C5A7861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569;p39">
                <a:extLst>
                  <a:ext uri="{FF2B5EF4-FFF2-40B4-BE49-F238E27FC236}">
                    <a16:creationId xmlns:a16="http://schemas.microsoft.com/office/drawing/2014/main" xmlns="" id="{8AA66219-1FA6-24E5-C4C0-45DBEDF6424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7" name="Google Shape;570;p39">
              <a:extLst>
                <a:ext uri="{FF2B5EF4-FFF2-40B4-BE49-F238E27FC236}">
                  <a16:creationId xmlns:a16="http://schemas.microsoft.com/office/drawing/2014/main" xmlns="" id="{8BB44031-CB75-84B7-E111-B08CBFEC0125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37" name="Google Shape;571;p39">
                <a:extLst>
                  <a:ext uri="{FF2B5EF4-FFF2-40B4-BE49-F238E27FC236}">
                    <a16:creationId xmlns:a16="http://schemas.microsoft.com/office/drawing/2014/main" xmlns="" id="{0B54A48F-C0B7-2C79-0F76-B0D9116CBB4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572;p39">
                <a:extLst>
                  <a:ext uri="{FF2B5EF4-FFF2-40B4-BE49-F238E27FC236}">
                    <a16:creationId xmlns:a16="http://schemas.microsoft.com/office/drawing/2014/main" xmlns="" id="{DCA46728-D3BD-9AB0-7B57-EB7444FA58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573;p39">
                <a:extLst>
                  <a:ext uri="{FF2B5EF4-FFF2-40B4-BE49-F238E27FC236}">
                    <a16:creationId xmlns:a16="http://schemas.microsoft.com/office/drawing/2014/main" xmlns="" id="{CE9A8EEC-FE53-9D82-2BE3-3E882D86AFA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574;p39">
                <a:extLst>
                  <a:ext uri="{FF2B5EF4-FFF2-40B4-BE49-F238E27FC236}">
                    <a16:creationId xmlns:a16="http://schemas.microsoft.com/office/drawing/2014/main" xmlns="" id="{B840B4A2-3DE3-4236-30D6-F9D956E7E1C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575;p39">
                <a:extLst>
                  <a:ext uri="{FF2B5EF4-FFF2-40B4-BE49-F238E27FC236}">
                    <a16:creationId xmlns:a16="http://schemas.microsoft.com/office/drawing/2014/main" xmlns="" id="{03A94E2A-F0FD-F5FA-D273-3C1269ABEA6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576;p39">
                <a:extLst>
                  <a:ext uri="{FF2B5EF4-FFF2-40B4-BE49-F238E27FC236}">
                    <a16:creationId xmlns:a16="http://schemas.microsoft.com/office/drawing/2014/main" xmlns="" id="{62957727-9813-DEE2-30B1-87519485FAF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577;p39">
                <a:extLst>
                  <a:ext uri="{FF2B5EF4-FFF2-40B4-BE49-F238E27FC236}">
                    <a16:creationId xmlns:a16="http://schemas.microsoft.com/office/drawing/2014/main" xmlns="" id="{46A73853-A2E4-DDDB-04B8-7DDB10FDF23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578;p39">
                <a:extLst>
                  <a:ext uri="{FF2B5EF4-FFF2-40B4-BE49-F238E27FC236}">
                    <a16:creationId xmlns:a16="http://schemas.microsoft.com/office/drawing/2014/main" xmlns="" id="{F3583794-C447-4E35-CC5E-1C6DDBE34EA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579;p39">
                <a:extLst>
                  <a:ext uri="{FF2B5EF4-FFF2-40B4-BE49-F238E27FC236}">
                    <a16:creationId xmlns:a16="http://schemas.microsoft.com/office/drawing/2014/main" xmlns="" id="{57ACB101-BC08-1760-F9F4-83704D9ED1A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580;p39">
                <a:extLst>
                  <a:ext uri="{FF2B5EF4-FFF2-40B4-BE49-F238E27FC236}">
                    <a16:creationId xmlns:a16="http://schemas.microsoft.com/office/drawing/2014/main" xmlns="" id="{74C3F4B9-1789-BB82-6FB4-5FEC67A6665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581;p39">
                <a:extLst>
                  <a:ext uri="{FF2B5EF4-FFF2-40B4-BE49-F238E27FC236}">
                    <a16:creationId xmlns:a16="http://schemas.microsoft.com/office/drawing/2014/main" xmlns="" id="{5AAD034C-7418-36AD-9CBE-9CE17C7A27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582;p39">
                <a:extLst>
                  <a:ext uri="{FF2B5EF4-FFF2-40B4-BE49-F238E27FC236}">
                    <a16:creationId xmlns:a16="http://schemas.microsoft.com/office/drawing/2014/main" xmlns="" id="{0665B94D-6D78-4CD9-01C7-09B0F283EDD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583;p39">
                <a:extLst>
                  <a:ext uri="{FF2B5EF4-FFF2-40B4-BE49-F238E27FC236}">
                    <a16:creationId xmlns:a16="http://schemas.microsoft.com/office/drawing/2014/main" xmlns="" id="{873DE85F-46AA-1CD7-FE03-DDE45E873E7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584;p39">
                <a:extLst>
                  <a:ext uri="{FF2B5EF4-FFF2-40B4-BE49-F238E27FC236}">
                    <a16:creationId xmlns:a16="http://schemas.microsoft.com/office/drawing/2014/main" xmlns="" id="{7FEA37AA-D1C3-3045-5BC1-59983705B93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585;p39">
                <a:extLst>
                  <a:ext uri="{FF2B5EF4-FFF2-40B4-BE49-F238E27FC236}">
                    <a16:creationId xmlns:a16="http://schemas.microsoft.com/office/drawing/2014/main" xmlns="" id="{3B5983EE-9C27-3BA9-3B81-88A580285F5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586;p39">
                <a:extLst>
                  <a:ext uri="{FF2B5EF4-FFF2-40B4-BE49-F238E27FC236}">
                    <a16:creationId xmlns:a16="http://schemas.microsoft.com/office/drawing/2014/main" xmlns="" id="{48145791-9D48-AE41-AE2F-B00CA507572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587;p39">
                <a:extLst>
                  <a:ext uri="{FF2B5EF4-FFF2-40B4-BE49-F238E27FC236}">
                    <a16:creationId xmlns:a16="http://schemas.microsoft.com/office/drawing/2014/main" xmlns="" id="{86288A80-DECE-3935-155E-EF6294617FE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588;p39">
                <a:extLst>
                  <a:ext uri="{FF2B5EF4-FFF2-40B4-BE49-F238E27FC236}">
                    <a16:creationId xmlns:a16="http://schemas.microsoft.com/office/drawing/2014/main" xmlns="" id="{8CDCC52E-4882-B557-F588-13735E160C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589;p39">
              <a:extLst>
                <a:ext uri="{FF2B5EF4-FFF2-40B4-BE49-F238E27FC236}">
                  <a16:creationId xmlns:a16="http://schemas.microsoft.com/office/drawing/2014/main" xmlns="" id="{ABB137D3-6424-B8D9-F57A-CB800C71F669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19" name="Google Shape;590;p39">
                <a:extLst>
                  <a:ext uri="{FF2B5EF4-FFF2-40B4-BE49-F238E27FC236}">
                    <a16:creationId xmlns:a16="http://schemas.microsoft.com/office/drawing/2014/main" xmlns="" id="{FA73D4CC-0580-9E71-5A8E-9628FB6AE4A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591;p39">
                <a:extLst>
                  <a:ext uri="{FF2B5EF4-FFF2-40B4-BE49-F238E27FC236}">
                    <a16:creationId xmlns:a16="http://schemas.microsoft.com/office/drawing/2014/main" xmlns="" id="{38121462-BD8B-731A-E864-A2B39CDFC0B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592;p39">
                <a:extLst>
                  <a:ext uri="{FF2B5EF4-FFF2-40B4-BE49-F238E27FC236}">
                    <a16:creationId xmlns:a16="http://schemas.microsoft.com/office/drawing/2014/main" xmlns="" id="{47B6A3E1-782C-A5AD-71BC-76861B9F7F4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593;p39">
                <a:extLst>
                  <a:ext uri="{FF2B5EF4-FFF2-40B4-BE49-F238E27FC236}">
                    <a16:creationId xmlns:a16="http://schemas.microsoft.com/office/drawing/2014/main" xmlns="" id="{D7B2BC42-02EB-C8C0-8084-02973AD34D8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594;p39">
                <a:extLst>
                  <a:ext uri="{FF2B5EF4-FFF2-40B4-BE49-F238E27FC236}">
                    <a16:creationId xmlns:a16="http://schemas.microsoft.com/office/drawing/2014/main" xmlns="" id="{FF5FB6CD-C2D3-CCB3-3DBF-916A24D24B6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595;p39">
                <a:extLst>
                  <a:ext uri="{FF2B5EF4-FFF2-40B4-BE49-F238E27FC236}">
                    <a16:creationId xmlns:a16="http://schemas.microsoft.com/office/drawing/2014/main" xmlns="" id="{61163FF8-88A7-48EE-C206-F57AA9EB55F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596;p39">
                <a:extLst>
                  <a:ext uri="{FF2B5EF4-FFF2-40B4-BE49-F238E27FC236}">
                    <a16:creationId xmlns:a16="http://schemas.microsoft.com/office/drawing/2014/main" xmlns="" id="{038BA02D-E933-B239-5A0E-ECA1B7CAB04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597;p39">
                <a:extLst>
                  <a:ext uri="{FF2B5EF4-FFF2-40B4-BE49-F238E27FC236}">
                    <a16:creationId xmlns:a16="http://schemas.microsoft.com/office/drawing/2014/main" xmlns="" id="{FDF65497-EB16-0C8D-FE7F-4CBCA9480E3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598;p39">
                <a:extLst>
                  <a:ext uri="{FF2B5EF4-FFF2-40B4-BE49-F238E27FC236}">
                    <a16:creationId xmlns:a16="http://schemas.microsoft.com/office/drawing/2014/main" xmlns="" id="{70A313AD-1CD3-4ACB-2D58-28CFE174006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599;p39">
                <a:extLst>
                  <a:ext uri="{FF2B5EF4-FFF2-40B4-BE49-F238E27FC236}">
                    <a16:creationId xmlns:a16="http://schemas.microsoft.com/office/drawing/2014/main" xmlns="" id="{10F93CBC-E567-2613-89C4-2CFBA9F2F35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600;p39">
                <a:extLst>
                  <a:ext uri="{FF2B5EF4-FFF2-40B4-BE49-F238E27FC236}">
                    <a16:creationId xmlns:a16="http://schemas.microsoft.com/office/drawing/2014/main" xmlns="" id="{6D628590-B3B6-AE4B-9038-435E6A6DFEE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601;p39">
                <a:extLst>
                  <a:ext uri="{FF2B5EF4-FFF2-40B4-BE49-F238E27FC236}">
                    <a16:creationId xmlns:a16="http://schemas.microsoft.com/office/drawing/2014/main" xmlns="" id="{711975FC-9CA4-7328-6E02-C63E79EBE7D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602;p39">
                <a:extLst>
                  <a:ext uri="{FF2B5EF4-FFF2-40B4-BE49-F238E27FC236}">
                    <a16:creationId xmlns:a16="http://schemas.microsoft.com/office/drawing/2014/main" xmlns="" id="{E1167372-28C3-B209-83D9-718821D6D5D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603;p39">
                <a:extLst>
                  <a:ext uri="{FF2B5EF4-FFF2-40B4-BE49-F238E27FC236}">
                    <a16:creationId xmlns:a16="http://schemas.microsoft.com/office/drawing/2014/main" xmlns="" id="{B9FD865C-65A1-7FDE-0518-535B0D97B14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604;p39">
                <a:extLst>
                  <a:ext uri="{FF2B5EF4-FFF2-40B4-BE49-F238E27FC236}">
                    <a16:creationId xmlns:a16="http://schemas.microsoft.com/office/drawing/2014/main" xmlns="" id="{73E27E80-69FD-31A9-AA07-7B547E4337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605;p39">
                <a:extLst>
                  <a:ext uri="{FF2B5EF4-FFF2-40B4-BE49-F238E27FC236}">
                    <a16:creationId xmlns:a16="http://schemas.microsoft.com/office/drawing/2014/main" xmlns="" id="{4BBA65EF-522C-16E6-5495-802C839F59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606;p39">
                <a:extLst>
                  <a:ext uri="{FF2B5EF4-FFF2-40B4-BE49-F238E27FC236}">
                    <a16:creationId xmlns:a16="http://schemas.microsoft.com/office/drawing/2014/main" xmlns="" id="{85CFC8A8-1238-084A-9633-B7F3F5C7B37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607;p39">
                <a:extLst>
                  <a:ext uri="{FF2B5EF4-FFF2-40B4-BE49-F238E27FC236}">
                    <a16:creationId xmlns:a16="http://schemas.microsoft.com/office/drawing/2014/main" xmlns="" id="{4549F033-D8A2-33E6-63E3-D1D101B8663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608;p39">
              <a:extLst>
                <a:ext uri="{FF2B5EF4-FFF2-40B4-BE49-F238E27FC236}">
                  <a16:creationId xmlns:a16="http://schemas.microsoft.com/office/drawing/2014/main" xmlns="" id="{7909BA5F-C911-ACC4-4C70-26C3CF2EF4B1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01" name="Google Shape;609;p39">
                <a:extLst>
                  <a:ext uri="{FF2B5EF4-FFF2-40B4-BE49-F238E27FC236}">
                    <a16:creationId xmlns:a16="http://schemas.microsoft.com/office/drawing/2014/main" xmlns="" id="{6AB055AA-6B7B-77E0-AED7-EF66E826CEC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610;p39">
                <a:extLst>
                  <a:ext uri="{FF2B5EF4-FFF2-40B4-BE49-F238E27FC236}">
                    <a16:creationId xmlns:a16="http://schemas.microsoft.com/office/drawing/2014/main" xmlns="" id="{0E26DB7A-0CD4-1A6A-7814-AED422E7CC9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611;p39">
                <a:extLst>
                  <a:ext uri="{FF2B5EF4-FFF2-40B4-BE49-F238E27FC236}">
                    <a16:creationId xmlns:a16="http://schemas.microsoft.com/office/drawing/2014/main" xmlns="" id="{0EBFFADC-3B8D-6C78-785D-DAB6C030315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612;p39">
                <a:extLst>
                  <a:ext uri="{FF2B5EF4-FFF2-40B4-BE49-F238E27FC236}">
                    <a16:creationId xmlns:a16="http://schemas.microsoft.com/office/drawing/2014/main" xmlns="" id="{9A1AAF57-E624-C05F-F86E-5145595CD35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613;p39">
                <a:extLst>
                  <a:ext uri="{FF2B5EF4-FFF2-40B4-BE49-F238E27FC236}">
                    <a16:creationId xmlns:a16="http://schemas.microsoft.com/office/drawing/2014/main" xmlns="" id="{6B284121-E45B-CBEE-DED5-3A8D7DD99B2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614;p39">
                <a:extLst>
                  <a:ext uri="{FF2B5EF4-FFF2-40B4-BE49-F238E27FC236}">
                    <a16:creationId xmlns:a16="http://schemas.microsoft.com/office/drawing/2014/main" xmlns="" id="{57F469C0-FE2F-3800-AD41-42F345C4890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615;p39">
                <a:extLst>
                  <a:ext uri="{FF2B5EF4-FFF2-40B4-BE49-F238E27FC236}">
                    <a16:creationId xmlns:a16="http://schemas.microsoft.com/office/drawing/2014/main" xmlns="" id="{11A55680-0180-4D9B-E988-94360E1A35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616;p39">
                <a:extLst>
                  <a:ext uri="{FF2B5EF4-FFF2-40B4-BE49-F238E27FC236}">
                    <a16:creationId xmlns:a16="http://schemas.microsoft.com/office/drawing/2014/main" xmlns="" id="{E1717BAE-5920-5BB4-6DB2-664C620AEA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617;p39">
                <a:extLst>
                  <a:ext uri="{FF2B5EF4-FFF2-40B4-BE49-F238E27FC236}">
                    <a16:creationId xmlns:a16="http://schemas.microsoft.com/office/drawing/2014/main" xmlns="" id="{FF89BB21-72ED-B40E-9FBF-C9F7E1A48A1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618;p39">
                <a:extLst>
                  <a:ext uri="{FF2B5EF4-FFF2-40B4-BE49-F238E27FC236}">
                    <a16:creationId xmlns:a16="http://schemas.microsoft.com/office/drawing/2014/main" xmlns="" id="{36FF61A0-B70F-86E2-3A9A-ECE66955E6C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619;p39">
                <a:extLst>
                  <a:ext uri="{FF2B5EF4-FFF2-40B4-BE49-F238E27FC236}">
                    <a16:creationId xmlns:a16="http://schemas.microsoft.com/office/drawing/2014/main" xmlns="" id="{79E05FDA-659B-BAAE-4CFE-C860FE3B1AA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620;p39">
                <a:extLst>
                  <a:ext uri="{FF2B5EF4-FFF2-40B4-BE49-F238E27FC236}">
                    <a16:creationId xmlns:a16="http://schemas.microsoft.com/office/drawing/2014/main" xmlns="" id="{409A0ED7-70F7-0109-2852-65B008BEB7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621;p39">
                <a:extLst>
                  <a:ext uri="{FF2B5EF4-FFF2-40B4-BE49-F238E27FC236}">
                    <a16:creationId xmlns:a16="http://schemas.microsoft.com/office/drawing/2014/main" xmlns="" id="{FCB133AC-A469-6871-9119-2581362F086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622;p39">
                <a:extLst>
                  <a:ext uri="{FF2B5EF4-FFF2-40B4-BE49-F238E27FC236}">
                    <a16:creationId xmlns:a16="http://schemas.microsoft.com/office/drawing/2014/main" xmlns="" id="{CC8290C8-73F4-7B18-1DC3-42EDABDC730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623;p39">
                <a:extLst>
                  <a:ext uri="{FF2B5EF4-FFF2-40B4-BE49-F238E27FC236}">
                    <a16:creationId xmlns:a16="http://schemas.microsoft.com/office/drawing/2014/main" xmlns="" id="{17ABF2C0-B70D-E362-5923-89C8A78991E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624;p39">
                <a:extLst>
                  <a:ext uri="{FF2B5EF4-FFF2-40B4-BE49-F238E27FC236}">
                    <a16:creationId xmlns:a16="http://schemas.microsoft.com/office/drawing/2014/main" xmlns="" id="{92969E43-2960-9C42-683D-14C18FD407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625;p39">
                <a:extLst>
                  <a:ext uri="{FF2B5EF4-FFF2-40B4-BE49-F238E27FC236}">
                    <a16:creationId xmlns:a16="http://schemas.microsoft.com/office/drawing/2014/main" xmlns="" id="{7EA57394-E680-C744-0299-66CEE76A4B9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626;p39">
                <a:extLst>
                  <a:ext uri="{FF2B5EF4-FFF2-40B4-BE49-F238E27FC236}">
                    <a16:creationId xmlns:a16="http://schemas.microsoft.com/office/drawing/2014/main" xmlns="" id="{7B7087A9-04AA-443A-BB0D-162344070D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0" name="Google Shape;627;p39">
              <a:extLst>
                <a:ext uri="{FF2B5EF4-FFF2-40B4-BE49-F238E27FC236}">
                  <a16:creationId xmlns:a16="http://schemas.microsoft.com/office/drawing/2014/main" xmlns="" id="{F815D0F2-CAB3-6F45-2E95-0DE4A17BA903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83" name="Google Shape;628;p39">
                <a:extLst>
                  <a:ext uri="{FF2B5EF4-FFF2-40B4-BE49-F238E27FC236}">
                    <a16:creationId xmlns:a16="http://schemas.microsoft.com/office/drawing/2014/main" xmlns="" id="{F77F2668-295A-10A5-B102-C0A93E1D55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629;p39">
                <a:extLst>
                  <a:ext uri="{FF2B5EF4-FFF2-40B4-BE49-F238E27FC236}">
                    <a16:creationId xmlns:a16="http://schemas.microsoft.com/office/drawing/2014/main" xmlns="" id="{92C33186-D60E-3CC6-36B4-BF18778380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630;p39">
                <a:extLst>
                  <a:ext uri="{FF2B5EF4-FFF2-40B4-BE49-F238E27FC236}">
                    <a16:creationId xmlns:a16="http://schemas.microsoft.com/office/drawing/2014/main" xmlns="" id="{127E1ECB-83FA-DF0E-27D9-B67DFBA0758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631;p39">
                <a:extLst>
                  <a:ext uri="{FF2B5EF4-FFF2-40B4-BE49-F238E27FC236}">
                    <a16:creationId xmlns:a16="http://schemas.microsoft.com/office/drawing/2014/main" xmlns="" id="{4C029918-D40A-253E-F00E-3030D6C14B9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632;p39">
                <a:extLst>
                  <a:ext uri="{FF2B5EF4-FFF2-40B4-BE49-F238E27FC236}">
                    <a16:creationId xmlns:a16="http://schemas.microsoft.com/office/drawing/2014/main" xmlns="" id="{79250D70-7A17-4E27-65F1-E880A00EB43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633;p39">
                <a:extLst>
                  <a:ext uri="{FF2B5EF4-FFF2-40B4-BE49-F238E27FC236}">
                    <a16:creationId xmlns:a16="http://schemas.microsoft.com/office/drawing/2014/main" xmlns="" id="{36D6C901-7555-5648-6FB0-84A5744C81D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634;p39">
                <a:extLst>
                  <a:ext uri="{FF2B5EF4-FFF2-40B4-BE49-F238E27FC236}">
                    <a16:creationId xmlns:a16="http://schemas.microsoft.com/office/drawing/2014/main" xmlns="" id="{3CCC1BA8-8852-7FB2-4C8F-FF7D4FE8668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635;p39">
                <a:extLst>
                  <a:ext uri="{FF2B5EF4-FFF2-40B4-BE49-F238E27FC236}">
                    <a16:creationId xmlns:a16="http://schemas.microsoft.com/office/drawing/2014/main" xmlns="" id="{26C575FE-C858-1AD7-8D80-94A34DE11D9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636;p39">
                <a:extLst>
                  <a:ext uri="{FF2B5EF4-FFF2-40B4-BE49-F238E27FC236}">
                    <a16:creationId xmlns:a16="http://schemas.microsoft.com/office/drawing/2014/main" xmlns="" id="{050EA70F-028D-64A2-F1AC-79B05A24E1E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637;p39">
                <a:extLst>
                  <a:ext uri="{FF2B5EF4-FFF2-40B4-BE49-F238E27FC236}">
                    <a16:creationId xmlns:a16="http://schemas.microsoft.com/office/drawing/2014/main" xmlns="" id="{E367EEAF-F96B-A158-73C7-77CF95207E6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638;p39">
                <a:extLst>
                  <a:ext uri="{FF2B5EF4-FFF2-40B4-BE49-F238E27FC236}">
                    <a16:creationId xmlns:a16="http://schemas.microsoft.com/office/drawing/2014/main" xmlns="" id="{D48B571D-7930-67C0-26A7-B4E3DFEB579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639;p39">
                <a:extLst>
                  <a:ext uri="{FF2B5EF4-FFF2-40B4-BE49-F238E27FC236}">
                    <a16:creationId xmlns:a16="http://schemas.microsoft.com/office/drawing/2014/main" xmlns="" id="{9F2FBF01-C55B-CCDA-48D9-F6A889A9BE5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640;p39">
                <a:extLst>
                  <a:ext uri="{FF2B5EF4-FFF2-40B4-BE49-F238E27FC236}">
                    <a16:creationId xmlns:a16="http://schemas.microsoft.com/office/drawing/2014/main" xmlns="" id="{8E661786-239C-F53E-B814-AD6AE5EF7C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641;p39">
                <a:extLst>
                  <a:ext uri="{FF2B5EF4-FFF2-40B4-BE49-F238E27FC236}">
                    <a16:creationId xmlns:a16="http://schemas.microsoft.com/office/drawing/2014/main" xmlns="" id="{6F2E16C4-1591-450E-B1F7-14A06146680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642;p39">
                <a:extLst>
                  <a:ext uri="{FF2B5EF4-FFF2-40B4-BE49-F238E27FC236}">
                    <a16:creationId xmlns:a16="http://schemas.microsoft.com/office/drawing/2014/main" xmlns="" id="{130BC768-A109-A212-C064-4F4E51D5685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643;p39">
                <a:extLst>
                  <a:ext uri="{FF2B5EF4-FFF2-40B4-BE49-F238E27FC236}">
                    <a16:creationId xmlns:a16="http://schemas.microsoft.com/office/drawing/2014/main" xmlns="" id="{C0F09822-1B1E-7193-11E2-1B560FD43E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644;p39">
                <a:extLst>
                  <a:ext uri="{FF2B5EF4-FFF2-40B4-BE49-F238E27FC236}">
                    <a16:creationId xmlns:a16="http://schemas.microsoft.com/office/drawing/2014/main" xmlns="" id="{4BBEB175-CE6C-2557-1AC2-6A35AD5F8AF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645;p39">
                <a:extLst>
                  <a:ext uri="{FF2B5EF4-FFF2-40B4-BE49-F238E27FC236}">
                    <a16:creationId xmlns:a16="http://schemas.microsoft.com/office/drawing/2014/main" xmlns="" id="{CD280509-F596-4AC6-36CE-F43100EFCD2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1" name="Google Shape;646;p39">
              <a:extLst>
                <a:ext uri="{FF2B5EF4-FFF2-40B4-BE49-F238E27FC236}">
                  <a16:creationId xmlns:a16="http://schemas.microsoft.com/office/drawing/2014/main" xmlns="" id="{5B78FEEA-B73E-8FC0-6539-CE00C351A8B2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65" name="Google Shape;647;p39">
                <a:extLst>
                  <a:ext uri="{FF2B5EF4-FFF2-40B4-BE49-F238E27FC236}">
                    <a16:creationId xmlns:a16="http://schemas.microsoft.com/office/drawing/2014/main" xmlns="" id="{811018CE-56A4-902A-0536-CEF6C218DC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648;p39">
                <a:extLst>
                  <a:ext uri="{FF2B5EF4-FFF2-40B4-BE49-F238E27FC236}">
                    <a16:creationId xmlns:a16="http://schemas.microsoft.com/office/drawing/2014/main" xmlns="" id="{C1A3ABF4-7EBC-E715-F39C-1EF10F16CC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649;p39">
                <a:extLst>
                  <a:ext uri="{FF2B5EF4-FFF2-40B4-BE49-F238E27FC236}">
                    <a16:creationId xmlns:a16="http://schemas.microsoft.com/office/drawing/2014/main" xmlns="" id="{02728DE1-6345-CC9E-3B95-B5F6D1560B6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650;p39">
                <a:extLst>
                  <a:ext uri="{FF2B5EF4-FFF2-40B4-BE49-F238E27FC236}">
                    <a16:creationId xmlns:a16="http://schemas.microsoft.com/office/drawing/2014/main" xmlns="" id="{500954AA-0CA4-1FFB-D0FC-E6A266E7838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651;p39">
                <a:extLst>
                  <a:ext uri="{FF2B5EF4-FFF2-40B4-BE49-F238E27FC236}">
                    <a16:creationId xmlns:a16="http://schemas.microsoft.com/office/drawing/2014/main" xmlns="" id="{47BAE374-3B63-0C31-328A-BB9965A74B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652;p39">
                <a:extLst>
                  <a:ext uri="{FF2B5EF4-FFF2-40B4-BE49-F238E27FC236}">
                    <a16:creationId xmlns:a16="http://schemas.microsoft.com/office/drawing/2014/main" xmlns="" id="{D9AE577E-9A5D-67AB-DBFC-D3992EF791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653;p39">
                <a:extLst>
                  <a:ext uri="{FF2B5EF4-FFF2-40B4-BE49-F238E27FC236}">
                    <a16:creationId xmlns:a16="http://schemas.microsoft.com/office/drawing/2014/main" xmlns="" id="{DCC22822-C056-CD8F-A20D-A1A4377C634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654;p39">
                <a:extLst>
                  <a:ext uri="{FF2B5EF4-FFF2-40B4-BE49-F238E27FC236}">
                    <a16:creationId xmlns:a16="http://schemas.microsoft.com/office/drawing/2014/main" xmlns="" id="{E550AD67-E9E3-93B1-EE57-40BCB9E5CEE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655;p39">
                <a:extLst>
                  <a:ext uri="{FF2B5EF4-FFF2-40B4-BE49-F238E27FC236}">
                    <a16:creationId xmlns:a16="http://schemas.microsoft.com/office/drawing/2014/main" xmlns="" id="{4ECD84AF-5B5E-0A2F-B295-FC8EBC1F6D5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656;p39">
                <a:extLst>
                  <a:ext uri="{FF2B5EF4-FFF2-40B4-BE49-F238E27FC236}">
                    <a16:creationId xmlns:a16="http://schemas.microsoft.com/office/drawing/2014/main" xmlns="" id="{3EA5157B-E17A-82D3-C16D-F8AF4E3EA5B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657;p39">
                <a:extLst>
                  <a:ext uri="{FF2B5EF4-FFF2-40B4-BE49-F238E27FC236}">
                    <a16:creationId xmlns:a16="http://schemas.microsoft.com/office/drawing/2014/main" xmlns="" id="{CD966AD6-8A13-46F4-A5B7-8CFC9CD9C0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658;p39">
                <a:extLst>
                  <a:ext uri="{FF2B5EF4-FFF2-40B4-BE49-F238E27FC236}">
                    <a16:creationId xmlns:a16="http://schemas.microsoft.com/office/drawing/2014/main" xmlns="" id="{4CD0B8E1-F353-B944-647D-D004A846BA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659;p39">
                <a:extLst>
                  <a:ext uri="{FF2B5EF4-FFF2-40B4-BE49-F238E27FC236}">
                    <a16:creationId xmlns:a16="http://schemas.microsoft.com/office/drawing/2014/main" xmlns="" id="{EDDDBE8B-8C5F-6008-487E-3AF1944BBC1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660;p39">
                <a:extLst>
                  <a:ext uri="{FF2B5EF4-FFF2-40B4-BE49-F238E27FC236}">
                    <a16:creationId xmlns:a16="http://schemas.microsoft.com/office/drawing/2014/main" xmlns="" id="{99DE8BF2-7211-596F-427A-44A23164899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661;p39">
                <a:extLst>
                  <a:ext uri="{FF2B5EF4-FFF2-40B4-BE49-F238E27FC236}">
                    <a16:creationId xmlns:a16="http://schemas.microsoft.com/office/drawing/2014/main" xmlns="" id="{23150C3E-E337-33BB-636B-860FF062A00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662;p39">
                <a:extLst>
                  <a:ext uri="{FF2B5EF4-FFF2-40B4-BE49-F238E27FC236}">
                    <a16:creationId xmlns:a16="http://schemas.microsoft.com/office/drawing/2014/main" xmlns="" id="{0DE67051-64E2-6950-10B2-21FE8630DF8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663;p39">
                <a:extLst>
                  <a:ext uri="{FF2B5EF4-FFF2-40B4-BE49-F238E27FC236}">
                    <a16:creationId xmlns:a16="http://schemas.microsoft.com/office/drawing/2014/main" xmlns="" id="{B3CD3304-52E3-9F85-06C2-44CDD092C58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664;p39">
                <a:extLst>
                  <a:ext uri="{FF2B5EF4-FFF2-40B4-BE49-F238E27FC236}">
                    <a16:creationId xmlns:a16="http://schemas.microsoft.com/office/drawing/2014/main" xmlns="" id="{345D921E-2D18-7DD9-ACA1-B9FBD5A2CA2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665;p39">
              <a:extLst>
                <a:ext uri="{FF2B5EF4-FFF2-40B4-BE49-F238E27FC236}">
                  <a16:creationId xmlns:a16="http://schemas.microsoft.com/office/drawing/2014/main" xmlns="" id="{B41B83E9-4396-C787-61EE-5A4FA7A57DBB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47" name="Google Shape;666;p39">
                <a:extLst>
                  <a:ext uri="{FF2B5EF4-FFF2-40B4-BE49-F238E27FC236}">
                    <a16:creationId xmlns:a16="http://schemas.microsoft.com/office/drawing/2014/main" xmlns="" id="{0FE87568-534A-25CE-E286-A5E133CB481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667;p39">
                <a:extLst>
                  <a:ext uri="{FF2B5EF4-FFF2-40B4-BE49-F238E27FC236}">
                    <a16:creationId xmlns:a16="http://schemas.microsoft.com/office/drawing/2014/main" xmlns="" id="{51F25D8E-4665-696C-9E69-10C76649603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668;p39">
                <a:extLst>
                  <a:ext uri="{FF2B5EF4-FFF2-40B4-BE49-F238E27FC236}">
                    <a16:creationId xmlns:a16="http://schemas.microsoft.com/office/drawing/2014/main" xmlns="" id="{CEE992F6-0486-B97C-FA8C-ACD133E2F2D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669;p39">
                <a:extLst>
                  <a:ext uri="{FF2B5EF4-FFF2-40B4-BE49-F238E27FC236}">
                    <a16:creationId xmlns:a16="http://schemas.microsoft.com/office/drawing/2014/main" xmlns="" id="{2E994456-64A0-59E4-9A56-8B133FCDE4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670;p39">
                <a:extLst>
                  <a:ext uri="{FF2B5EF4-FFF2-40B4-BE49-F238E27FC236}">
                    <a16:creationId xmlns:a16="http://schemas.microsoft.com/office/drawing/2014/main" xmlns="" id="{41FC1B7D-22F4-908D-8A00-0F3C5AB57F6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671;p39">
                <a:extLst>
                  <a:ext uri="{FF2B5EF4-FFF2-40B4-BE49-F238E27FC236}">
                    <a16:creationId xmlns:a16="http://schemas.microsoft.com/office/drawing/2014/main" xmlns="" id="{C3701174-6972-EDFB-1B4E-51F09B042A4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672;p39">
                <a:extLst>
                  <a:ext uri="{FF2B5EF4-FFF2-40B4-BE49-F238E27FC236}">
                    <a16:creationId xmlns:a16="http://schemas.microsoft.com/office/drawing/2014/main" xmlns="" id="{CDB24990-A1DD-F786-30C2-D8AE0B28096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673;p39">
                <a:extLst>
                  <a:ext uri="{FF2B5EF4-FFF2-40B4-BE49-F238E27FC236}">
                    <a16:creationId xmlns:a16="http://schemas.microsoft.com/office/drawing/2014/main" xmlns="" id="{99224B03-1E94-BF3D-C138-87466F68E68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674;p39">
                <a:extLst>
                  <a:ext uri="{FF2B5EF4-FFF2-40B4-BE49-F238E27FC236}">
                    <a16:creationId xmlns:a16="http://schemas.microsoft.com/office/drawing/2014/main" xmlns="" id="{8BDA35AD-9BF0-AE1F-EB53-7CCFE9E5763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675;p39">
                <a:extLst>
                  <a:ext uri="{FF2B5EF4-FFF2-40B4-BE49-F238E27FC236}">
                    <a16:creationId xmlns:a16="http://schemas.microsoft.com/office/drawing/2014/main" xmlns="" id="{2C8365EC-5F41-11FC-3CB9-90BE682D8A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676;p39">
                <a:extLst>
                  <a:ext uri="{FF2B5EF4-FFF2-40B4-BE49-F238E27FC236}">
                    <a16:creationId xmlns:a16="http://schemas.microsoft.com/office/drawing/2014/main" xmlns="" id="{F6569CFD-D2DA-E830-EDC5-9695C73B6AE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677;p39">
                <a:extLst>
                  <a:ext uri="{FF2B5EF4-FFF2-40B4-BE49-F238E27FC236}">
                    <a16:creationId xmlns:a16="http://schemas.microsoft.com/office/drawing/2014/main" xmlns="" id="{A4C7D439-C43D-B704-43DC-A3935A3F4FF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678;p39">
                <a:extLst>
                  <a:ext uri="{FF2B5EF4-FFF2-40B4-BE49-F238E27FC236}">
                    <a16:creationId xmlns:a16="http://schemas.microsoft.com/office/drawing/2014/main" xmlns="" id="{36EE83E3-F660-BCAD-07C7-72E6A63D762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679;p39">
                <a:extLst>
                  <a:ext uri="{FF2B5EF4-FFF2-40B4-BE49-F238E27FC236}">
                    <a16:creationId xmlns:a16="http://schemas.microsoft.com/office/drawing/2014/main" xmlns="" id="{5345A21E-3A74-59B4-FF5B-323B82ACF5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680;p39">
                <a:extLst>
                  <a:ext uri="{FF2B5EF4-FFF2-40B4-BE49-F238E27FC236}">
                    <a16:creationId xmlns:a16="http://schemas.microsoft.com/office/drawing/2014/main" xmlns="" id="{810EEB38-2A27-03F1-1489-859B5FE36F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681;p39">
                <a:extLst>
                  <a:ext uri="{FF2B5EF4-FFF2-40B4-BE49-F238E27FC236}">
                    <a16:creationId xmlns:a16="http://schemas.microsoft.com/office/drawing/2014/main" xmlns="" id="{9A021F77-9E3A-837B-4F94-00869AFBC1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682;p39">
                <a:extLst>
                  <a:ext uri="{FF2B5EF4-FFF2-40B4-BE49-F238E27FC236}">
                    <a16:creationId xmlns:a16="http://schemas.microsoft.com/office/drawing/2014/main" xmlns="" id="{93AC39AD-2151-7E0C-5137-E34FF928AD4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683;p39">
                <a:extLst>
                  <a:ext uri="{FF2B5EF4-FFF2-40B4-BE49-F238E27FC236}">
                    <a16:creationId xmlns:a16="http://schemas.microsoft.com/office/drawing/2014/main" xmlns="" id="{E7F2F354-95D8-8DE9-2257-01DF3681716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3" name="Google Shape;684;p39">
              <a:extLst>
                <a:ext uri="{FF2B5EF4-FFF2-40B4-BE49-F238E27FC236}">
                  <a16:creationId xmlns:a16="http://schemas.microsoft.com/office/drawing/2014/main" xmlns="" id="{4353C5C5-886B-C9A3-2F52-0E9F193C69B8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29" name="Google Shape;685;p39">
                <a:extLst>
                  <a:ext uri="{FF2B5EF4-FFF2-40B4-BE49-F238E27FC236}">
                    <a16:creationId xmlns:a16="http://schemas.microsoft.com/office/drawing/2014/main" xmlns="" id="{76E389BE-D99A-D631-8B0F-150AA4BD21F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686;p39">
                <a:extLst>
                  <a:ext uri="{FF2B5EF4-FFF2-40B4-BE49-F238E27FC236}">
                    <a16:creationId xmlns:a16="http://schemas.microsoft.com/office/drawing/2014/main" xmlns="" id="{56328C9A-9A01-364B-9792-AB27EDF2EEB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687;p39">
                <a:extLst>
                  <a:ext uri="{FF2B5EF4-FFF2-40B4-BE49-F238E27FC236}">
                    <a16:creationId xmlns:a16="http://schemas.microsoft.com/office/drawing/2014/main" xmlns="" id="{C11BA0F1-6399-6A97-27C5-E620028A0F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688;p39">
                <a:extLst>
                  <a:ext uri="{FF2B5EF4-FFF2-40B4-BE49-F238E27FC236}">
                    <a16:creationId xmlns:a16="http://schemas.microsoft.com/office/drawing/2014/main" xmlns="" id="{6A0517CC-2528-CC62-D28D-EFE1FEE9D4E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689;p39">
                <a:extLst>
                  <a:ext uri="{FF2B5EF4-FFF2-40B4-BE49-F238E27FC236}">
                    <a16:creationId xmlns:a16="http://schemas.microsoft.com/office/drawing/2014/main" xmlns="" id="{897269F0-F099-DDF9-0B5E-F3C227B8FCB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690;p39">
                <a:extLst>
                  <a:ext uri="{FF2B5EF4-FFF2-40B4-BE49-F238E27FC236}">
                    <a16:creationId xmlns:a16="http://schemas.microsoft.com/office/drawing/2014/main" xmlns="" id="{BCB7FA99-F62D-33E7-BECA-5FB93E617CC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691;p39">
                <a:extLst>
                  <a:ext uri="{FF2B5EF4-FFF2-40B4-BE49-F238E27FC236}">
                    <a16:creationId xmlns:a16="http://schemas.microsoft.com/office/drawing/2014/main" xmlns="" id="{21DCDC33-DFF5-02AC-D845-24D7A3F9F68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692;p39">
                <a:extLst>
                  <a:ext uri="{FF2B5EF4-FFF2-40B4-BE49-F238E27FC236}">
                    <a16:creationId xmlns:a16="http://schemas.microsoft.com/office/drawing/2014/main" xmlns="" id="{0317B60D-0A82-A5CF-E96B-97254327F20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693;p39">
                <a:extLst>
                  <a:ext uri="{FF2B5EF4-FFF2-40B4-BE49-F238E27FC236}">
                    <a16:creationId xmlns:a16="http://schemas.microsoft.com/office/drawing/2014/main" xmlns="" id="{160655B7-D4BC-A06E-0118-08654AFC58C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694;p39">
                <a:extLst>
                  <a:ext uri="{FF2B5EF4-FFF2-40B4-BE49-F238E27FC236}">
                    <a16:creationId xmlns:a16="http://schemas.microsoft.com/office/drawing/2014/main" xmlns="" id="{4363D582-3436-4B09-32C1-F4097350431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695;p39">
                <a:extLst>
                  <a:ext uri="{FF2B5EF4-FFF2-40B4-BE49-F238E27FC236}">
                    <a16:creationId xmlns:a16="http://schemas.microsoft.com/office/drawing/2014/main" xmlns="" id="{B2AF5D8B-EC83-52E4-704A-85445CBC0FA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696;p39">
                <a:extLst>
                  <a:ext uri="{FF2B5EF4-FFF2-40B4-BE49-F238E27FC236}">
                    <a16:creationId xmlns:a16="http://schemas.microsoft.com/office/drawing/2014/main" xmlns="" id="{CBAEA070-06FE-FA2D-03F7-8D2FD31E79B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697;p39">
                <a:extLst>
                  <a:ext uri="{FF2B5EF4-FFF2-40B4-BE49-F238E27FC236}">
                    <a16:creationId xmlns:a16="http://schemas.microsoft.com/office/drawing/2014/main" xmlns="" id="{8493D360-4419-AD6B-7646-2F603484C2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698;p39">
                <a:extLst>
                  <a:ext uri="{FF2B5EF4-FFF2-40B4-BE49-F238E27FC236}">
                    <a16:creationId xmlns:a16="http://schemas.microsoft.com/office/drawing/2014/main" xmlns="" id="{FDF356CC-A089-A7B1-DA22-1C5D04BA3E6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699;p39">
                <a:extLst>
                  <a:ext uri="{FF2B5EF4-FFF2-40B4-BE49-F238E27FC236}">
                    <a16:creationId xmlns:a16="http://schemas.microsoft.com/office/drawing/2014/main" xmlns="" id="{1654027C-DABC-B39F-DAD5-DBA6123AD44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700;p39">
                <a:extLst>
                  <a:ext uri="{FF2B5EF4-FFF2-40B4-BE49-F238E27FC236}">
                    <a16:creationId xmlns:a16="http://schemas.microsoft.com/office/drawing/2014/main" xmlns="" id="{5E482FEF-8BFD-66F0-23C0-C08A8CABE76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701;p39">
                <a:extLst>
                  <a:ext uri="{FF2B5EF4-FFF2-40B4-BE49-F238E27FC236}">
                    <a16:creationId xmlns:a16="http://schemas.microsoft.com/office/drawing/2014/main" xmlns="" id="{B2C76356-E3DE-DCED-6CA2-8AFD9917A91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702;p39">
                <a:extLst>
                  <a:ext uri="{FF2B5EF4-FFF2-40B4-BE49-F238E27FC236}">
                    <a16:creationId xmlns:a16="http://schemas.microsoft.com/office/drawing/2014/main" xmlns="" id="{FF5228F4-E845-59DF-3BEA-0F38619F16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4" name="Google Shape;703;p39">
              <a:extLst>
                <a:ext uri="{FF2B5EF4-FFF2-40B4-BE49-F238E27FC236}">
                  <a16:creationId xmlns:a16="http://schemas.microsoft.com/office/drawing/2014/main" xmlns="" id="{35C53D13-1DBB-5EF8-D7C1-1284CFE44C4E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11" name="Google Shape;704;p39">
                <a:extLst>
                  <a:ext uri="{FF2B5EF4-FFF2-40B4-BE49-F238E27FC236}">
                    <a16:creationId xmlns:a16="http://schemas.microsoft.com/office/drawing/2014/main" xmlns="" id="{0FC17449-AE86-24DB-2B79-AEAFF7F3FCC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705;p39">
                <a:extLst>
                  <a:ext uri="{FF2B5EF4-FFF2-40B4-BE49-F238E27FC236}">
                    <a16:creationId xmlns:a16="http://schemas.microsoft.com/office/drawing/2014/main" xmlns="" id="{E1E57F39-7A3D-4CBC-86DE-6EC0A0B4C53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706;p39">
                <a:extLst>
                  <a:ext uri="{FF2B5EF4-FFF2-40B4-BE49-F238E27FC236}">
                    <a16:creationId xmlns:a16="http://schemas.microsoft.com/office/drawing/2014/main" xmlns="" id="{F4DF1553-7776-1FD8-5073-60E39227633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707;p39">
                <a:extLst>
                  <a:ext uri="{FF2B5EF4-FFF2-40B4-BE49-F238E27FC236}">
                    <a16:creationId xmlns:a16="http://schemas.microsoft.com/office/drawing/2014/main" xmlns="" id="{3A1FC193-D4BA-23A6-D618-A1A310461E9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708;p39">
                <a:extLst>
                  <a:ext uri="{FF2B5EF4-FFF2-40B4-BE49-F238E27FC236}">
                    <a16:creationId xmlns:a16="http://schemas.microsoft.com/office/drawing/2014/main" xmlns="" id="{BC3D801F-6D3A-ADA4-1EDF-094AD0CF277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709;p39">
                <a:extLst>
                  <a:ext uri="{FF2B5EF4-FFF2-40B4-BE49-F238E27FC236}">
                    <a16:creationId xmlns:a16="http://schemas.microsoft.com/office/drawing/2014/main" xmlns="" id="{186F8429-036B-6975-92A9-620204D83BD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710;p39">
                <a:extLst>
                  <a:ext uri="{FF2B5EF4-FFF2-40B4-BE49-F238E27FC236}">
                    <a16:creationId xmlns:a16="http://schemas.microsoft.com/office/drawing/2014/main" xmlns="" id="{9B6FEDDC-DF47-B9DB-F607-1688BD1017C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711;p39">
                <a:extLst>
                  <a:ext uri="{FF2B5EF4-FFF2-40B4-BE49-F238E27FC236}">
                    <a16:creationId xmlns:a16="http://schemas.microsoft.com/office/drawing/2014/main" xmlns="" id="{E044AD8B-9C24-EE60-62A7-FB8B7EC519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712;p39">
                <a:extLst>
                  <a:ext uri="{FF2B5EF4-FFF2-40B4-BE49-F238E27FC236}">
                    <a16:creationId xmlns:a16="http://schemas.microsoft.com/office/drawing/2014/main" xmlns="" id="{E9B04C3B-1E77-498D-62D5-49C83AD8012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713;p39">
                <a:extLst>
                  <a:ext uri="{FF2B5EF4-FFF2-40B4-BE49-F238E27FC236}">
                    <a16:creationId xmlns:a16="http://schemas.microsoft.com/office/drawing/2014/main" xmlns="" id="{167F24C9-8979-DA07-2A9C-E5CA49366DD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714;p39">
                <a:extLst>
                  <a:ext uri="{FF2B5EF4-FFF2-40B4-BE49-F238E27FC236}">
                    <a16:creationId xmlns:a16="http://schemas.microsoft.com/office/drawing/2014/main" xmlns="" id="{CB1DD910-C86B-04B6-C46F-7040C979A5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715;p39">
                <a:extLst>
                  <a:ext uri="{FF2B5EF4-FFF2-40B4-BE49-F238E27FC236}">
                    <a16:creationId xmlns:a16="http://schemas.microsoft.com/office/drawing/2014/main" xmlns="" id="{808E92FB-0A96-1979-6806-C36D1DD3A6E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716;p39">
                <a:extLst>
                  <a:ext uri="{FF2B5EF4-FFF2-40B4-BE49-F238E27FC236}">
                    <a16:creationId xmlns:a16="http://schemas.microsoft.com/office/drawing/2014/main" xmlns="" id="{43CC6307-AA0F-65B3-AC3D-C6AA80CBB38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717;p39">
                <a:extLst>
                  <a:ext uri="{FF2B5EF4-FFF2-40B4-BE49-F238E27FC236}">
                    <a16:creationId xmlns:a16="http://schemas.microsoft.com/office/drawing/2014/main" xmlns="" id="{0FED0A00-D21F-D6EC-E88E-21EAC27E21E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718;p39">
                <a:extLst>
                  <a:ext uri="{FF2B5EF4-FFF2-40B4-BE49-F238E27FC236}">
                    <a16:creationId xmlns:a16="http://schemas.microsoft.com/office/drawing/2014/main" xmlns="" id="{58EC6DDE-E468-F8C9-B1A2-E5444B92014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719;p39">
                <a:extLst>
                  <a:ext uri="{FF2B5EF4-FFF2-40B4-BE49-F238E27FC236}">
                    <a16:creationId xmlns:a16="http://schemas.microsoft.com/office/drawing/2014/main" xmlns="" id="{63F40FF4-DC68-C390-8179-91CC9AEA2BC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720;p39">
                <a:extLst>
                  <a:ext uri="{FF2B5EF4-FFF2-40B4-BE49-F238E27FC236}">
                    <a16:creationId xmlns:a16="http://schemas.microsoft.com/office/drawing/2014/main" xmlns="" id="{3550DE24-59FC-BF1F-2D07-69F00B00002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721;p39">
                <a:extLst>
                  <a:ext uri="{FF2B5EF4-FFF2-40B4-BE49-F238E27FC236}">
                    <a16:creationId xmlns:a16="http://schemas.microsoft.com/office/drawing/2014/main" xmlns="" id="{AB41B172-5AF8-A20A-1B4F-1CF61A71E5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722;p39">
              <a:extLst>
                <a:ext uri="{FF2B5EF4-FFF2-40B4-BE49-F238E27FC236}">
                  <a16:creationId xmlns:a16="http://schemas.microsoft.com/office/drawing/2014/main" xmlns="" id="{522142F9-6831-184F-4754-796CDDD862CA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93" name="Google Shape;723;p39">
                <a:extLst>
                  <a:ext uri="{FF2B5EF4-FFF2-40B4-BE49-F238E27FC236}">
                    <a16:creationId xmlns:a16="http://schemas.microsoft.com/office/drawing/2014/main" xmlns="" id="{DCC19D3B-E6E9-3A48-B9C6-C492858443F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724;p39">
                <a:extLst>
                  <a:ext uri="{FF2B5EF4-FFF2-40B4-BE49-F238E27FC236}">
                    <a16:creationId xmlns:a16="http://schemas.microsoft.com/office/drawing/2014/main" xmlns="" id="{66C1D96F-5985-849C-E8AC-B948383ADD3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725;p39">
                <a:extLst>
                  <a:ext uri="{FF2B5EF4-FFF2-40B4-BE49-F238E27FC236}">
                    <a16:creationId xmlns:a16="http://schemas.microsoft.com/office/drawing/2014/main" xmlns="" id="{E19816B5-1F54-197B-A8A7-56610B837FB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726;p39">
                <a:extLst>
                  <a:ext uri="{FF2B5EF4-FFF2-40B4-BE49-F238E27FC236}">
                    <a16:creationId xmlns:a16="http://schemas.microsoft.com/office/drawing/2014/main" xmlns="" id="{D04F6D29-6604-E042-8BAF-050BCA8CBB6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727;p39">
                <a:extLst>
                  <a:ext uri="{FF2B5EF4-FFF2-40B4-BE49-F238E27FC236}">
                    <a16:creationId xmlns:a16="http://schemas.microsoft.com/office/drawing/2014/main" xmlns="" id="{2F38314E-4B89-A433-7A84-CE32105479A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728;p39">
                <a:extLst>
                  <a:ext uri="{FF2B5EF4-FFF2-40B4-BE49-F238E27FC236}">
                    <a16:creationId xmlns:a16="http://schemas.microsoft.com/office/drawing/2014/main" xmlns="" id="{6E0FE890-5499-1815-1512-E68EBEC13A0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729;p39">
                <a:extLst>
                  <a:ext uri="{FF2B5EF4-FFF2-40B4-BE49-F238E27FC236}">
                    <a16:creationId xmlns:a16="http://schemas.microsoft.com/office/drawing/2014/main" xmlns="" id="{4A4A437A-CBFA-45C3-809F-0B5B04B0912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730;p39">
                <a:extLst>
                  <a:ext uri="{FF2B5EF4-FFF2-40B4-BE49-F238E27FC236}">
                    <a16:creationId xmlns:a16="http://schemas.microsoft.com/office/drawing/2014/main" xmlns="" id="{4E661A4B-7F3E-1E60-2FE8-BAD6AFFE08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731;p39">
                <a:extLst>
                  <a:ext uri="{FF2B5EF4-FFF2-40B4-BE49-F238E27FC236}">
                    <a16:creationId xmlns:a16="http://schemas.microsoft.com/office/drawing/2014/main" xmlns="" id="{4656F88C-DD7B-83DB-E236-5F6E3B314E1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732;p39">
                <a:extLst>
                  <a:ext uri="{FF2B5EF4-FFF2-40B4-BE49-F238E27FC236}">
                    <a16:creationId xmlns:a16="http://schemas.microsoft.com/office/drawing/2014/main" xmlns="" id="{0D8F0963-BED5-A3B6-5DC0-81A7FAC2340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733;p39">
                <a:extLst>
                  <a:ext uri="{FF2B5EF4-FFF2-40B4-BE49-F238E27FC236}">
                    <a16:creationId xmlns:a16="http://schemas.microsoft.com/office/drawing/2014/main" xmlns="" id="{02B540B4-93FB-4D13-A213-B9B73B8317A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734;p39">
                <a:extLst>
                  <a:ext uri="{FF2B5EF4-FFF2-40B4-BE49-F238E27FC236}">
                    <a16:creationId xmlns:a16="http://schemas.microsoft.com/office/drawing/2014/main" xmlns="" id="{AEB06C88-4551-A483-E933-5631D12FE6E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735;p39">
                <a:extLst>
                  <a:ext uri="{FF2B5EF4-FFF2-40B4-BE49-F238E27FC236}">
                    <a16:creationId xmlns:a16="http://schemas.microsoft.com/office/drawing/2014/main" xmlns="" id="{46BAA1F1-F5F8-7E08-2C04-2E2164C6B7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736;p39">
                <a:extLst>
                  <a:ext uri="{FF2B5EF4-FFF2-40B4-BE49-F238E27FC236}">
                    <a16:creationId xmlns:a16="http://schemas.microsoft.com/office/drawing/2014/main" xmlns="" id="{17C08ADD-2715-3065-4315-95915B411BE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737;p39">
                <a:extLst>
                  <a:ext uri="{FF2B5EF4-FFF2-40B4-BE49-F238E27FC236}">
                    <a16:creationId xmlns:a16="http://schemas.microsoft.com/office/drawing/2014/main" xmlns="" id="{9AD129EE-7687-9219-19FA-27F18B5D0C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738;p39">
                <a:extLst>
                  <a:ext uri="{FF2B5EF4-FFF2-40B4-BE49-F238E27FC236}">
                    <a16:creationId xmlns:a16="http://schemas.microsoft.com/office/drawing/2014/main" xmlns="" id="{4E9E48C0-2668-A054-1F7E-82C8DE67F3D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739;p39">
                <a:extLst>
                  <a:ext uri="{FF2B5EF4-FFF2-40B4-BE49-F238E27FC236}">
                    <a16:creationId xmlns:a16="http://schemas.microsoft.com/office/drawing/2014/main" xmlns="" id="{451EC87E-7E5C-5847-4761-742A5F59507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740;p39">
                <a:extLst>
                  <a:ext uri="{FF2B5EF4-FFF2-40B4-BE49-F238E27FC236}">
                    <a16:creationId xmlns:a16="http://schemas.microsoft.com/office/drawing/2014/main" xmlns="" id="{DFA96E99-5B9E-7C16-AC25-EAE74548586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6" name="Google Shape;741;p39">
              <a:extLst>
                <a:ext uri="{FF2B5EF4-FFF2-40B4-BE49-F238E27FC236}">
                  <a16:creationId xmlns:a16="http://schemas.microsoft.com/office/drawing/2014/main" xmlns="" id="{54AA48B7-A191-74A7-924A-6EF92ACFC068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75" name="Google Shape;742;p39">
                <a:extLst>
                  <a:ext uri="{FF2B5EF4-FFF2-40B4-BE49-F238E27FC236}">
                    <a16:creationId xmlns:a16="http://schemas.microsoft.com/office/drawing/2014/main" xmlns="" id="{6EAA6022-E253-9614-A4D1-B9658E0484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743;p39">
                <a:extLst>
                  <a:ext uri="{FF2B5EF4-FFF2-40B4-BE49-F238E27FC236}">
                    <a16:creationId xmlns:a16="http://schemas.microsoft.com/office/drawing/2014/main" xmlns="" id="{4530141D-3CED-EDCA-2287-38C55A7EFA7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744;p39">
                <a:extLst>
                  <a:ext uri="{FF2B5EF4-FFF2-40B4-BE49-F238E27FC236}">
                    <a16:creationId xmlns:a16="http://schemas.microsoft.com/office/drawing/2014/main" xmlns="" id="{0309037A-BA37-B22A-3D96-0BF7528164A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745;p39">
                <a:extLst>
                  <a:ext uri="{FF2B5EF4-FFF2-40B4-BE49-F238E27FC236}">
                    <a16:creationId xmlns:a16="http://schemas.microsoft.com/office/drawing/2014/main" xmlns="" id="{7971D045-5D0B-5954-5AB0-A07DD724B51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746;p39">
                <a:extLst>
                  <a:ext uri="{FF2B5EF4-FFF2-40B4-BE49-F238E27FC236}">
                    <a16:creationId xmlns:a16="http://schemas.microsoft.com/office/drawing/2014/main" xmlns="" id="{99E36C19-8943-0A43-1EA2-5675C4049F4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747;p39">
                <a:extLst>
                  <a:ext uri="{FF2B5EF4-FFF2-40B4-BE49-F238E27FC236}">
                    <a16:creationId xmlns:a16="http://schemas.microsoft.com/office/drawing/2014/main" xmlns="" id="{5AB80E85-322B-85CF-249A-6C1AC5CC695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748;p39">
                <a:extLst>
                  <a:ext uri="{FF2B5EF4-FFF2-40B4-BE49-F238E27FC236}">
                    <a16:creationId xmlns:a16="http://schemas.microsoft.com/office/drawing/2014/main" xmlns="" id="{E9E52E7A-D467-97A8-5C06-024474AD9E2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749;p39">
                <a:extLst>
                  <a:ext uri="{FF2B5EF4-FFF2-40B4-BE49-F238E27FC236}">
                    <a16:creationId xmlns:a16="http://schemas.microsoft.com/office/drawing/2014/main" xmlns="" id="{0A8648C7-2612-E1E0-87C4-B7DFE29602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750;p39">
                <a:extLst>
                  <a:ext uri="{FF2B5EF4-FFF2-40B4-BE49-F238E27FC236}">
                    <a16:creationId xmlns:a16="http://schemas.microsoft.com/office/drawing/2014/main" xmlns="" id="{4B24E386-3AB2-4002-DDD1-BDDB36CAAAD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751;p39">
                <a:extLst>
                  <a:ext uri="{FF2B5EF4-FFF2-40B4-BE49-F238E27FC236}">
                    <a16:creationId xmlns:a16="http://schemas.microsoft.com/office/drawing/2014/main" xmlns="" id="{78DD17FE-36DE-5616-DDFD-D831081DB9D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752;p39">
                <a:extLst>
                  <a:ext uri="{FF2B5EF4-FFF2-40B4-BE49-F238E27FC236}">
                    <a16:creationId xmlns:a16="http://schemas.microsoft.com/office/drawing/2014/main" xmlns="" id="{2D69AAC4-9ACB-ACF3-7CD3-6FF3111AE63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753;p39">
                <a:extLst>
                  <a:ext uri="{FF2B5EF4-FFF2-40B4-BE49-F238E27FC236}">
                    <a16:creationId xmlns:a16="http://schemas.microsoft.com/office/drawing/2014/main" xmlns="" id="{4419F921-76CF-D275-F75E-76C3AE5F0C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754;p39">
                <a:extLst>
                  <a:ext uri="{FF2B5EF4-FFF2-40B4-BE49-F238E27FC236}">
                    <a16:creationId xmlns:a16="http://schemas.microsoft.com/office/drawing/2014/main" xmlns="" id="{C7D6F939-7367-7F18-3A72-53B19304D41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755;p39">
                <a:extLst>
                  <a:ext uri="{FF2B5EF4-FFF2-40B4-BE49-F238E27FC236}">
                    <a16:creationId xmlns:a16="http://schemas.microsoft.com/office/drawing/2014/main" xmlns="" id="{87D6F7F3-50A9-5045-69E2-C27042FECB7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756;p39">
                <a:extLst>
                  <a:ext uri="{FF2B5EF4-FFF2-40B4-BE49-F238E27FC236}">
                    <a16:creationId xmlns:a16="http://schemas.microsoft.com/office/drawing/2014/main" xmlns="" id="{DA582571-1081-0240-9F57-3905999265A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757;p39">
                <a:extLst>
                  <a:ext uri="{FF2B5EF4-FFF2-40B4-BE49-F238E27FC236}">
                    <a16:creationId xmlns:a16="http://schemas.microsoft.com/office/drawing/2014/main" xmlns="" id="{017412F2-A5C6-C0B6-F02F-26BCB46D65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758;p39">
                <a:extLst>
                  <a:ext uri="{FF2B5EF4-FFF2-40B4-BE49-F238E27FC236}">
                    <a16:creationId xmlns:a16="http://schemas.microsoft.com/office/drawing/2014/main" xmlns="" id="{4D901FB0-FEB0-90FA-04B4-64479038BDC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759;p39">
                <a:extLst>
                  <a:ext uri="{FF2B5EF4-FFF2-40B4-BE49-F238E27FC236}">
                    <a16:creationId xmlns:a16="http://schemas.microsoft.com/office/drawing/2014/main" xmlns="" id="{CEC21D39-5601-89E7-B0BD-DD71E9AB5C7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7" name="Google Shape;760;p39">
              <a:extLst>
                <a:ext uri="{FF2B5EF4-FFF2-40B4-BE49-F238E27FC236}">
                  <a16:creationId xmlns:a16="http://schemas.microsoft.com/office/drawing/2014/main" xmlns="" id="{57570663-7BB1-12D2-8062-AB0664A31834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57" name="Google Shape;761;p39">
                <a:extLst>
                  <a:ext uri="{FF2B5EF4-FFF2-40B4-BE49-F238E27FC236}">
                    <a16:creationId xmlns:a16="http://schemas.microsoft.com/office/drawing/2014/main" xmlns="" id="{4218CF66-AA46-A483-DD49-650EC8036AB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762;p39">
                <a:extLst>
                  <a:ext uri="{FF2B5EF4-FFF2-40B4-BE49-F238E27FC236}">
                    <a16:creationId xmlns:a16="http://schemas.microsoft.com/office/drawing/2014/main" xmlns="" id="{FDFA0102-B19F-57C6-B057-8B874F14FA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763;p39">
                <a:extLst>
                  <a:ext uri="{FF2B5EF4-FFF2-40B4-BE49-F238E27FC236}">
                    <a16:creationId xmlns:a16="http://schemas.microsoft.com/office/drawing/2014/main" xmlns="" id="{C148966E-A0E4-E60D-8D79-245A031C9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764;p39">
                <a:extLst>
                  <a:ext uri="{FF2B5EF4-FFF2-40B4-BE49-F238E27FC236}">
                    <a16:creationId xmlns:a16="http://schemas.microsoft.com/office/drawing/2014/main" xmlns="" id="{AA4C352B-1BAA-2733-218F-62636B5EB82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765;p39">
                <a:extLst>
                  <a:ext uri="{FF2B5EF4-FFF2-40B4-BE49-F238E27FC236}">
                    <a16:creationId xmlns:a16="http://schemas.microsoft.com/office/drawing/2014/main" xmlns="" id="{0A819C79-52EB-B485-A2B9-87FA215729E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766;p39">
                <a:extLst>
                  <a:ext uri="{FF2B5EF4-FFF2-40B4-BE49-F238E27FC236}">
                    <a16:creationId xmlns:a16="http://schemas.microsoft.com/office/drawing/2014/main" xmlns="" id="{DD997487-5224-7761-523B-5A25C0E4670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767;p39">
                <a:extLst>
                  <a:ext uri="{FF2B5EF4-FFF2-40B4-BE49-F238E27FC236}">
                    <a16:creationId xmlns:a16="http://schemas.microsoft.com/office/drawing/2014/main" xmlns="" id="{B95921C0-5892-5073-CC92-609ED29CAC9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768;p39">
                <a:extLst>
                  <a:ext uri="{FF2B5EF4-FFF2-40B4-BE49-F238E27FC236}">
                    <a16:creationId xmlns:a16="http://schemas.microsoft.com/office/drawing/2014/main" xmlns="" id="{7993C402-3496-1989-873D-E84FBB4E940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769;p39">
                <a:extLst>
                  <a:ext uri="{FF2B5EF4-FFF2-40B4-BE49-F238E27FC236}">
                    <a16:creationId xmlns:a16="http://schemas.microsoft.com/office/drawing/2014/main" xmlns="" id="{F558C64B-7E1C-5639-0204-84F113A868C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770;p39">
                <a:extLst>
                  <a:ext uri="{FF2B5EF4-FFF2-40B4-BE49-F238E27FC236}">
                    <a16:creationId xmlns:a16="http://schemas.microsoft.com/office/drawing/2014/main" xmlns="" id="{E97202FB-309D-F36D-4BC6-52D0760ED2D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771;p39">
                <a:extLst>
                  <a:ext uri="{FF2B5EF4-FFF2-40B4-BE49-F238E27FC236}">
                    <a16:creationId xmlns:a16="http://schemas.microsoft.com/office/drawing/2014/main" xmlns="" id="{0445F6DC-7092-07B0-D04F-EC1E19C94CB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772;p39">
                <a:extLst>
                  <a:ext uri="{FF2B5EF4-FFF2-40B4-BE49-F238E27FC236}">
                    <a16:creationId xmlns:a16="http://schemas.microsoft.com/office/drawing/2014/main" xmlns="" id="{8A34F571-7D2A-EB15-14BF-10723737AB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773;p39">
                <a:extLst>
                  <a:ext uri="{FF2B5EF4-FFF2-40B4-BE49-F238E27FC236}">
                    <a16:creationId xmlns:a16="http://schemas.microsoft.com/office/drawing/2014/main" xmlns="" id="{F890F1EC-01E2-168C-E4B8-D604D851770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774;p39">
                <a:extLst>
                  <a:ext uri="{FF2B5EF4-FFF2-40B4-BE49-F238E27FC236}">
                    <a16:creationId xmlns:a16="http://schemas.microsoft.com/office/drawing/2014/main" xmlns="" id="{B64B7740-B38A-E6A5-5746-EFC5BFE473B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775;p39">
                <a:extLst>
                  <a:ext uri="{FF2B5EF4-FFF2-40B4-BE49-F238E27FC236}">
                    <a16:creationId xmlns:a16="http://schemas.microsoft.com/office/drawing/2014/main" xmlns="" id="{029323D8-305A-C404-4B15-BAFF0B3BE07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776;p39">
                <a:extLst>
                  <a:ext uri="{FF2B5EF4-FFF2-40B4-BE49-F238E27FC236}">
                    <a16:creationId xmlns:a16="http://schemas.microsoft.com/office/drawing/2014/main" xmlns="" id="{3CC9979F-464D-B56E-1CC4-DD7A66135E4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777;p39">
                <a:extLst>
                  <a:ext uri="{FF2B5EF4-FFF2-40B4-BE49-F238E27FC236}">
                    <a16:creationId xmlns:a16="http://schemas.microsoft.com/office/drawing/2014/main" xmlns="" id="{25B0502B-F0CF-3B4F-AA79-26176B19E2E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778;p39">
                <a:extLst>
                  <a:ext uri="{FF2B5EF4-FFF2-40B4-BE49-F238E27FC236}">
                    <a16:creationId xmlns:a16="http://schemas.microsoft.com/office/drawing/2014/main" xmlns="" id="{7761FEE2-F3F9-2EF1-9462-A1BD33A36CE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779;p39">
              <a:extLst>
                <a:ext uri="{FF2B5EF4-FFF2-40B4-BE49-F238E27FC236}">
                  <a16:creationId xmlns:a16="http://schemas.microsoft.com/office/drawing/2014/main" xmlns="" id="{D5AE778C-680E-3E0E-80DA-D4037E595547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39" name="Google Shape;780;p39">
                <a:extLst>
                  <a:ext uri="{FF2B5EF4-FFF2-40B4-BE49-F238E27FC236}">
                    <a16:creationId xmlns:a16="http://schemas.microsoft.com/office/drawing/2014/main" xmlns="" id="{A75FB8F7-F4A9-34C7-87FF-ED41EB0DDF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781;p39">
                <a:extLst>
                  <a:ext uri="{FF2B5EF4-FFF2-40B4-BE49-F238E27FC236}">
                    <a16:creationId xmlns:a16="http://schemas.microsoft.com/office/drawing/2014/main" xmlns="" id="{39E1B29F-E4C7-9A9C-169C-4B8386F8BEB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782;p39">
                <a:extLst>
                  <a:ext uri="{FF2B5EF4-FFF2-40B4-BE49-F238E27FC236}">
                    <a16:creationId xmlns:a16="http://schemas.microsoft.com/office/drawing/2014/main" xmlns="" id="{AF281A7B-3415-F608-F017-5406504BDB7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783;p39">
                <a:extLst>
                  <a:ext uri="{FF2B5EF4-FFF2-40B4-BE49-F238E27FC236}">
                    <a16:creationId xmlns:a16="http://schemas.microsoft.com/office/drawing/2014/main" xmlns="" id="{A090965C-11E2-BD75-2F28-70E113F0F6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784;p39">
                <a:extLst>
                  <a:ext uri="{FF2B5EF4-FFF2-40B4-BE49-F238E27FC236}">
                    <a16:creationId xmlns:a16="http://schemas.microsoft.com/office/drawing/2014/main" xmlns="" id="{9B542EC9-372C-183E-9B72-73BFB4D41F2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785;p39">
                <a:extLst>
                  <a:ext uri="{FF2B5EF4-FFF2-40B4-BE49-F238E27FC236}">
                    <a16:creationId xmlns:a16="http://schemas.microsoft.com/office/drawing/2014/main" xmlns="" id="{D4DC2E3F-C88D-1870-03D0-7A70FB0502A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786;p39">
                <a:extLst>
                  <a:ext uri="{FF2B5EF4-FFF2-40B4-BE49-F238E27FC236}">
                    <a16:creationId xmlns:a16="http://schemas.microsoft.com/office/drawing/2014/main" xmlns="" id="{C95AB9AD-424E-7182-E692-0A04771BF0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787;p39">
                <a:extLst>
                  <a:ext uri="{FF2B5EF4-FFF2-40B4-BE49-F238E27FC236}">
                    <a16:creationId xmlns:a16="http://schemas.microsoft.com/office/drawing/2014/main" xmlns="" id="{A82D5D47-0110-8FD2-0237-B175F0AD4D3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788;p39">
                <a:extLst>
                  <a:ext uri="{FF2B5EF4-FFF2-40B4-BE49-F238E27FC236}">
                    <a16:creationId xmlns:a16="http://schemas.microsoft.com/office/drawing/2014/main" xmlns="" id="{6FDF479C-8DB1-D2AE-30A0-A81C0850C7F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789;p39">
                <a:extLst>
                  <a:ext uri="{FF2B5EF4-FFF2-40B4-BE49-F238E27FC236}">
                    <a16:creationId xmlns:a16="http://schemas.microsoft.com/office/drawing/2014/main" xmlns="" id="{4C5EF5D5-B789-9715-AFFE-52EA02A612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790;p39">
                <a:extLst>
                  <a:ext uri="{FF2B5EF4-FFF2-40B4-BE49-F238E27FC236}">
                    <a16:creationId xmlns:a16="http://schemas.microsoft.com/office/drawing/2014/main" xmlns="" id="{42D689D4-E8FD-9BB9-E427-94D28EEE5B7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791;p39">
                <a:extLst>
                  <a:ext uri="{FF2B5EF4-FFF2-40B4-BE49-F238E27FC236}">
                    <a16:creationId xmlns:a16="http://schemas.microsoft.com/office/drawing/2014/main" xmlns="" id="{308F3CA2-9909-7666-91D8-442BBBF3080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792;p39">
                <a:extLst>
                  <a:ext uri="{FF2B5EF4-FFF2-40B4-BE49-F238E27FC236}">
                    <a16:creationId xmlns:a16="http://schemas.microsoft.com/office/drawing/2014/main" xmlns="" id="{637A9C4F-DDAF-64E1-C060-1814B95D83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793;p39">
                <a:extLst>
                  <a:ext uri="{FF2B5EF4-FFF2-40B4-BE49-F238E27FC236}">
                    <a16:creationId xmlns:a16="http://schemas.microsoft.com/office/drawing/2014/main" xmlns="" id="{A76BD6C7-179F-9754-99AE-6C1378AD964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794;p39">
                <a:extLst>
                  <a:ext uri="{FF2B5EF4-FFF2-40B4-BE49-F238E27FC236}">
                    <a16:creationId xmlns:a16="http://schemas.microsoft.com/office/drawing/2014/main" xmlns="" id="{CE453E6E-596E-65C9-6C1A-943B2BD4B3E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795;p39">
                <a:extLst>
                  <a:ext uri="{FF2B5EF4-FFF2-40B4-BE49-F238E27FC236}">
                    <a16:creationId xmlns:a16="http://schemas.microsoft.com/office/drawing/2014/main" xmlns="" id="{F2812F4D-7A39-1650-9FA8-68179D40091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796;p39">
                <a:extLst>
                  <a:ext uri="{FF2B5EF4-FFF2-40B4-BE49-F238E27FC236}">
                    <a16:creationId xmlns:a16="http://schemas.microsoft.com/office/drawing/2014/main" xmlns="" id="{AA288D35-4629-E0D5-64D3-21E24136563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797;p39">
                <a:extLst>
                  <a:ext uri="{FF2B5EF4-FFF2-40B4-BE49-F238E27FC236}">
                    <a16:creationId xmlns:a16="http://schemas.microsoft.com/office/drawing/2014/main" xmlns="" id="{F59AEEBE-BBDF-A647-CDEB-9FBE1B0B350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9" name="Google Shape;798;p39">
              <a:extLst>
                <a:ext uri="{FF2B5EF4-FFF2-40B4-BE49-F238E27FC236}">
                  <a16:creationId xmlns:a16="http://schemas.microsoft.com/office/drawing/2014/main" xmlns="" id="{6BCB812D-CDB5-48DF-F9E5-A909CA7A2C99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21" name="Google Shape;799;p39">
                <a:extLst>
                  <a:ext uri="{FF2B5EF4-FFF2-40B4-BE49-F238E27FC236}">
                    <a16:creationId xmlns:a16="http://schemas.microsoft.com/office/drawing/2014/main" xmlns="" id="{BAA68FA2-C7AD-F544-836B-9322BCBED09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800;p39">
                <a:extLst>
                  <a:ext uri="{FF2B5EF4-FFF2-40B4-BE49-F238E27FC236}">
                    <a16:creationId xmlns:a16="http://schemas.microsoft.com/office/drawing/2014/main" xmlns="" id="{F66A08D1-A943-677F-872B-616D51DFA4C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801;p39">
                <a:extLst>
                  <a:ext uri="{FF2B5EF4-FFF2-40B4-BE49-F238E27FC236}">
                    <a16:creationId xmlns:a16="http://schemas.microsoft.com/office/drawing/2014/main" xmlns="" id="{44AA9F81-1A7A-1050-962F-7BB8F70B7CB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802;p39">
                <a:extLst>
                  <a:ext uri="{FF2B5EF4-FFF2-40B4-BE49-F238E27FC236}">
                    <a16:creationId xmlns:a16="http://schemas.microsoft.com/office/drawing/2014/main" xmlns="" id="{864BAC07-DC2B-F312-34F2-1DFD3C772AF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803;p39">
                <a:extLst>
                  <a:ext uri="{FF2B5EF4-FFF2-40B4-BE49-F238E27FC236}">
                    <a16:creationId xmlns:a16="http://schemas.microsoft.com/office/drawing/2014/main" xmlns="" id="{B15AE971-49C5-BE3F-FC9E-E7A25E2847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804;p39">
                <a:extLst>
                  <a:ext uri="{FF2B5EF4-FFF2-40B4-BE49-F238E27FC236}">
                    <a16:creationId xmlns:a16="http://schemas.microsoft.com/office/drawing/2014/main" xmlns="" id="{2E5A8986-9CBA-AE65-D55D-2E1B7FBD4F4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805;p39">
                <a:extLst>
                  <a:ext uri="{FF2B5EF4-FFF2-40B4-BE49-F238E27FC236}">
                    <a16:creationId xmlns:a16="http://schemas.microsoft.com/office/drawing/2014/main" xmlns="" id="{3756068C-32C6-06E7-8241-8A1A7163026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806;p39">
                <a:extLst>
                  <a:ext uri="{FF2B5EF4-FFF2-40B4-BE49-F238E27FC236}">
                    <a16:creationId xmlns:a16="http://schemas.microsoft.com/office/drawing/2014/main" xmlns="" id="{6978EE56-1DB5-A8F1-A54B-14B25FC6A31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807;p39">
                <a:extLst>
                  <a:ext uri="{FF2B5EF4-FFF2-40B4-BE49-F238E27FC236}">
                    <a16:creationId xmlns:a16="http://schemas.microsoft.com/office/drawing/2014/main" xmlns="" id="{A57970E4-E431-6BFF-BFE4-5DB30F34A32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808;p39">
                <a:extLst>
                  <a:ext uri="{FF2B5EF4-FFF2-40B4-BE49-F238E27FC236}">
                    <a16:creationId xmlns:a16="http://schemas.microsoft.com/office/drawing/2014/main" xmlns="" id="{C7B7A631-92D9-6281-8266-F6B8AC3C758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809;p39">
                <a:extLst>
                  <a:ext uri="{FF2B5EF4-FFF2-40B4-BE49-F238E27FC236}">
                    <a16:creationId xmlns:a16="http://schemas.microsoft.com/office/drawing/2014/main" xmlns="" id="{C7BA36B6-8E2E-EBFD-AB7C-84AC0E9A397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810;p39">
                <a:extLst>
                  <a:ext uri="{FF2B5EF4-FFF2-40B4-BE49-F238E27FC236}">
                    <a16:creationId xmlns:a16="http://schemas.microsoft.com/office/drawing/2014/main" xmlns="" id="{FC20E988-9922-5B97-1994-902F50F0072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811;p39">
                <a:extLst>
                  <a:ext uri="{FF2B5EF4-FFF2-40B4-BE49-F238E27FC236}">
                    <a16:creationId xmlns:a16="http://schemas.microsoft.com/office/drawing/2014/main" xmlns="" id="{DCD4BDBB-6B5D-55B3-F4F0-6A26E64362B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812;p39">
                <a:extLst>
                  <a:ext uri="{FF2B5EF4-FFF2-40B4-BE49-F238E27FC236}">
                    <a16:creationId xmlns:a16="http://schemas.microsoft.com/office/drawing/2014/main" xmlns="" id="{050ACF18-C8C3-2A35-060C-B8BE28ECC8B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813;p39">
                <a:extLst>
                  <a:ext uri="{FF2B5EF4-FFF2-40B4-BE49-F238E27FC236}">
                    <a16:creationId xmlns:a16="http://schemas.microsoft.com/office/drawing/2014/main" xmlns="" id="{06103FD5-B129-6FB3-AB18-BB2CEFBE83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814;p39">
                <a:extLst>
                  <a:ext uri="{FF2B5EF4-FFF2-40B4-BE49-F238E27FC236}">
                    <a16:creationId xmlns:a16="http://schemas.microsoft.com/office/drawing/2014/main" xmlns="" id="{B3DDD47D-ADD0-50B3-A984-CF0A1CA20B6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815;p39">
                <a:extLst>
                  <a:ext uri="{FF2B5EF4-FFF2-40B4-BE49-F238E27FC236}">
                    <a16:creationId xmlns:a16="http://schemas.microsoft.com/office/drawing/2014/main" xmlns="" id="{74194A8B-08F3-E68C-E31A-96A4576A61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816;p39">
                <a:extLst>
                  <a:ext uri="{FF2B5EF4-FFF2-40B4-BE49-F238E27FC236}">
                    <a16:creationId xmlns:a16="http://schemas.microsoft.com/office/drawing/2014/main" xmlns="" id="{5EAA2BE4-530F-CE02-5818-AAC8D0FC516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0" name="Google Shape;817;p39">
              <a:extLst>
                <a:ext uri="{FF2B5EF4-FFF2-40B4-BE49-F238E27FC236}">
                  <a16:creationId xmlns:a16="http://schemas.microsoft.com/office/drawing/2014/main" xmlns="" id="{907E47E5-0202-EDA6-1035-9BEFF9C9046F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03" name="Google Shape;818;p39">
                <a:extLst>
                  <a:ext uri="{FF2B5EF4-FFF2-40B4-BE49-F238E27FC236}">
                    <a16:creationId xmlns:a16="http://schemas.microsoft.com/office/drawing/2014/main" xmlns="" id="{04BBD91C-4B4C-D24B-B770-AD1525EA3F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819;p39">
                <a:extLst>
                  <a:ext uri="{FF2B5EF4-FFF2-40B4-BE49-F238E27FC236}">
                    <a16:creationId xmlns:a16="http://schemas.microsoft.com/office/drawing/2014/main" xmlns="" id="{5957F883-EED8-A6DA-C4A1-5AE4300BEA3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820;p39">
                <a:extLst>
                  <a:ext uri="{FF2B5EF4-FFF2-40B4-BE49-F238E27FC236}">
                    <a16:creationId xmlns:a16="http://schemas.microsoft.com/office/drawing/2014/main" xmlns="" id="{5ABDA6B3-DC38-D2D0-09A2-9D238A3E27C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821;p39">
                <a:extLst>
                  <a:ext uri="{FF2B5EF4-FFF2-40B4-BE49-F238E27FC236}">
                    <a16:creationId xmlns:a16="http://schemas.microsoft.com/office/drawing/2014/main" xmlns="" id="{B0F40A89-4F00-38EB-820C-D6A9D91025E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822;p39">
                <a:extLst>
                  <a:ext uri="{FF2B5EF4-FFF2-40B4-BE49-F238E27FC236}">
                    <a16:creationId xmlns:a16="http://schemas.microsoft.com/office/drawing/2014/main" xmlns="" id="{F4C20845-D0F4-2293-CD2A-1833F6919CA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823;p39">
                <a:extLst>
                  <a:ext uri="{FF2B5EF4-FFF2-40B4-BE49-F238E27FC236}">
                    <a16:creationId xmlns:a16="http://schemas.microsoft.com/office/drawing/2014/main" xmlns="" id="{3BDC20F9-2DD8-D1F0-BE77-0077D13349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824;p39">
                <a:extLst>
                  <a:ext uri="{FF2B5EF4-FFF2-40B4-BE49-F238E27FC236}">
                    <a16:creationId xmlns:a16="http://schemas.microsoft.com/office/drawing/2014/main" xmlns="" id="{6DB0C4A4-DE61-C3E8-E38A-BA89005C9F8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825;p39">
                <a:extLst>
                  <a:ext uri="{FF2B5EF4-FFF2-40B4-BE49-F238E27FC236}">
                    <a16:creationId xmlns:a16="http://schemas.microsoft.com/office/drawing/2014/main" xmlns="" id="{722A04B0-F619-DAEB-6F58-AAD46A59E9E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826;p39">
                <a:extLst>
                  <a:ext uri="{FF2B5EF4-FFF2-40B4-BE49-F238E27FC236}">
                    <a16:creationId xmlns:a16="http://schemas.microsoft.com/office/drawing/2014/main" xmlns="" id="{1BC90EC6-41A6-BC01-EDB8-349EF7D2E7A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827;p39">
                <a:extLst>
                  <a:ext uri="{FF2B5EF4-FFF2-40B4-BE49-F238E27FC236}">
                    <a16:creationId xmlns:a16="http://schemas.microsoft.com/office/drawing/2014/main" xmlns="" id="{1E756170-4707-63E9-662A-01CE575BA44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828;p39">
                <a:extLst>
                  <a:ext uri="{FF2B5EF4-FFF2-40B4-BE49-F238E27FC236}">
                    <a16:creationId xmlns:a16="http://schemas.microsoft.com/office/drawing/2014/main" xmlns="" id="{FB5103EB-5A4A-1FA5-0C38-88394DFB2F0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829;p39">
                <a:extLst>
                  <a:ext uri="{FF2B5EF4-FFF2-40B4-BE49-F238E27FC236}">
                    <a16:creationId xmlns:a16="http://schemas.microsoft.com/office/drawing/2014/main" xmlns="" id="{16231DD0-6015-40B9-580D-298817D1629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830;p39">
                <a:extLst>
                  <a:ext uri="{FF2B5EF4-FFF2-40B4-BE49-F238E27FC236}">
                    <a16:creationId xmlns:a16="http://schemas.microsoft.com/office/drawing/2014/main" xmlns="" id="{CEB49E90-5BD7-A584-84DA-24AE3E0563C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831;p39">
                <a:extLst>
                  <a:ext uri="{FF2B5EF4-FFF2-40B4-BE49-F238E27FC236}">
                    <a16:creationId xmlns:a16="http://schemas.microsoft.com/office/drawing/2014/main" xmlns="" id="{DDCA35D0-E8E5-E9C7-F0C9-D4D3F3EEEC6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832;p39">
                <a:extLst>
                  <a:ext uri="{FF2B5EF4-FFF2-40B4-BE49-F238E27FC236}">
                    <a16:creationId xmlns:a16="http://schemas.microsoft.com/office/drawing/2014/main" xmlns="" id="{99415ACE-E48D-325C-1148-4A898FF1AF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833;p39">
                <a:extLst>
                  <a:ext uri="{FF2B5EF4-FFF2-40B4-BE49-F238E27FC236}">
                    <a16:creationId xmlns:a16="http://schemas.microsoft.com/office/drawing/2014/main" xmlns="" id="{83693076-BB34-48A7-2899-D88AFD02768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834;p39">
                <a:extLst>
                  <a:ext uri="{FF2B5EF4-FFF2-40B4-BE49-F238E27FC236}">
                    <a16:creationId xmlns:a16="http://schemas.microsoft.com/office/drawing/2014/main" xmlns="" id="{DDE1C58D-8379-5793-8117-FA27D473DA0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835;p39">
                <a:extLst>
                  <a:ext uri="{FF2B5EF4-FFF2-40B4-BE49-F238E27FC236}">
                    <a16:creationId xmlns:a16="http://schemas.microsoft.com/office/drawing/2014/main" xmlns="" id="{2B740DBE-5F7B-C8A9-84A0-B25CAD60818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1" name="Google Shape;836;p39">
              <a:extLst>
                <a:ext uri="{FF2B5EF4-FFF2-40B4-BE49-F238E27FC236}">
                  <a16:creationId xmlns:a16="http://schemas.microsoft.com/office/drawing/2014/main" xmlns="" id="{F9F138F5-DFAE-1661-0310-237A74202269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85" name="Google Shape;837;p39">
                <a:extLst>
                  <a:ext uri="{FF2B5EF4-FFF2-40B4-BE49-F238E27FC236}">
                    <a16:creationId xmlns:a16="http://schemas.microsoft.com/office/drawing/2014/main" xmlns="" id="{A26DC64A-2C3F-0AF2-FAA2-2B092428D25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838;p39">
                <a:extLst>
                  <a:ext uri="{FF2B5EF4-FFF2-40B4-BE49-F238E27FC236}">
                    <a16:creationId xmlns:a16="http://schemas.microsoft.com/office/drawing/2014/main" xmlns="" id="{0BC21028-96B0-67FC-4D35-18A19A0F3BC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839;p39">
                <a:extLst>
                  <a:ext uri="{FF2B5EF4-FFF2-40B4-BE49-F238E27FC236}">
                    <a16:creationId xmlns:a16="http://schemas.microsoft.com/office/drawing/2014/main" xmlns="" id="{EECB3EDB-BE74-EE7A-E0D6-5CF7D54A996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840;p39">
                <a:extLst>
                  <a:ext uri="{FF2B5EF4-FFF2-40B4-BE49-F238E27FC236}">
                    <a16:creationId xmlns:a16="http://schemas.microsoft.com/office/drawing/2014/main" xmlns="" id="{084A2671-DFC1-DE35-DC39-74913C75D62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841;p39">
                <a:extLst>
                  <a:ext uri="{FF2B5EF4-FFF2-40B4-BE49-F238E27FC236}">
                    <a16:creationId xmlns:a16="http://schemas.microsoft.com/office/drawing/2014/main" xmlns="" id="{5F242A4B-4DF7-B04F-1816-81888D40F87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842;p39">
                <a:extLst>
                  <a:ext uri="{FF2B5EF4-FFF2-40B4-BE49-F238E27FC236}">
                    <a16:creationId xmlns:a16="http://schemas.microsoft.com/office/drawing/2014/main" xmlns="" id="{864497BA-FC84-369C-E066-F1753FE63BD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843;p39">
                <a:extLst>
                  <a:ext uri="{FF2B5EF4-FFF2-40B4-BE49-F238E27FC236}">
                    <a16:creationId xmlns:a16="http://schemas.microsoft.com/office/drawing/2014/main" xmlns="" id="{C659708B-9A18-2587-9009-6B57B053EED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844;p39">
                <a:extLst>
                  <a:ext uri="{FF2B5EF4-FFF2-40B4-BE49-F238E27FC236}">
                    <a16:creationId xmlns:a16="http://schemas.microsoft.com/office/drawing/2014/main" xmlns="" id="{B4AF1ED2-A9A2-E023-B47C-B4BBC43B5CB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845;p39">
                <a:extLst>
                  <a:ext uri="{FF2B5EF4-FFF2-40B4-BE49-F238E27FC236}">
                    <a16:creationId xmlns:a16="http://schemas.microsoft.com/office/drawing/2014/main" xmlns="" id="{2E6C2916-C7A2-F20E-45B5-3ED017EC2C8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846;p39">
                <a:extLst>
                  <a:ext uri="{FF2B5EF4-FFF2-40B4-BE49-F238E27FC236}">
                    <a16:creationId xmlns:a16="http://schemas.microsoft.com/office/drawing/2014/main" xmlns="" id="{80A03CB8-FE2B-4A66-6FED-0F5F499DEF7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847;p39">
                <a:extLst>
                  <a:ext uri="{FF2B5EF4-FFF2-40B4-BE49-F238E27FC236}">
                    <a16:creationId xmlns:a16="http://schemas.microsoft.com/office/drawing/2014/main" xmlns="" id="{80FB816C-3DBB-FBB6-2FC9-C7CE59FD0C2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848;p39">
                <a:extLst>
                  <a:ext uri="{FF2B5EF4-FFF2-40B4-BE49-F238E27FC236}">
                    <a16:creationId xmlns:a16="http://schemas.microsoft.com/office/drawing/2014/main" xmlns="" id="{A3E12AC2-2A70-0F2E-CB8A-1CDF27B6212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849;p39">
                <a:extLst>
                  <a:ext uri="{FF2B5EF4-FFF2-40B4-BE49-F238E27FC236}">
                    <a16:creationId xmlns:a16="http://schemas.microsoft.com/office/drawing/2014/main" xmlns="" id="{36AA2BB4-EFE7-9162-3830-0E572A4CE96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850;p39">
                <a:extLst>
                  <a:ext uri="{FF2B5EF4-FFF2-40B4-BE49-F238E27FC236}">
                    <a16:creationId xmlns:a16="http://schemas.microsoft.com/office/drawing/2014/main" xmlns="" id="{43D40F4A-388F-119F-D0BC-4B2BB35B680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851;p39">
                <a:extLst>
                  <a:ext uri="{FF2B5EF4-FFF2-40B4-BE49-F238E27FC236}">
                    <a16:creationId xmlns:a16="http://schemas.microsoft.com/office/drawing/2014/main" xmlns="" id="{58F325CC-B855-7B68-348B-F07363785FB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852;p39">
                <a:extLst>
                  <a:ext uri="{FF2B5EF4-FFF2-40B4-BE49-F238E27FC236}">
                    <a16:creationId xmlns:a16="http://schemas.microsoft.com/office/drawing/2014/main" xmlns="" id="{7E76F5DD-4B44-B6AE-7299-0C15BB6B99C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853;p39">
                <a:extLst>
                  <a:ext uri="{FF2B5EF4-FFF2-40B4-BE49-F238E27FC236}">
                    <a16:creationId xmlns:a16="http://schemas.microsoft.com/office/drawing/2014/main" xmlns="" id="{6E198216-426E-8BEF-DA9D-571696BAE5A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854;p39">
                <a:extLst>
                  <a:ext uri="{FF2B5EF4-FFF2-40B4-BE49-F238E27FC236}">
                    <a16:creationId xmlns:a16="http://schemas.microsoft.com/office/drawing/2014/main" xmlns="" id="{AA872F3B-80D5-9A1B-0214-C5A71D31B2D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855;p39">
              <a:extLst>
                <a:ext uri="{FF2B5EF4-FFF2-40B4-BE49-F238E27FC236}">
                  <a16:creationId xmlns:a16="http://schemas.microsoft.com/office/drawing/2014/main" xmlns="" id="{800B6261-3DD7-2512-C168-8AE600EFDD4C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67" name="Google Shape;856;p39">
                <a:extLst>
                  <a:ext uri="{FF2B5EF4-FFF2-40B4-BE49-F238E27FC236}">
                    <a16:creationId xmlns:a16="http://schemas.microsoft.com/office/drawing/2014/main" xmlns="" id="{A8C9407D-6955-B848-7594-9A927048E01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857;p39">
                <a:extLst>
                  <a:ext uri="{FF2B5EF4-FFF2-40B4-BE49-F238E27FC236}">
                    <a16:creationId xmlns:a16="http://schemas.microsoft.com/office/drawing/2014/main" xmlns="" id="{CA125655-CE71-967F-4C3E-6690F9BA3DE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858;p39">
                <a:extLst>
                  <a:ext uri="{FF2B5EF4-FFF2-40B4-BE49-F238E27FC236}">
                    <a16:creationId xmlns:a16="http://schemas.microsoft.com/office/drawing/2014/main" xmlns="" id="{19BFE283-D5E3-CC54-777F-EAE000609AB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859;p39">
                <a:extLst>
                  <a:ext uri="{FF2B5EF4-FFF2-40B4-BE49-F238E27FC236}">
                    <a16:creationId xmlns:a16="http://schemas.microsoft.com/office/drawing/2014/main" xmlns="" id="{55456425-E54E-DA40-85FD-ED81C29C1BF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860;p39">
                <a:extLst>
                  <a:ext uri="{FF2B5EF4-FFF2-40B4-BE49-F238E27FC236}">
                    <a16:creationId xmlns:a16="http://schemas.microsoft.com/office/drawing/2014/main" xmlns="" id="{F6AFCE1B-9CCB-7F81-4CAC-C893CFDDA7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861;p39">
                <a:extLst>
                  <a:ext uri="{FF2B5EF4-FFF2-40B4-BE49-F238E27FC236}">
                    <a16:creationId xmlns:a16="http://schemas.microsoft.com/office/drawing/2014/main" xmlns="" id="{35009D9E-FF73-700C-679E-7EED6043D4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862;p39">
                <a:extLst>
                  <a:ext uri="{FF2B5EF4-FFF2-40B4-BE49-F238E27FC236}">
                    <a16:creationId xmlns:a16="http://schemas.microsoft.com/office/drawing/2014/main" xmlns="" id="{A17F9AD4-D9F6-2BFF-4910-DB7FE11D19F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863;p39">
                <a:extLst>
                  <a:ext uri="{FF2B5EF4-FFF2-40B4-BE49-F238E27FC236}">
                    <a16:creationId xmlns:a16="http://schemas.microsoft.com/office/drawing/2014/main" xmlns="" id="{FB1372A0-D2B7-2022-F6FE-5BC3B509893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864;p39">
                <a:extLst>
                  <a:ext uri="{FF2B5EF4-FFF2-40B4-BE49-F238E27FC236}">
                    <a16:creationId xmlns:a16="http://schemas.microsoft.com/office/drawing/2014/main" xmlns="" id="{086B3B1F-C565-B28E-47D1-0175935033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865;p39">
                <a:extLst>
                  <a:ext uri="{FF2B5EF4-FFF2-40B4-BE49-F238E27FC236}">
                    <a16:creationId xmlns:a16="http://schemas.microsoft.com/office/drawing/2014/main" xmlns="" id="{035B280D-2C2F-86D9-4816-11D26FD0150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866;p39">
                <a:extLst>
                  <a:ext uri="{FF2B5EF4-FFF2-40B4-BE49-F238E27FC236}">
                    <a16:creationId xmlns:a16="http://schemas.microsoft.com/office/drawing/2014/main" xmlns="" id="{1D98BB61-FB0B-6CDC-F2C8-D46B4381D42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867;p39">
                <a:extLst>
                  <a:ext uri="{FF2B5EF4-FFF2-40B4-BE49-F238E27FC236}">
                    <a16:creationId xmlns:a16="http://schemas.microsoft.com/office/drawing/2014/main" xmlns="" id="{BC6B7020-6D1C-FA9D-66B2-259006156BD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868;p39">
                <a:extLst>
                  <a:ext uri="{FF2B5EF4-FFF2-40B4-BE49-F238E27FC236}">
                    <a16:creationId xmlns:a16="http://schemas.microsoft.com/office/drawing/2014/main" xmlns="" id="{7E1D30A9-5905-69EA-7345-6529C0D1073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869;p39">
                <a:extLst>
                  <a:ext uri="{FF2B5EF4-FFF2-40B4-BE49-F238E27FC236}">
                    <a16:creationId xmlns:a16="http://schemas.microsoft.com/office/drawing/2014/main" xmlns="" id="{4B061BDD-8DA3-5E23-B90C-9B29CAC72D3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870;p39">
                <a:extLst>
                  <a:ext uri="{FF2B5EF4-FFF2-40B4-BE49-F238E27FC236}">
                    <a16:creationId xmlns:a16="http://schemas.microsoft.com/office/drawing/2014/main" xmlns="" id="{2728A072-0618-9D71-BDA2-0B40D2EE859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871;p39">
                <a:extLst>
                  <a:ext uri="{FF2B5EF4-FFF2-40B4-BE49-F238E27FC236}">
                    <a16:creationId xmlns:a16="http://schemas.microsoft.com/office/drawing/2014/main" xmlns="" id="{0BFB80DE-E776-8E43-500D-F080C6951C8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872;p39">
                <a:extLst>
                  <a:ext uri="{FF2B5EF4-FFF2-40B4-BE49-F238E27FC236}">
                    <a16:creationId xmlns:a16="http://schemas.microsoft.com/office/drawing/2014/main" xmlns="" id="{B96CD888-2B24-093E-8595-B96A61C9AF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873;p39">
                <a:extLst>
                  <a:ext uri="{FF2B5EF4-FFF2-40B4-BE49-F238E27FC236}">
                    <a16:creationId xmlns:a16="http://schemas.microsoft.com/office/drawing/2014/main" xmlns="" id="{F652941E-FC72-CA61-8FD5-FB758834C47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874;p39">
              <a:extLst>
                <a:ext uri="{FF2B5EF4-FFF2-40B4-BE49-F238E27FC236}">
                  <a16:creationId xmlns:a16="http://schemas.microsoft.com/office/drawing/2014/main" xmlns="" id="{663AC853-EED9-FAF6-6F36-F320AACC87D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49" name="Google Shape;875;p39">
                <a:extLst>
                  <a:ext uri="{FF2B5EF4-FFF2-40B4-BE49-F238E27FC236}">
                    <a16:creationId xmlns:a16="http://schemas.microsoft.com/office/drawing/2014/main" xmlns="" id="{03C86D89-35F9-0415-8A3F-EA8D286D16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876;p39">
                <a:extLst>
                  <a:ext uri="{FF2B5EF4-FFF2-40B4-BE49-F238E27FC236}">
                    <a16:creationId xmlns:a16="http://schemas.microsoft.com/office/drawing/2014/main" xmlns="" id="{F6BB6919-0561-6D2C-5E65-454657F7040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877;p39">
                <a:extLst>
                  <a:ext uri="{FF2B5EF4-FFF2-40B4-BE49-F238E27FC236}">
                    <a16:creationId xmlns:a16="http://schemas.microsoft.com/office/drawing/2014/main" xmlns="" id="{72347F6D-315C-8F1D-B5BB-3E33ACE7BD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878;p39">
                <a:extLst>
                  <a:ext uri="{FF2B5EF4-FFF2-40B4-BE49-F238E27FC236}">
                    <a16:creationId xmlns:a16="http://schemas.microsoft.com/office/drawing/2014/main" xmlns="" id="{6C6F6D78-22AE-5306-73EB-7BB84D34B5B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879;p39">
                <a:extLst>
                  <a:ext uri="{FF2B5EF4-FFF2-40B4-BE49-F238E27FC236}">
                    <a16:creationId xmlns:a16="http://schemas.microsoft.com/office/drawing/2014/main" xmlns="" id="{D274B0E9-C1A1-44AB-B06F-225476B02DB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880;p39">
                <a:extLst>
                  <a:ext uri="{FF2B5EF4-FFF2-40B4-BE49-F238E27FC236}">
                    <a16:creationId xmlns:a16="http://schemas.microsoft.com/office/drawing/2014/main" xmlns="" id="{754F6DC1-B621-984A-917D-82F985F1C0E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881;p39">
                <a:extLst>
                  <a:ext uri="{FF2B5EF4-FFF2-40B4-BE49-F238E27FC236}">
                    <a16:creationId xmlns:a16="http://schemas.microsoft.com/office/drawing/2014/main" xmlns="" id="{6D2266B5-E024-7AE7-93ED-22F6323501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882;p39">
                <a:extLst>
                  <a:ext uri="{FF2B5EF4-FFF2-40B4-BE49-F238E27FC236}">
                    <a16:creationId xmlns:a16="http://schemas.microsoft.com/office/drawing/2014/main" xmlns="" id="{7952ED82-C4B2-1D26-0879-FF5ADA697FB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883;p39">
                <a:extLst>
                  <a:ext uri="{FF2B5EF4-FFF2-40B4-BE49-F238E27FC236}">
                    <a16:creationId xmlns:a16="http://schemas.microsoft.com/office/drawing/2014/main" xmlns="" id="{8C7770DB-97AB-69BC-CB44-905B57236F6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884;p39">
                <a:extLst>
                  <a:ext uri="{FF2B5EF4-FFF2-40B4-BE49-F238E27FC236}">
                    <a16:creationId xmlns:a16="http://schemas.microsoft.com/office/drawing/2014/main" xmlns="" id="{71E85494-39F1-4311-412B-D5DC605EDAE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885;p39">
                <a:extLst>
                  <a:ext uri="{FF2B5EF4-FFF2-40B4-BE49-F238E27FC236}">
                    <a16:creationId xmlns:a16="http://schemas.microsoft.com/office/drawing/2014/main" xmlns="" id="{0A2B53B8-0D27-AD0F-03AE-A881DE96F60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886;p39">
                <a:extLst>
                  <a:ext uri="{FF2B5EF4-FFF2-40B4-BE49-F238E27FC236}">
                    <a16:creationId xmlns:a16="http://schemas.microsoft.com/office/drawing/2014/main" xmlns="" id="{176E5240-18E4-CCE2-FF25-A589C1771E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887;p39">
                <a:extLst>
                  <a:ext uri="{FF2B5EF4-FFF2-40B4-BE49-F238E27FC236}">
                    <a16:creationId xmlns:a16="http://schemas.microsoft.com/office/drawing/2014/main" xmlns="" id="{B907ECF2-F4B8-88D4-91BC-97BE6D3B42B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888;p39">
                <a:extLst>
                  <a:ext uri="{FF2B5EF4-FFF2-40B4-BE49-F238E27FC236}">
                    <a16:creationId xmlns:a16="http://schemas.microsoft.com/office/drawing/2014/main" xmlns="" id="{49EFA54B-74FA-9455-A616-F3E73D746B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889;p39">
                <a:extLst>
                  <a:ext uri="{FF2B5EF4-FFF2-40B4-BE49-F238E27FC236}">
                    <a16:creationId xmlns:a16="http://schemas.microsoft.com/office/drawing/2014/main" xmlns="" id="{B8FD1E0D-379D-003D-5930-64A20BB0866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890;p39">
                <a:extLst>
                  <a:ext uri="{FF2B5EF4-FFF2-40B4-BE49-F238E27FC236}">
                    <a16:creationId xmlns:a16="http://schemas.microsoft.com/office/drawing/2014/main" xmlns="" id="{8C4D4F16-EA2B-236F-8052-43078539D72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891;p39">
                <a:extLst>
                  <a:ext uri="{FF2B5EF4-FFF2-40B4-BE49-F238E27FC236}">
                    <a16:creationId xmlns:a16="http://schemas.microsoft.com/office/drawing/2014/main" xmlns="" id="{F8474BB4-C530-603E-686C-7A917D36776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892;p39">
                <a:extLst>
                  <a:ext uri="{FF2B5EF4-FFF2-40B4-BE49-F238E27FC236}">
                    <a16:creationId xmlns:a16="http://schemas.microsoft.com/office/drawing/2014/main" xmlns="" id="{30E665D4-5C4F-286B-A53F-DD918AEFB6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4" name="Google Shape;893;p39">
              <a:extLst>
                <a:ext uri="{FF2B5EF4-FFF2-40B4-BE49-F238E27FC236}">
                  <a16:creationId xmlns:a16="http://schemas.microsoft.com/office/drawing/2014/main" xmlns="" id="{5F1A4857-FD51-53FA-E186-4EDC01B59303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31" name="Google Shape;894;p39">
                <a:extLst>
                  <a:ext uri="{FF2B5EF4-FFF2-40B4-BE49-F238E27FC236}">
                    <a16:creationId xmlns:a16="http://schemas.microsoft.com/office/drawing/2014/main" xmlns="" id="{0606B915-154E-302C-BB57-843E8F8851A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895;p39">
                <a:extLst>
                  <a:ext uri="{FF2B5EF4-FFF2-40B4-BE49-F238E27FC236}">
                    <a16:creationId xmlns:a16="http://schemas.microsoft.com/office/drawing/2014/main" xmlns="" id="{7BC69212-F67F-D147-3A27-408D565B26E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896;p39">
                <a:extLst>
                  <a:ext uri="{FF2B5EF4-FFF2-40B4-BE49-F238E27FC236}">
                    <a16:creationId xmlns:a16="http://schemas.microsoft.com/office/drawing/2014/main" xmlns="" id="{A04016EB-D82D-4148-8359-D59C65CFFE7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897;p39">
                <a:extLst>
                  <a:ext uri="{FF2B5EF4-FFF2-40B4-BE49-F238E27FC236}">
                    <a16:creationId xmlns:a16="http://schemas.microsoft.com/office/drawing/2014/main" xmlns="" id="{F3EC6525-EA6A-0F6F-50FC-6C0A6EA471B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898;p39">
                <a:extLst>
                  <a:ext uri="{FF2B5EF4-FFF2-40B4-BE49-F238E27FC236}">
                    <a16:creationId xmlns:a16="http://schemas.microsoft.com/office/drawing/2014/main" xmlns="" id="{479D039C-F2AA-D6F3-880D-6E6AF5CF0A0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899;p39">
                <a:extLst>
                  <a:ext uri="{FF2B5EF4-FFF2-40B4-BE49-F238E27FC236}">
                    <a16:creationId xmlns:a16="http://schemas.microsoft.com/office/drawing/2014/main" xmlns="" id="{B96E056B-BBD9-E6E6-7811-F2759D1418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900;p39">
                <a:extLst>
                  <a:ext uri="{FF2B5EF4-FFF2-40B4-BE49-F238E27FC236}">
                    <a16:creationId xmlns:a16="http://schemas.microsoft.com/office/drawing/2014/main" xmlns="" id="{27EE9B80-090E-BBBE-5735-3EDE8DB1DF9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901;p39">
                <a:extLst>
                  <a:ext uri="{FF2B5EF4-FFF2-40B4-BE49-F238E27FC236}">
                    <a16:creationId xmlns:a16="http://schemas.microsoft.com/office/drawing/2014/main" xmlns="" id="{86931AC6-AB64-DBD0-4329-6588E7E89F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902;p39">
                <a:extLst>
                  <a:ext uri="{FF2B5EF4-FFF2-40B4-BE49-F238E27FC236}">
                    <a16:creationId xmlns:a16="http://schemas.microsoft.com/office/drawing/2014/main" xmlns="" id="{FC8CC06B-5033-68EF-556F-9B60286C706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903;p39">
                <a:extLst>
                  <a:ext uri="{FF2B5EF4-FFF2-40B4-BE49-F238E27FC236}">
                    <a16:creationId xmlns:a16="http://schemas.microsoft.com/office/drawing/2014/main" xmlns="" id="{44DF6321-74CA-5088-156C-876119D3337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904;p39">
                <a:extLst>
                  <a:ext uri="{FF2B5EF4-FFF2-40B4-BE49-F238E27FC236}">
                    <a16:creationId xmlns:a16="http://schemas.microsoft.com/office/drawing/2014/main" xmlns="" id="{650837AE-A1E1-5C3F-235D-D5C2C32D3EE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905;p39">
                <a:extLst>
                  <a:ext uri="{FF2B5EF4-FFF2-40B4-BE49-F238E27FC236}">
                    <a16:creationId xmlns:a16="http://schemas.microsoft.com/office/drawing/2014/main" xmlns="" id="{CF49AC2F-74C0-3B5E-787E-394A94182D5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906;p39">
                <a:extLst>
                  <a:ext uri="{FF2B5EF4-FFF2-40B4-BE49-F238E27FC236}">
                    <a16:creationId xmlns:a16="http://schemas.microsoft.com/office/drawing/2014/main" xmlns="" id="{6AF45BA8-5B49-3FD3-A083-FAC14839A63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907;p39">
                <a:extLst>
                  <a:ext uri="{FF2B5EF4-FFF2-40B4-BE49-F238E27FC236}">
                    <a16:creationId xmlns:a16="http://schemas.microsoft.com/office/drawing/2014/main" xmlns="" id="{DA9D8007-7FF8-681D-FC2F-213ACE86C7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908;p39">
                <a:extLst>
                  <a:ext uri="{FF2B5EF4-FFF2-40B4-BE49-F238E27FC236}">
                    <a16:creationId xmlns:a16="http://schemas.microsoft.com/office/drawing/2014/main" xmlns="" id="{B75ABA2A-F3CB-95E5-D12C-33006EC08D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909;p39">
                <a:extLst>
                  <a:ext uri="{FF2B5EF4-FFF2-40B4-BE49-F238E27FC236}">
                    <a16:creationId xmlns:a16="http://schemas.microsoft.com/office/drawing/2014/main" xmlns="" id="{865133F9-7C99-7EF2-1FED-3DC4A96E7E3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910;p39">
                <a:extLst>
                  <a:ext uri="{FF2B5EF4-FFF2-40B4-BE49-F238E27FC236}">
                    <a16:creationId xmlns:a16="http://schemas.microsoft.com/office/drawing/2014/main" xmlns="" id="{47F43933-5496-35E0-6570-D4317E43459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911;p39">
                <a:extLst>
                  <a:ext uri="{FF2B5EF4-FFF2-40B4-BE49-F238E27FC236}">
                    <a16:creationId xmlns:a16="http://schemas.microsoft.com/office/drawing/2014/main" xmlns="" id="{89348143-3656-61EE-C2D2-23D26E5C310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12;p39">
              <a:extLst>
                <a:ext uri="{FF2B5EF4-FFF2-40B4-BE49-F238E27FC236}">
                  <a16:creationId xmlns:a16="http://schemas.microsoft.com/office/drawing/2014/main" xmlns="" id="{3390D32A-F396-E46B-7E7C-FC215CC5D6C7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13" name="Google Shape;913;p39">
                <a:extLst>
                  <a:ext uri="{FF2B5EF4-FFF2-40B4-BE49-F238E27FC236}">
                    <a16:creationId xmlns:a16="http://schemas.microsoft.com/office/drawing/2014/main" xmlns="" id="{3E6094F8-B7E3-F25F-80CA-B6EEB994A66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914;p39">
                <a:extLst>
                  <a:ext uri="{FF2B5EF4-FFF2-40B4-BE49-F238E27FC236}">
                    <a16:creationId xmlns:a16="http://schemas.microsoft.com/office/drawing/2014/main" xmlns="" id="{ECCA51AE-4E0E-AFB3-17C3-35C1C67CBFD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915;p39">
                <a:extLst>
                  <a:ext uri="{FF2B5EF4-FFF2-40B4-BE49-F238E27FC236}">
                    <a16:creationId xmlns:a16="http://schemas.microsoft.com/office/drawing/2014/main" xmlns="" id="{49142718-DA2F-301B-7064-9B2909EDE11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916;p39">
                <a:extLst>
                  <a:ext uri="{FF2B5EF4-FFF2-40B4-BE49-F238E27FC236}">
                    <a16:creationId xmlns:a16="http://schemas.microsoft.com/office/drawing/2014/main" xmlns="" id="{5D1A96F3-B0FB-321D-F815-A6C50B0B405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917;p39">
                <a:extLst>
                  <a:ext uri="{FF2B5EF4-FFF2-40B4-BE49-F238E27FC236}">
                    <a16:creationId xmlns:a16="http://schemas.microsoft.com/office/drawing/2014/main" xmlns="" id="{CB2BAA0D-1607-F1C0-8545-300789F495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918;p39">
                <a:extLst>
                  <a:ext uri="{FF2B5EF4-FFF2-40B4-BE49-F238E27FC236}">
                    <a16:creationId xmlns:a16="http://schemas.microsoft.com/office/drawing/2014/main" xmlns="" id="{F2AD34B1-BB5A-B5A8-0FA2-C8519A4C6EF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919;p39">
                <a:extLst>
                  <a:ext uri="{FF2B5EF4-FFF2-40B4-BE49-F238E27FC236}">
                    <a16:creationId xmlns:a16="http://schemas.microsoft.com/office/drawing/2014/main" xmlns="" id="{B18362E9-C8A3-E69F-C5D1-3E389A6B078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920;p39">
                <a:extLst>
                  <a:ext uri="{FF2B5EF4-FFF2-40B4-BE49-F238E27FC236}">
                    <a16:creationId xmlns:a16="http://schemas.microsoft.com/office/drawing/2014/main" xmlns="" id="{BA7D93B7-96E2-B949-568F-BFEBD3B3320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921;p39">
                <a:extLst>
                  <a:ext uri="{FF2B5EF4-FFF2-40B4-BE49-F238E27FC236}">
                    <a16:creationId xmlns:a16="http://schemas.microsoft.com/office/drawing/2014/main" xmlns="" id="{9833373A-9102-3278-DBA5-8E12D282FF8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922;p39">
                <a:extLst>
                  <a:ext uri="{FF2B5EF4-FFF2-40B4-BE49-F238E27FC236}">
                    <a16:creationId xmlns:a16="http://schemas.microsoft.com/office/drawing/2014/main" xmlns="" id="{D8FF2F6A-E7DA-4CA8-1138-D6F34AC0C91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923;p39">
                <a:extLst>
                  <a:ext uri="{FF2B5EF4-FFF2-40B4-BE49-F238E27FC236}">
                    <a16:creationId xmlns:a16="http://schemas.microsoft.com/office/drawing/2014/main" xmlns="" id="{CC832D92-08FB-2A5F-3F67-E6FBF396F68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924;p39">
                <a:extLst>
                  <a:ext uri="{FF2B5EF4-FFF2-40B4-BE49-F238E27FC236}">
                    <a16:creationId xmlns:a16="http://schemas.microsoft.com/office/drawing/2014/main" xmlns="" id="{F79B4C51-FCB7-456C-4065-3E168385EA7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925;p39">
                <a:extLst>
                  <a:ext uri="{FF2B5EF4-FFF2-40B4-BE49-F238E27FC236}">
                    <a16:creationId xmlns:a16="http://schemas.microsoft.com/office/drawing/2014/main" xmlns="" id="{598EBCE8-2904-C9CD-7243-DAAB5986AEB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926;p39">
                <a:extLst>
                  <a:ext uri="{FF2B5EF4-FFF2-40B4-BE49-F238E27FC236}">
                    <a16:creationId xmlns:a16="http://schemas.microsoft.com/office/drawing/2014/main" xmlns="" id="{002A7AE4-C8C8-50B9-9FD5-1C40DC9C22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927;p39">
                <a:extLst>
                  <a:ext uri="{FF2B5EF4-FFF2-40B4-BE49-F238E27FC236}">
                    <a16:creationId xmlns:a16="http://schemas.microsoft.com/office/drawing/2014/main" xmlns="" id="{3D756EE7-C870-370A-65C2-E35E95CA9C6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928;p39">
                <a:extLst>
                  <a:ext uri="{FF2B5EF4-FFF2-40B4-BE49-F238E27FC236}">
                    <a16:creationId xmlns:a16="http://schemas.microsoft.com/office/drawing/2014/main" xmlns="" id="{13EBF60C-8C9D-47B8-A0E5-2BAD8167EC9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929;p39">
                <a:extLst>
                  <a:ext uri="{FF2B5EF4-FFF2-40B4-BE49-F238E27FC236}">
                    <a16:creationId xmlns:a16="http://schemas.microsoft.com/office/drawing/2014/main" xmlns="" id="{95829CB7-3AFA-5CE6-2510-A379C9D1CC0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930;p39">
                <a:extLst>
                  <a:ext uri="{FF2B5EF4-FFF2-40B4-BE49-F238E27FC236}">
                    <a16:creationId xmlns:a16="http://schemas.microsoft.com/office/drawing/2014/main" xmlns="" id="{331CF2AA-8AB6-8294-EEED-6C1E388F4B2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31;p39">
              <a:extLst>
                <a:ext uri="{FF2B5EF4-FFF2-40B4-BE49-F238E27FC236}">
                  <a16:creationId xmlns:a16="http://schemas.microsoft.com/office/drawing/2014/main" xmlns="" id="{9BA564DB-62E9-3B05-C7C2-1832145354DF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95" name="Google Shape;932;p39">
                <a:extLst>
                  <a:ext uri="{FF2B5EF4-FFF2-40B4-BE49-F238E27FC236}">
                    <a16:creationId xmlns:a16="http://schemas.microsoft.com/office/drawing/2014/main" xmlns="" id="{274FA39D-378F-D38E-9D1C-B336DB6459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33;p39">
                <a:extLst>
                  <a:ext uri="{FF2B5EF4-FFF2-40B4-BE49-F238E27FC236}">
                    <a16:creationId xmlns:a16="http://schemas.microsoft.com/office/drawing/2014/main" xmlns="" id="{555A3B58-6B79-ED14-2F8E-27AC092988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34;p39">
                <a:extLst>
                  <a:ext uri="{FF2B5EF4-FFF2-40B4-BE49-F238E27FC236}">
                    <a16:creationId xmlns:a16="http://schemas.microsoft.com/office/drawing/2014/main" xmlns="" id="{DE416C6F-5915-6643-D62B-AEBBE0E61AE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35;p39">
                <a:extLst>
                  <a:ext uri="{FF2B5EF4-FFF2-40B4-BE49-F238E27FC236}">
                    <a16:creationId xmlns:a16="http://schemas.microsoft.com/office/drawing/2014/main" xmlns="" id="{A9B4A88F-829E-53D0-51A2-9C537244483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36;p39">
                <a:extLst>
                  <a:ext uri="{FF2B5EF4-FFF2-40B4-BE49-F238E27FC236}">
                    <a16:creationId xmlns:a16="http://schemas.microsoft.com/office/drawing/2014/main" xmlns="" id="{975FF20B-ADF0-962D-035F-C0AA72DB6AE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937;p39">
                <a:extLst>
                  <a:ext uri="{FF2B5EF4-FFF2-40B4-BE49-F238E27FC236}">
                    <a16:creationId xmlns:a16="http://schemas.microsoft.com/office/drawing/2014/main" xmlns="" id="{5FB0CDE7-DA64-839F-7C08-8C98946AF0C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938;p39">
                <a:extLst>
                  <a:ext uri="{FF2B5EF4-FFF2-40B4-BE49-F238E27FC236}">
                    <a16:creationId xmlns:a16="http://schemas.microsoft.com/office/drawing/2014/main" xmlns="" id="{543F291C-F181-E3C1-0A43-8AF3BF0D2A4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939;p39">
                <a:extLst>
                  <a:ext uri="{FF2B5EF4-FFF2-40B4-BE49-F238E27FC236}">
                    <a16:creationId xmlns:a16="http://schemas.microsoft.com/office/drawing/2014/main" xmlns="" id="{8C2C73B5-7D2A-8BA6-A396-3261BE670D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940;p39">
                <a:extLst>
                  <a:ext uri="{FF2B5EF4-FFF2-40B4-BE49-F238E27FC236}">
                    <a16:creationId xmlns:a16="http://schemas.microsoft.com/office/drawing/2014/main" xmlns="" id="{9504F911-B278-F4CF-D557-E00EC854532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941;p39">
                <a:extLst>
                  <a:ext uri="{FF2B5EF4-FFF2-40B4-BE49-F238E27FC236}">
                    <a16:creationId xmlns:a16="http://schemas.microsoft.com/office/drawing/2014/main" xmlns="" id="{8A0DD1B5-CD85-9DFD-0D96-C1D5AA4F68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942;p39">
                <a:extLst>
                  <a:ext uri="{FF2B5EF4-FFF2-40B4-BE49-F238E27FC236}">
                    <a16:creationId xmlns:a16="http://schemas.microsoft.com/office/drawing/2014/main" xmlns="" id="{DC621B01-9E42-8EFC-1F9D-C8E08C42CF6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943;p39">
                <a:extLst>
                  <a:ext uri="{FF2B5EF4-FFF2-40B4-BE49-F238E27FC236}">
                    <a16:creationId xmlns:a16="http://schemas.microsoft.com/office/drawing/2014/main" xmlns="" id="{4B441F7B-02C8-CFC7-2B0F-B6F1EE80801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944;p39">
                <a:extLst>
                  <a:ext uri="{FF2B5EF4-FFF2-40B4-BE49-F238E27FC236}">
                    <a16:creationId xmlns:a16="http://schemas.microsoft.com/office/drawing/2014/main" xmlns="" id="{F4FC8A18-2025-1AA8-E09E-BBF43128844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945;p39">
                <a:extLst>
                  <a:ext uri="{FF2B5EF4-FFF2-40B4-BE49-F238E27FC236}">
                    <a16:creationId xmlns:a16="http://schemas.microsoft.com/office/drawing/2014/main" xmlns="" id="{79FB7AE6-728F-F0F0-BF45-BBAD53B45C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946;p39">
                <a:extLst>
                  <a:ext uri="{FF2B5EF4-FFF2-40B4-BE49-F238E27FC236}">
                    <a16:creationId xmlns:a16="http://schemas.microsoft.com/office/drawing/2014/main" xmlns="" id="{4151339C-18BD-252F-F820-A879525FED6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947;p39">
                <a:extLst>
                  <a:ext uri="{FF2B5EF4-FFF2-40B4-BE49-F238E27FC236}">
                    <a16:creationId xmlns:a16="http://schemas.microsoft.com/office/drawing/2014/main" xmlns="" id="{7E51C059-B251-435A-2E31-180C6078F0E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948;p39">
                <a:extLst>
                  <a:ext uri="{FF2B5EF4-FFF2-40B4-BE49-F238E27FC236}">
                    <a16:creationId xmlns:a16="http://schemas.microsoft.com/office/drawing/2014/main" xmlns="" id="{0731F1B3-5B80-C72F-1E88-05F1454051F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949;p39">
                <a:extLst>
                  <a:ext uri="{FF2B5EF4-FFF2-40B4-BE49-F238E27FC236}">
                    <a16:creationId xmlns:a16="http://schemas.microsoft.com/office/drawing/2014/main" xmlns="" id="{8F67A71E-9091-58A1-17A2-7A1E9F8F2A9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7" name="Google Shape;950;p39">
              <a:extLst>
                <a:ext uri="{FF2B5EF4-FFF2-40B4-BE49-F238E27FC236}">
                  <a16:creationId xmlns:a16="http://schemas.microsoft.com/office/drawing/2014/main" xmlns="" id="{AC310DBC-612E-EFE7-64C8-F967363190E7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77" name="Google Shape;951;p39">
                <a:extLst>
                  <a:ext uri="{FF2B5EF4-FFF2-40B4-BE49-F238E27FC236}">
                    <a16:creationId xmlns:a16="http://schemas.microsoft.com/office/drawing/2014/main" xmlns="" id="{1F48C663-8784-A171-EE24-9D1AA2C71CF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52;p39">
                <a:extLst>
                  <a:ext uri="{FF2B5EF4-FFF2-40B4-BE49-F238E27FC236}">
                    <a16:creationId xmlns:a16="http://schemas.microsoft.com/office/drawing/2014/main" xmlns="" id="{8504F2B4-2692-2E10-B440-9BA0A4CE03D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53;p39">
                <a:extLst>
                  <a:ext uri="{FF2B5EF4-FFF2-40B4-BE49-F238E27FC236}">
                    <a16:creationId xmlns:a16="http://schemas.microsoft.com/office/drawing/2014/main" xmlns="" id="{88451E2A-EE4C-1365-926E-C9DF1083237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54;p39">
                <a:extLst>
                  <a:ext uri="{FF2B5EF4-FFF2-40B4-BE49-F238E27FC236}">
                    <a16:creationId xmlns:a16="http://schemas.microsoft.com/office/drawing/2014/main" xmlns="" id="{72DE6BF7-3D7A-8790-D83D-EE5B4307830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55;p39">
                <a:extLst>
                  <a:ext uri="{FF2B5EF4-FFF2-40B4-BE49-F238E27FC236}">
                    <a16:creationId xmlns:a16="http://schemas.microsoft.com/office/drawing/2014/main" xmlns="" id="{580DCE86-41AD-0EB2-4F87-31DC31BFCA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56;p39">
                <a:extLst>
                  <a:ext uri="{FF2B5EF4-FFF2-40B4-BE49-F238E27FC236}">
                    <a16:creationId xmlns:a16="http://schemas.microsoft.com/office/drawing/2014/main" xmlns="" id="{FEA014FB-C72E-263F-2628-6ADC8221E6D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57;p39">
                <a:extLst>
                  <a:ext uri="{FF2B5EF4-FFF2-40B4-BE49-F238E27FC236}">
                    <a16:creationId xmlns:a16="http://schemas.microsoft.com/office/drawing/2014/main" xmlns="" id="{2B10F3B9-07A2-1663-AFE9-80CA1E4C27A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58;p39">
                <a:extLst>
                  <a:ext uri="{FF2B5EF4-FFF2-40B4-BE49-F238E27FC236}">
                    <a16:creationId xmlns:a16="http://schemas.microsoft.com/office/drawing/2014/main" xmlns="" id="{E35A2D74-75E0-0902-D5F9-03D45754A67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59;p39">
                <a:extLst>
                  <a:ext uri="{FF2B5EF4-FFF2-40B4-BE49-F238E27FC236}">
                    <a16:creationId xmlns:a16="http://schemas.microsoft.com/office/drawing/2014/main" xmlns="" id="{AEE68DCE-2BE0-2E6A-FD7E-A6A3281B53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60;p39">
                <a:extLst>
                  <a:ext uri="{FF2B5EF4-FFF2-40B4-BE49-F238E27FC236}">
                    <a16:creationId xmlns:a16="http://schemas.microsoft.com/office/drawing/2014/main" xmlns="" id="{15CB5DC9-BA8F-714A-6AE9-9B906B46DC6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61;p39">
                <a:extLst>
                  <a:ext uri="{FF2B5EF4-FFF2-40B4-BE49-F238E27FC236}">
                    <a16:creationId xmlns:a16="http://schemas.microsoft.com/office/drawing/2014/main" xmlns="" id="{1F4C2456-CD43-C3D2-DB15-B9F7FCD62FE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62;p39">
                <a:extLst>
                  <a:ext uri="{FF2B5EF4-FFF2-40B4-BE49-F238E27FC236}">
                    <a16:creationId xmlns:a16="http://schemas.microsoft.com/office/drawing/2014/main" xmlns="" id="{321C8D2D-B604-16D8-AA79-A4B185C5398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63;p39">
                <a:extLst>
                  <a:ext uri="{FF2B5EF4-FFF2-40B4-BE49-F238E27FC236}">
                    <a16:creationId xmlns:a16="http://schemas.microsoft.com/office/drawing/2014/main" xmlns="" id="{76389522-CF1E-5AB4-BA16-62FD0C75995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64;p39">
                <a:extLst>
                  <a:ext uri="{FF2B5EF4-FFF2-40B4-BE49-F238E27FC236}">
                    <a16:creationId xmlns:a16="http://schemas.microsoft.com/office/drawing/2014/main" xmlns="" id="{AB12F11F-B74C-2E0A-002D-99E31B4AD8B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65;p39">
                <a:extLst>
                  <a:ext uri="{FF2B5EF4-FFF2-40B4-BE49-F238E27FC236}">
                    <a16:creationId xmlns:a16="http://schemas.microsoft.com/office/drawing/2014/main" xmlns="" id="{5A6A4469-7BB4-CBC1-F080-1B3BB5DCB95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66;p39">
                <a:extLst>
                  <a:ext uri="{FF2B5EF4-FFF2-40B4-BE49-F238E27FC236}">
                    <a16:creationId xmlns:a16="http://schemas.microsoft.com/office/drawing/2014/main" xmlns="" id="{A7119D7E-8982-8EAC-FD34-98CFB82426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67;p39">
                <a:extLst>
                  <a:ext uri="{FF2B5EF4-FFF2-40B4-BE49-F238E27FC236}">
                    <a16:creationId xmlns:a16="http://schemas.microsoft.com/office/drawing/2014/main" xmlns="" id="{42FC4D11-A34E-F120-98BB-3FBBF8D980E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68;p39">
                <a:extLst>
                  <a:ext uri="{FF2B5EF4-FFF2-40B4-BE49-F238E27FC236}">
                    <a16:creationId xmlns:a16="http://schemas.microsoft.com/office/drawing/2014/main" xmlns="" id="{AD857FC3-7B41-8199-A704-F25205F79D7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69;p39">
              <a:extLst>
                <a:ext uri="{FF2B5EF4-FFF2-40B4-BE49-F238E27FC236}">
                  <a16:creationId xmlns:a16="http://schemas.microsoft.com/office/drawing/2014/main" xmlns="" id="{F5E194B8-8874-2EE4-9FD8-A1EC1917A44B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59" name="Google Shape;970;p39">
                <a:extLst>
                  <a:ext uri="{FF2B5EF4-FFF2-40B4-BE49-F238E27FC236}">
                    <a16:creationId xmlns:a16="http://schemas.microsoft.com/office/drawing/2014/main" xmlns="" id="{4DC125BC-47BE-F55A-0D09-068CC07FC1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71;p39">
                <a:extLst>
                  <a:ext uri="{FF2B5EF4-FFF2-40B4-BE49-F238E27FC236}">
                    <a16:creationId xmlns:a16="http://schemas.microsoft.com/office/drawing/2014/main" xmlns="" id="{A7822721-63B3-480F-7264-8BFDD0B8BE5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72;p39">
                <a:extLst>
                  <a:ext uri="{FF2B5EF4-FFF2-40B4-BE49-F238E27FC236}">
                    <a16:creationId xmlns:a16="http://schemas.microsoft.com/office/drawing/2014/main" xmlns="" id="{3FDBB8E1-D066-D4DF-479D-36D5981945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73;p39">
                <a:extLst>
                  <a:ext uri="{FF2B5EF4-FFF2-40B4-BE49-F238E27FC236}">
                    <a16:creationId xmlns:a16="http://schemas.microsoft.com/office/drawing/2014/main" xmlns="" id="{D0D400B8-F155-C918-5F03-84B821A8D53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74;p39">
                <a:extLst>
                  <a:ext uri="{FF2B5EF4-FFF2-40B4-BE49-F238E27FC236}">
                    <a16:creationId xmlns:a16="http://schemas.microsoft.com/office/drawing/2014/main" xmlns="" id="{5877DA84-53C2-8129-B0FD-E8811683F8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75;p39">
                <a:extLst>
                  <a:ext uri="{FF2B5EF4-FFF2-40B4-BE49-F238E27FC236}">
                    <a16:creationId xmlns:a16="http://schemas.microsoft.com/office/drawing/2014/main" xmlns="" id="{22AC16A0-3679-E4DC-10E8-D1329093089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76;p39">
                <a:extLst>
                  <a:ext uri="{FF2B5EF4-FFF2-40B4-BE49-F238E27FC236}">
                    <a16:creationId xmlns:a16="http://schemas.microsoft.com/office/drawing/2014/main" xmlns="" id="{BA93772E-8460-4554-798E-E4D7749A59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77;p39">
                <a:extLst>
                  <a:ext uri="{FF2B5EF4-FFF2-40B4-BE49-F238E27FC236}">
                    <a16:creationId xmlns:a16="http://schemas.microsoft.com/office/drawing/2014/main" xmlns="" id="{D00EE842-CB6E-5766-993D-B6DF9CBA1CD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78;p39">
                <a:extLst>
                  <a:ext uri="{FF2B5EF4-FFF2-40B4-BE49-F238E27FC236}">
                    <a16:creationId xmlns:a16="http://schemas.microsoft.com/office/drawing/2014/main" xmlns="" id="{1B800CBD-EFC6-0451-1DD1-C8AFFD2DDE9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79;p39">
                <a:extLst>
                  <a:ext uri="{FF2B5EF4-FFF2-40B4-BE49-F238E27FC236}">
                    <a16:creationId xmlns:a16="http://schemas.microsoft.com/office/drawing/2014/main" xmlns="" id="{30E07ACE-83DA-2637-A4B1-9750F08B939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80;p39">
                <a:extLst>
                  <a:ext uri="{FF2B5EF4-FFF2-40B4-BE49-F238E27FC236}">
                    <a16:creationId xmlns:a16="http://schemas.microsoft.com/office/drawing/2014/main" xmlns="" id="{8A5D0BCE-9277-8D9F-0775-430B0B6D374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81;p39">
                <a:extLst>
                  <a:ext uri="{FF2B5EF4-FFF2-40B4-BE49-F238E27FC236}">
                    <a16:creationId xmlns:a16="http://schemas.microsoft.com/office/drawing/2014/main" xmlns="" id="{0EE5660A-33F1-1BC3-20AE-0FDAA853659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82;p39">
                <a:extLst>
                  <a:ext uri="{FF2B5EF4-FFF2-40B4-BE49-F238E27FC236}">
                    <a16:creationId xmlns:a16="http://schemas.microsoft.com/office/drawing/2014/main" xmlns="" id="{8C7089E1-45BF-5144-0BB3-2CCF027AE0D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83;p39">
                <a:extLst>
                  <a:ext uri="{FF2B5EF4-FFF2-40B4-BE49-F238E27FC236}">
                    <a16:creationId xmlns:a16="http://schemas.microsoft.com/office/drawing/2014/main" xmlns="" id="{049ECA88-42D0-D073-5A5E-D55DAD20781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84;p39">
                <a:extLst>
                  <a:ext uri="{FF2B5EF4-FFF2-40B4-BE49-F238E27FC236}">
                    <a16:creationId xmlns:a16="http://schemas.microsoft.com/office/drawing/2014/main" xmlns="" id="{03EACEC7-7BBF-53DE-AD59-F360AF34931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85;p39">
                <a:extLst>
                  <a:ext uri="{FF2B5EF4-FFF2-40B4-BE49-F238E27FC236}">
                    <a16:creationId xmlns:a16="http://schemas.microsoft.com/office/drawing/2014/main" xmlns="" id="{D7FB2BE9-44C7-4A1F-91F3-686B5556EF1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86;p39">
                <a:extLst>
                  <a:ext uri="{FF2B5EF4-FFF2-40B4-BE49-F238E27FC236}">
                    <a16:creationId xmlns:a16="http://schemas.microsoft.com/office/drawing/2014/main" xmlns="" id="{6BD7F72F-B548-377C-A581-8576616D85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87;p39">
                <a:extLst>
                  <a:ext uri="{FF2B5EF4-FFF2-40B4-BE49-F238E27FC236}">
                    <a16:creationId xmlns:a16="http://schemas.microsoft.com/office/drawing/2014/main" xmlns="" id="{CF4FDED9-E11D-9DFE-D61D-9338CF74EC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2FF379-4A1C-086A-1CD0-0028710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CF4A1F-3C46-8D2B-DAEB-172DF86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C1D808-CBAA-B9C7-9309-BC4A8C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xmlns="" id="{67742F87-A018-5B38-28B8-1F723458602C}"/>
              </a:ext>
            </a:extLst>
          </p:cNvPr>
          <p:cNvSpPr/>
          <p:nvPr userDrawn="1"/>
        </p:nvSpPr>
        <p:spPr>
          <a:xfrm>
            <a:off x="9427439" y="-3742439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2" name="Google Shape;522;p39">
            <a:extLst>
              <a:ext uri="{FF2B5EF4-FFF2-40B4-BE49-F238E27FC236}">
                <a16:creationId xmlns:a16="http://schemas.microsoft.com/office/drawing/2014/main" xmlns="" id="{33D7BA23-1DBB-0368-0AF5-2A8A71DC4ABF}"/>
              </a:ext>
            </a:extLst>
          </p:cNvPr>
          <p:cNvSpPr/>
          <p:nvPr userDrawn="1"/>
        </p:nvSpPr>
        <p:spPr>
          <a:xfrm>
            <a:off x="-1048532" y="821094"/>
            <a:ext cx="5316583" cy="6386678"/>
          </a:xfrm>
          <a:custGeom>
            <a:avLst/>
            <a:gdLst>
              <a:gd name="connsiteX0" fmla="*/ 0 w 3581279"/>
              <a:gd name="connsiteY0" fmla="*/ 0 h 5587803"/>
              <a:gd name="connsiteX1" fmla="*/ 3581279 w 3581279"/>
              <a:gd name="connsiteY1" fmla="*/ 0 h 5587803"/>
              <a:gd name="connsiteX2" fmla="*/ 3581279 w 3581279"/>
              <a:gd name="connsiteY2" fmla="*/ 5587803 h 5587803"/>
              <a:gd name="connsiteX3" fmla="*/ 0 w 3581279"/>
              <a:gd name="connsiteY3" fmla="*/ 5587803 h 5587803"/>
              <a:gd name="connsiteX4" fmla="*/ 0 w 3581279"/>
              <a:gd name="connsiteY4" fmla="*/ 0 h 5587803"/>
              <a:gd name="connsiteX0" fmla="*/ 1735304 w 5316583"/>
              <a:gd name="connsiteY0" fmla="*/ 0 h 6858000"/>
              <a:gd name="connsiteX1" fmla="*/ 0 w 5316583"/>
              <a:gd name="connsiteY1" fmla="*/ 6858000 h 6858000"/>
              <a:gd name="connsiteX2" fmla="*/ 5316583 w 5316583"/>
              <a:gd name="connsiteY2" fmla="*/ 5587803 h 6858000"/>
              <a:gd name="connsiteX3" fmla="*/ 1735304 w 5316583"/>
              <a:gd name="connsiteY3" fmla="*/ 5587803 h 6858000"/>
              <a:gd name="connsiteX4" fmla="*/ 1735304 w 531658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6583" h="6858000">
                <a:moveTo>
                  <a:pt x="1735304" y="0"/>
                </a:moveTo>
                <a:lnTo>
                  <a:pt x="0" y="6858000"/>
                </a:lnTo>
                <a:lnTo>
                  <a:pt x="5316583" y="5587803"/>
                </a:lnTo>
                <a:lnTo>
                  <a:pt x="1735304" y="5587803"/>
                </a:lnTo>
                <a:lnTo>
                  <a:pt x="1735304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100000">
                <a:srgbClr val="D8D8D8">
                  <a:alpha val="60000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BD46D-46FC-92A0-4ED9-45018EB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293113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3CB5C-231F-9E45-EB21-53C489AB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0"/>
            <a:ext cx="10293113" cy="41047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4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0">
            <a:extLst>
              <a:ext uri="{FF2B5EF4-FFF2-40B4-BE49-F238E27FC236}">
                <a16:creationId xmlns:a16="http://schemas.microsoft.com/office/drawing/2014/main" xmlns="" id="{F970ECFF-9EE1-DBF8-BAB1-6943F250787F}"/>
              </a:ext>
            </a:extLst>
          </p:cNvPr>
          <p:cNvSpPr/>
          <p:nvPr userDrawn="1"/>
        </p:nvSpPr>
        <p:spPr>
          <a:xfrm>
            <a:off x="0" y="4749908"/>
            <a:ext cx="2181495" cy="2108092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DF08C9F-BB28-30C3-2F32-24141DB3505A}"/>
              </a:ext>
            </a:extLst>
          </p:cNvPr>
          <p:cNvSpPr/>
          <p:nvPr userDrawn="1"/>
        </p:nvSpPr>
        <p:spPr>
          <a:xfrm>
            <a:off x="842922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oogle Shape;155;p38">
            <a:extLst>
              <a:ext uri="{FF2B5EF4-FFF2-40B4-BE49-F238E27FC236}">
                <a16:creationId xmlns:a16="http://schemas.microsoft.com/office/drawing/2014/main" xmlns="" id="{77BC701F-10D5-0AA7-9801-C0B36BA60DAC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4" name="Google Shape;156;p38">
              <a:extLst>
                <a:ext uri="{FF2B5EF4-FFF2-40B4-BE49-F238E27FC236}">
                  <a16:creationId xmlns:a16="http://schemas.microsoft.com/office/drawing/2014/main" xmlns="" id="{B5A6183A-112E-1AE3-9F1D-7C1052D82B2D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57;p38">
              <a:extLst>
                <a:ext uri="{FF2B5EF4-FFF2-40B4-BE49-F238E27FC236}">
                  <a16:creationId xmlns:a16="http://schemas.microsoft.com/office/drawing/2014/main" xmlns="" id="{79BFBF81-E3D6-122B-94FF-9DEBEAFBDEFF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58;p38">
              <a:extLst>
                <a:ext uri="{FF2B5EF4-FFF2-40B4-BE49-F238E27FC236}">
                  <a16:creationId xmlns:a16="http://schemas.microsoft.com/office/drawing/2014/main" xmlns="" id="{328F89E0-EC94-2BBA-A311-EB4C11AA64A3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59;p38">
              <a:extLst>
                <a:ext uri="{FF2B5EF4-FFF2-40B4-BE49-F238E27FC236}">
                  <a16:creationId xmlns:a16="http://schemas.microsoft.com/office/drawing/2014/main" xmlns="" id="{14F1222B-F3BC-84BB-6599-97499D42E387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0;p38">
              <a:extLst>
                <a:ext uri="{FF2B5EF4-FFF2-40B4-BE49-F238E27FC236}">
                  <a16:creationId xmlns:a16="http://schemas.microsoft.com/office/drawing/2014/main" xmlns="" id="{E3CFD365-8A23-4DC3-BE00-CEBC4F489DB0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1;p38">
              <a:extLst>
                <a:ext uri="{FF2B5EF4-FFF2-40B4-BE49-F238E27FC236}">
                  <a16:creationId xmlns:a16="http://schemas.microsoft.com/office/drawing/2014/main" xmlns="" id="{1B747474-C6D1-B281-5439-238B0A160690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2;p38">
              <a:extLst>
                <a:ext uri="{FF2B5EF4-FFF2-40B4-BE49-F238E27FC236}">
                  <a16:creationId xmlns:a16="http://schemas.microsoft.com/office/drawing/2014/main" xmlns="" id="{06E07A8A-584A-9224-A081-21D7E5BA8E67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3;p38">
              <a:extLst>
                <a:ext uri="{FF2B5EF4-FFF2-40B4-BE49-F238E27FC236}">
                  <a16:creationId xmlns:a16="http://schemas.microsoft.com/office/drawing/2014/main" xmlns="" id="{626A46D5-38C9-FF7D-BE8A-EE9079C0CBFC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4;p38">
              <a:extLst>
                <a:ext uri="{FF2B5EF4-FFF2-40B4-BE49-F238E27FC236}">
                  <a16:creationId xmlns:a16="http://schemas.microsoft.com/office/drawing/2014/main" xmlns="" id="{58D72C09-0D54-D3DC-7FC6-26D171824F9C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5;p38">
              <a:extLst>
                <a:ext uri="{FF2B5EF4-FFF2-40B4-BE49-F238E27FC236}">
                  <a16:creationId xmlns:a16="http://schemas.microsoft.com/office/drawing/2014/main" xmlns="" id="{A100C9F4-99D9-FD96-58C3-EDBEFFADAD87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6;p38">
              <a:extLst>
                <a:ext uri="{FF2B5EF4-FFF2-40B4-BE49-F238E27FC236}">
                  <a16:creationId xmlns:a16="http://schemas.microsoft.com/office/drawing/2014/main" xmlns="" id="{FDF10B41-4E41-290A-F00A-4B5C05C7C268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67;p38">
              <a:extLst>
                <a:ext uri="{FF2B5EF4-FFF2-40B4-BE49-F238E27FC236}">
                  <a16:creationId xmlns:a16="http://schemas.microsoft.com/office/drawing/2014/main" xmlns="" id="{45015F47-70A0-1F87-F3C1-0F5349BA94F5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68;p38">
              <a:extLst>
                <a:ext uri="{FF2B5EF4-FFF2-40B4-BE49-F238E27FC236}">
                  <a16:creationId xmlns:a16="http://schemas.microsoft.com/office/drawing/2014/main" xmlns="" id="{861BB03E-CFA3-2E5C-D61D-1402EE86F87F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69;p38">
              <a:extLst>
                <a:ext uri="{FF2B5EF4-FFF2-40B4-BE49-F238E27FC236}">
                  <a16:creationId xmlns:a16="http://schemas.microsoft.com/office/drawing/2014/main" xmlns="" id="{762C7898-EBAF-3D9F-3338-03814A2E4AE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0;p38">
              <a:extLst>
                <a:ext uri="{FF2B5EF4-FFF2-40B4-BE49-F238E27FC236}">
                  <a16:creationId xmlns:a16="http://schemas.microsoft.com/office/drawing/2014/main" xmlns="" id="{F8B2CF91-9C04-42BA-810D-43FB85C7FF8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1;p38">
              <a:extLst>
                <a:ext uri="{FF2B5EF4-FFF2-40B4-BE49-F238E27FC236}">
                  <a16:creationId xmlns:a16="http://schemas.microsoft.com/office/drawing/2014/main" xmlns="" id="{85C8F5A1-BC6D-EF9E-D6EF-FF03BAC1ECB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2;p38">
              <a:extLst>
                <a:ext uri="{FF2B5EF4-FFF2-40B4-BE49-F238E27FC236}">
                  <a16:creationId xmlns:a16="http://schemas.microsoft.com/office/drawing/2014/main" xmlns="" id="{72340C69-E1DE-DDAD-59A2-989B87DF50D4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3;p38">
              <a:extLst>
                <a:ext uri="{FF2B5EF4-FFF2-40B4-BE49-F238E27FC236}">
                  <a16:creationId xmlns:a16="http://schemas.microsoft.com/office/drawing/2014/main" xmlns="" id="{5DBAEDD2-8687-9ACB-A830-55034CE14F12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4;p38">
              <a:extLst>
                <a:ext uri="{FF2B5EF4-FFF2-40B4-BE49-F238E27FC236}">
                  <a16:creationId xmlns:a16="http://schemas.microsoft.com/office/drawing/2014/main" xmlns="" id="{92E1CD58-E468-419A-4874-8FE4DBDFFCD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5;p38">
              <a:extLst>
                <a:ext uri="{FF2B5EF4-FFF2-40B4-BE49-F238E27FC236}">
                  <a16:creationId xmlns:a16="http://schemas.microsoft.com/office/drawing/2014/main" xmlns="" id="{AF1161DA-D116-E014-DA23-C361E0DAFB21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6;p38">
              <a:extLst>
                <a:ext uri="{FF2B5EF4-FFF2-40B4-BE49-F238E27FC236}">
                  <a16:creationId xmlns:a16="http://schemas.microsoft.com/office/drawing/2014/main" xmlns="" id="{494DCA36-3EAD-B33B-CA66-F6006CB56F91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77;p38">
              <a:extLst>
                <a:ext uri="{FF2B5EF4-FFF2-40B4-BE49-F238E27FC236}">
                  <a16:creationId xmlns:a16="http://schemas.microsoft.com/office/drawing/2014/main" xmlns="" id="{86C01A13-86AB-3324-BA50-46F997FFEE76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78;p38">
              <a:extLst>
                <a:ext uri="{FF2B5EF4-FFF2-40B4-BE49-F238E27FC236}">
                  <a16:creationId xmlns:a16="http://schemas.microsoft.com/office/drawing/2014/main" xmlns="" id="{391CAC70-2B0D-A248-36EC-FA34031469F9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79;p38">
              <a:extLst>
                <a:ext uri="{FF2B5EF4-FFF2-40B4-BE49-F238E27FC236}">
                  <a16:creationId xmlns:a16="http://schemas.microsoft.com/office/drawing/2014/main" xmlns="" id="{0675E470-2A76-EBCD-51CC-2A6B1FBB079B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0;p38">
              <a:extLst>
                <a:ext uri="{FF2B5EF4-FFF2-40B4-BE49-F238E27FC236}">
                  <a16:creationId xmlns:a16="http://schemas.microsoft.com/office/drawing/2014/main" xmlns="" id="{92D670AD-8119-C2AF-FAD7-E6DDD6B76E1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1;p38">
              <a:extLst>
                <a:ext uri="{FF2B5EF4-FFF2-40B4-BE49-F238E27FC236}">
                  <a16:creationId xmlns:a16="http://schemas.microsoft.com/office/drawing/2014/main" xmlns="" id="{4316076A-266C-25DE-4ED6-333D574AA4B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2;p38">
              <a:extLst>
                <a:ext uri="{FF2B5EF4-FFF2-40B4-BE49-F238E27FC236}">
                  <a16:creationId xmlns:a16="http://schemas.microsoft.com/office/drawing/2014/main" xmlns="" id="{675C2D7F-5A29-B070-FA21-2CCA9B1ACF1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3;p38">
              <a:extLst>
                <a:ext uri="{FF2B5EF4-FFF2-40B4-BE49-F238E27FC236}">
                  <a16:creationId xmlns:a16="http://schemas.microsoft.com/office/drawing/2014/main" xmlns="" id="{2326865E-40AC-548A-4DAE-55DF6D5C2708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4;p38">
              <a:extLst>
                <a:ext uri="{FF2B5EF4-FFF2-40B4-BE49-F238E27FC236}">
                  <a16:creationId xmlns:a16="http://schemas.microsoft.com/office/drawing/2014/main" xmlns="" id="{D3874E71-EF33-6631-A0F0-BD211DAE2077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5;p38">
              <a:extLst>
                <a:ext uri="{FF2B5EF4-FFF2-40B4-BE49-F238E27FC236}">
                  <a16:creationId xmlns:a16="http://schemas.microsoft.com/office/drawing/2014/main" xmlns="" id="{F16591D2-2904-A5B9-D012-B0CB11821A3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6;p38">
              <a:extLst>
                <a:ext uri="{FF2B5EF4-FFF2-40B4-BE49-F238E27FC236}">
                  <a16:creationId xmlns:a16="http://schemas.microsoft.com/office/drawing/2014/main" xmlns="" id="{97AF83EA-46EC-2BBA-4B20-173F246C224E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87;p38">
              <a:extLst>
                <a:ext uri="{FF2B5EF4-FFF2-40B4-BE49-F238E27FC236}">
                  <a16:creationId xmlns:a16="http://schemas.microsoft.com/office/drawing/2014/main" xmlns="" id="{D6070EAB-47D9-164B-E0E0-64B7980C9E9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88;p38">
              <a:extLst>
                <a:ext uri="{FF2B5EF4-FFF2-40B4-BE49-F238E27FC236}">
                  <a16:creationId xmlns:a16="http://schemas.microsoft.com/office/drawing/2014/main" xmlns="" id="{9E48E3B4-8C69-F4EC-E2EC-A1847C8461A1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89;p38">
              <a:extLst>
                <a:ext uri="{FF2B5EF4-FFF2-40B4-BE49-F238E27FC236}">
                  <a16:creationId xmlns:a16="http://schemas.microsoft.com/office/drawing/2014/main" xmlns="" id="{D1C3E803-4EEF-1038-4040-6E2F31331B53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0;p38">
              <a:extLst>
                <a:ext uri="{FF2B5EF4-FFF2-40B4-BE49-F238E27FC236}">
                  <a16:creationId xmlns:a16="http://schemas.microsoft.com/office/drawing/2014/main" xmlns="" id="{55FA001D-5E58-62A4-20A8-A30762EB0639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1;p38">
              <a:extLst>
                <a:ext uri="{FF2B5EF4-FFF2-40B4-BE49-F238E27FC236}">
                  <a16:creationId xmlns:a16="http://schemas.microsoft.com/office/drawing/2014/main" xmlns="" id="{EF729797-0FCA-F024-D9EB-0524D63A2EF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2;p38">
              <a:extLst>
                <a:ext uri="{FF2B5EF4-FFF2-40B4-BE49-F238E27FC236}">
                  <a16:creationId xmlns:a16="http://schemas.microsoft.com/office/drawing/2014/main" xmlns="" id="{A3B9C7EF-302B-070E-67D0-8D422B7D0AC5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3;p38">
              <a:extLst>
                <a:ext uri="{FF2B5EF4-FFF2-40B4-BE49-F238E27FC236}">
                  <a16:creationId xmlns:a16="http://schemas.microsoft.com/office/drawing/2014/main" xmlns="" id="{95076797-B18B-8104-8FA5-D1CCA7986FB0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4;p38">
              <a:extLst>
                <a:ext uri="{FF2B5EF4-FFF2-40B4-BE49-F238E27FC236}">
                  <a16:creationId xmlns:a16="http://schemas.microsoft.com/office/drawing/2014/main" xmlns="" id="{ED29DE45-96B6-4A46-9473-D5F27787FB6B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5;p38">
              <a:extLst>
                <a:ext uri="{FF2B5EF4-FFF2-40B4-BE49-F238E27FC236}">
                  <a16:creationId xmlns:a16="http://schemas.microsoft.com/office/drawing/2014/main" xmlns="" id="{1DD95576-2B95-98D6-FCAC-7C1812BAE794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6;p38">
              <a:extLst>
                <a:ext uri="{FF2B5EF4-FFF2-40B4-BE49-F238E27FC236}">
                  <a16:creationId xmlns:a16="http://schemas.microsoft.com/office/drawing/2014/main" xmlns="" id="{392A1B64-8F8A-02F3-C686-B0A6FBE3355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197;p38">
              <a:extLst>
                <a:ext uri="{FF2B5EF4-FFF2-40B4-BE49-F238E27FC236}">
                  <a16:creationId xmlns:a16="http://schemas.microsoft.com/office/drawing/2014/main" xmlns="" id="{D7138760-6D72-61E4-E5FC-1E20F6CA2CBA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198;p38">
              <a:extLst>
                <a:ext uri="{FF2B5EF4-FFF2-40B4-BE49-F238E27FC236}">
                  <a16:creationId xmlns:a16="http://schemas.microsoft.com/office/drawing/2014/main" xmlns="" id="{82CAE37A-886C-47DB-287E-D4ED7A9246ED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199;p38">
              <a:extLst>
                <a:ext uri="{FF2B5EF4-FFF2-40B4-BE49-F238E27FC236}">
                  <a16:creationId xmlns:a16="http://schemas.microsoft.com/office/drawing/2014/main" xmlns="" id="{7BA8976C-B1D1-72BF-0D3D-B03A8CFD29C5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0;p38">
              <a:extLst>
                <a:ext uri="{FF2B5EF4-FFF2-40B4-BE49-F238E27FC236}">
                  <a16:creationId xmlns:a16="http://schemas.microsoft.com/office/drawing/2014/main" xmlns="" id="{38B498DD-FF1A-5B4C-5594-9B0C08CCBAE4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1;p38">
              <a:extLst>
                <a:ext uri="{FF2B5EF4-FFF2-40B4-BE49-F238E27FC236}">
                  <a16:creationId xmlns:a16="http://schemas.microsoft.com/office/drawing/2014/main" xmlns="" id="{56A46AAF-3159-5776-A44E-11B6AEB48224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2;p38">
              <a:extLst>
                <a:ext uri="{FF2B5EF4-FFF2-40B4-BE49-F238E27FC236}">
                  <a16:creationId xmlns:a16="http://schemas.microsoft.com/office/drawing/2014/main" xmlns="" id="{821A5030-ACD2-8146-8793-3C93287ABA18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3;p38">
              <a:extLst>
                <a:ext uri="{FF2B5EF4-FFF2-40B4-BE49-F238E27FC236}">
                  <a16:creationId xmlns:a16="http://schemas.microsoft.com/office/drawing/2014/main" xmlns="" id="{BFBB7CAC-9554-5CB3-182B-F30A0449DC9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4;p38">
              <a:extLst>
                <a:ext uri="{FF2B5EF4-FFF2-40B4-BE49-F238E27FC236}">
                  <a16:creationId xmlns:a16="http://schemas.microsoft.com/office/drawing/2014/main" xmlns="" id="{2B2DBC68-AD9F-5F67-32FE-3C802A118BCA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5;p38">
              <a:extLst>
                <a:ext uri="{FF2B5EF4-FFF2-40B4-BE49-F238E27FC236}">
                  <a16:creationId xmlns:a16="http://schemas.microsoft.com/office/drawing/2014/main" xmlns="" id="{D78F4CA1-976A-7C1A-A46A-305B81B3F569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6;p38">
              <a:extLst>
                <a:ext uri="{FF2B5EF4-FFF2-40B4-BE49-F238E27FC236}">
                  <a16:creationId xmlns:a16="http://schemas.microsoft.com/office/drawing/2014/main" xmlns="" id="{33CB5449-DCB1-B211-39AD-9D7CF8DE37A4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07;p38">
              <a:extLst>
                <a:ext uri="{FF2B5EF4-FFF2-40B4-BE49-F238E27FC236}">
                  <a16:creationId xmlns:a16="http://schemas.microsoft.com/office/drawing/2014/main" xmlns="" id="{A3564F48-1599-54C8-FF2E-CD3245B30FA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08;p38">
              <a:extLst>
                <a:ext uri="{FF2B5EF4-FFF2-40B4-BE49-F238E27FC236}">
                  <a16:creationId xmlns:a16="http://schemas.microsoft.com/office/drawing/2014/main" xmlns="" id="{CD00E3C3-BA68-08CA-2251-5DC1208D55F2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09;p38">
              <a:extLst>
                <a:ext uri="{FF2B5EF4-FFF2-40B4-BE49-F238E27FC236}">
                  <a16:creationId xmlns:a16="http://schemas.microsoft.com/office/drawing/2014/main" xmlns="" id="{94A9FC0E-5566-8295-D879-F6D8458F2EDE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0;p38">
              <a:extLst>
                <a:ext uri="{FF2B5EF4-FFF2-40B4-BE49-F238E27FC236}">
                  <a16:creationId xmlns:a16="http://schemas.microsoft.com/office/drawing/2014/main" xmlns="" id="{ABF7A088-6F39-B172-564C-A090CA8403F5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1;p38">
              <a:extLst>
                <a:ext uri="{FF2B5EF4-FFF2-40B4-BE49-F238E27FC236}">
                  <a16:creationId xmlns:a16="http://schemas.microsoft.com/office/drawing/2014/main" xmlns="" id="{D9F86F93-819F-BAF0-560B-A586BA84B112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2;p38">
              <a:extLst>
                <a:ext uri="{FF2B5EF4-FFF2-40B4-BE49-F238E27FC236}">
                  <a16:creationId xmlns:a16="http://schemas.microsoft.com/office/drawing/2014/main" xmlns="" id="{090AD393-4DF4-1331-463B-DD64728EB5D3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3;p38">
              <a:extLst>
                <a:ext uri="{FF2B5EF4-FFF2-40B4-BE49-F238E27FC236}">
                  <a16:creationId xmlns:a16="http://schemas.microsoft.com/office/drawing/2014/main" xmlns="" id="{6781A996-69F5-BF65-DD66-4A9E1F9E249C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4;p38">
              <a:extLst>
                <a:ext uri="{FF2B5EF4-FFF2-40B4-BE49-F238E27FC236}">
                  <a16:creationId xmlns:a16="http://schemas.microsoft.com/office/drawing/2014/main" xmlns="" id="{329C7BE0-66AA-9E76-152C-A1C2EEB6C2B5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5;p38">
              <a:extLst>
                <a:ext uri="{FF2B5EF4-FFF2-40B4-BE49-F238E27FC236}">
                  <a16:creationId xmlns:a16="http://schemas.microsoft.com/office/drawing/2014/main" xmlns="" id="{C3586F09-A2E9-3183-444B-5D7651C6949D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6;p38">
              <a:extLst>
                <a:ext uri="{FF2B5EF4-FFF2-40B4-BE49-F238E27FC236}">
                  <a16:creationId xmlns:a16="http://schemas.microsoft.com/office/drawing/2014/main" xmlns="" id="{FEDB5627-E421-5C11-DFEB-78D33715BC7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17;p38">
              <a:extLst>
                <a:ext uri="{FF2B5EF4-FFF2-40B4-BE49-F238E27FC236}">
                  <a16:creationId xmlns:a16="http://schemas.microsoft.com/office/drawing/2014/main" xmlns="" id="{8733E74D-CE31-FD83-3963-E8169A31D424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18;p38">
              <a:extLst>
                <a:ext uri="{FF2B5EF4-FFF2-40B4-BE49-F238E27FC236}">
                  <a16:creationId xmlns:a16="http://schemas.microsoft.com/office/drawing/2014/main" xmlns="" id="{E693F922-B9B2-F810-64BD-95D799EC00F1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19;p38">
              <a:extLst>
                <a:ext uri="{FF2B5EF4-FFF2-40B4-BE49-F238E27FC236}">
                  <a16:creationId xmlns:a16="http://schemas.microsoft.com/office/drawing/2014/main" xmlns="" id="{90636714-32EB-7C10-8925-289169A1FD86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0;p38">
              <a:extLst>
                <a:ext uri="{FF2B5EF4-FFF2-40B4-BE49-F238E27FC236}">
                  <a16:creationId xmlns:a16="http://schemas.microsoft.com/office/drawing/2014/main" xmlns="" id="{DC77AC68-6EB7-DF08-DBD1-982034524CBB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1;p38">
              <a:extLst>
                <a:ext uri="{FF2B5EF4-FFF2-40B4-BE49-F238E27FC236}">
                  <a16:creationId xmlns:a16="http://schemas.microsoft.com/office/drawing/2014/main" xmlns="" id="{CB0DA6C3-B3DC-27CB-F452-E4D1C416D5DC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2;p38">
              <a:extLst>
                <a:ext uri="{FF2B5EF4-FFF2-40B4-BE49-F238E27FC236}">
                  <a16:creationId xmlns:a16="http://schemas.microsoft.com/office/drawing/2014/main" xmlns="" id="{F1F7DE61-B611-9CAD-8C28-6115EE66FD5E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3;p38">
              <a:extLst>
                <a:ext uri="{FF2B5EF4-FFF2-40B4-BE49-F238E27FC236}">
                  <a16:creationId xmlns:a16="http://schemas.microsoft.com/office/drawing/2014/main" xmlns="" id="{F5719A6C-D019-380B-53C2-2D84EA11A905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4;p38">
              <a:extLst>
                <a:ext uri="{FF2B5EF4-FFF2-40B4-BE49-F238E27FC236}">
                  <a16:creationId xmlns:a16="http://schemas.microsoft.com/office/drawing/2014/main" xmlns="" id="{D8FBC64A-B3A6-6D29-A0C4-4FBF1D1A76FC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5;p38">
              <a:extLst>
                <a:ext uri="{FF2B5EF4-FFF2-40B4-BE49-F238E27FC236}">
                  <a16:creationId xmlns:a16="http://schemas.microsoft.com/office/drawing/2014/main" xmlns="" id="{9944F5BB-9CDA-C278-02CC-ED108113D7D2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6;p38">
              <a:extLst>
                <a:ext uri="{FF2B5EF4-FFF2-40B4-BE49-F238E27FC236}">
                  <a16:creationId xmlns:a16="http://schemas.microsoft.com/office/drawing/2014/main" xmlns="" id="{914BFF4B-200F-7DDD-6187-3A59947B804B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27;p38">
              <a:extLst>
                <a:ext uri="{FF2B5EF4-FFF2-40B4-BE49-F238E27FC236}">
                  <a16:creationId xmlns:a16="http://schemas.microsoft.com/office/drawing/2014/main" xmlns="" id="{A8471F9F-656F-0EF2-50BA-BC6FDDEAA77C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28;p38">
              <a:extLst>
                <a:ext uri="{FF2B5EF4-FFF2-40B4-BE49-F238E27FC236}">
                  <a16:creationId xmlns:a16="http://schemas.microsoft.com/office/drawing/2014/main" xmlns="" id="{DD6EA399-B636-6D19-AD44-DBEBDD321FB8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29;p38">
              <a:extLst>
                <a:ext uri="{FF2B5EF4-FFF2-40B4-BE49-F238E27FC236}">
                  <a16:creationId xmlns:a16="http://schemas.microsoft.com/office/drawing/2014/main" xmlns="" id="{54A369C8-1F9A-AFF4-AD57-960341BAAD9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0;p38">
              <a:extLst>
                <a:ext uri="{FF2B5EF4-FFF2-40B4-BE49-F238E27FC236}">
                  <a16:creationId xmlns:a16="http://schemas.microsoft.com/office/drawing/2014/main" xmlns="" id="{F238FA9E-20B4-7020-F883-43E851DD3007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1;p38">
              <a:extLst>
                <a:ext uri="{FF2B5EF4-FFF2-40B4-BE49-F238E27FC236}">
                  <a16:creationId xmlns:a16="http://schemas.microsoft.com/office/drawing/2014/main" xmlns="" id="{3961CABD-1526-8707-4D5E-3FA506C745D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2;p38">
              <a:extLst>
                <a:ext uri="{FF2B5EF4-FFF2-40B4-BE49-F238E27FC236}">
                  <a16:creationId xmlns:a16="http://schemas.microsoft.com/office/drawing/2014/main" xmlns="" id="{47EEF40F-1D30-9BB7-606D-3D7EEEA61BAD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3;p38">
              <a:extLst>
                <a:ext uri="{FF2B5EF4-FFF2-40B4-BE49-F238E27FC236}">
                  <a16:creationId xmlns:a16="http://schemas.microsoft.com/office/drawing/2014/main" xmlns="" id="{EB7DF14D-B2CF-622B-A53B-BFC7D116C766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4;p38">
              <a:extLst>
                <a:ext uri="{FF2B5EF4-FFF2-40B4-BE49-F238E27FC236}">
                  <a16:creationId xmlns:a16="http://schemas.microsoft.com/office/drawing/2014/main" xmlns="" id="{82E05983-A693-CD9B-88FB-5BE9E16CE7AE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5;p38">
              <a:extLst>
                <a:ext uri="{FF2B5EF4-FFF2-40B4-BE49-F238E27FC236}">
                  <a16:creationId xmlns:a16="http://schemas.microsoft.com/office/drawing/2014/main" xmlns="" id="{8E702493-6F7B-1ED1-8454-C7077DDFA83D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6;p38">
              <a:extLst>
                <a:ext uri="{FF2B5EF4-FFF2-40B4-BE49-F238E27FC236}">
                  <a16:creationId xmlns:a16="http://schemas.microsoft.com/office/drawing/2014/main" xmlns="" id="{0547D4E3-F822-BA6A-96A7-EA80D559D1B5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37;p38">
              <a:extLst>
                <a:ext uri="{FF2B5EF4-FFF2-40B4-BE49-F238E27FC236}">
                  <a16:creationId xmlns:a16="http://schemas.microsoft.com/office/drawing/2014/main" xmlns="" id="{FCF744D2-B2BD-FB30-CEB0-9E5739E4DB1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38;p38">
              <a:extLst>
                <a:ext uri="{FF2B5EF4-FFF2-40B4-BE49-F238E27FC236}">
                  <a16:creationId xmlns:a16="http://schemas.microsoft.com/office/drawing/2014/main" xmlns="" id="{69CA6D59-C51A-575B-34EB-E262C8EEF541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39;p38">
              <a:extLst>
                <a:ext uri="{FF2B5EF4-FFF2-40B4-BE49-F238E27FC236}">
                  <a16:creationId xmlns:a16="http://schemas.microsoft.com/office/drawing/2014/main" xmlns="" id="{2153DC82-3178-A01E-14F1-68D250642125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0;p38">
              <a:extLst>
                <a:ext uri="{FF2B5EF4-FFF2-40B4-BE49-F238E27FC236}">
                  <a16:creationId xmlns:a16="http://schemas.microsoft.com/office/drawing/2014/main" xmlns="" id="{6C6E0CC9-D0D5-EBDC-F481-0119F7B143F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1;p38">
              <a:extLst>
                <a:ext uri="{FF2B5EF4-FFF2-40B4-BE49-F238E27FC236}">
                  <a16:creationId xmlns:a16="http://schemas.microsoft.com/office/drawing/2014/main" xmlns="" id="{9EE1319C-6FF9-E7E8-6361-EEC746139EF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2;p38">
              <a:extLst>
                <a:ext uri="{FF2B5EF4-FFF2-40B4-BE49-F238E27FC236}">
                  <a16:creationId xmlns:a16="http://schemas.microsoft.com/office/drawing/2014/main" xmlns="" id="{34E8490F-DC94-E51B-CD5A-D794DE6FA5F4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3;p38">
              <a:extLst>
                <a:ext uri="{FF2B5EF4-FFF2-40B4-BE49-F238E27FC236}">
                  <a16:creationId xmlns:a16="http://schemas.microsoft.com/office/drawing/2014/main" xmlns="" id="{545F1033-3CB5-9344-7886-0A80A28AB3AB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4;p38">
              <a:extLst>
                <a:ext uri="{FF2B5EF4-FFF2-40B4-BE49-F238E27FC236}">
                  <a16:creationId xmlns:a16="http://schemas.microsoft.com/office/drawing/2014/main" xmlns="" id="{E2C99EF3-59CD-7854-71CB-E687D325CBBB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5;p38">
              <a:extLst>
                <a:ext uri="{FF2B5EF4-FFF2-40B4-BE49-F238E27FC236}">
                  <a16:creationId xmlns:a16="http://schemas.microsoft.com/office/drawing/2014/main" xmlns="" id="{C1741048-6883-0CEF-9B91-2E9B719C2EAA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6;p38">
              <a:extLst>
                <a:ext uri="{FF2B5EF4-FFF2-40B4-BE49-F238E27FC236}">
                  <a16:creationId xmlns:a16="http://schemas.microsoft.com/office/drawing/2014/main" xmlns="" id="{60655ED4-D40B-5802-433B-2D862B8B0F26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47;p38">
              <a:extLst>
                <a:ext uri="{FF2B5EF4-FFF2-40B4-BE49-F238E27FC236}">
                  <a16:creationId xmlns:a16="http://schemas.microsoft.com/office/drawing/2014/main" xmlns="" id="{33032BBD-E821-A80C-F4DD-198EB2E331C9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48;p38">
              <a:extLst>
                <a:ext uri="{FF2B5EF4-FFF2-40B4-BE49-F238E27FC236}">
                  <a16:creationId xmlns:a16="http://schemas.microsoft.com/office/drawing/2014/main" xmlns="" id="{8D27C7DE-820D-1378-A723-31F1D74612AF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49;p38">
              <a:extLst>
                <a:ext uri="{FF2B5EF4-FFF2-40B4-BE49-F238E27FC236}">
                  <a16:creationId xmlns:a16="http://schemas.microsoft.com/office/drawing/2014/main" xmlns="" id="{F1FE7FE0-8302-F076-D253-8FDADFD89F72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0;p38">
              <a:extLst>
                <a:ext uri="{FF2B5EF4-FFF2-40B4-BE49-F238E27FC236}">
                  <a16:creationId xmlns:a16="http://schemas.microsoft.com/office/drawing/2014/main" xmlns="" id="{CE9987F8-52D9-FB0D-A092-506C8D5C4F28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1;p38">
              <a:extLst>
                <a:ext uri="{FF2B5EF4-FFF2-40B4-BE49-F238E27FC236}">
                  <a16:creationId xmlns:a16="http://schemas.microsoft.com/office/drawing/2014/main" xmlns="" id="{5C4DA2C4-6FEF-B3E1-18BD-C7D9442948A1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2;p38">
              <a:extLst>
                <a:ext uri="{FF2B5EF4-FFF2-40B4-BE49-F238E27FC236}">
                  <a16:creationId xmlns:a16="http://schemas.microsoft.com/office/drawing/2014/main" xmlns="" id="{688C0BFA-EA80-353F-6DDD-39D90D52D70B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3;p38">
              <a:extLst>
                <a:ext uri="{FF2B5EF4-FFF2-40B4-BE49-F238E27FC236}">
                  <a16:creationId xmlns:a16="http://schemas.microsoft.com/office/drawing/2014/main" xmlns="" id="{77FE7450-3F4A-FC8F-D716-F1ED5EB0A4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4;p38">
              <a:extLst>
                <a:ext uri="{FF2B5EF4-FFF2-40B4-BE49-F238E27FC236}">
                  <a16:creationId xmlns:a16="http://schemas.microsoft.com/office/drawing/2014/main" xmlns="" id="{2D422F3F-0342-3E20-F569-E832568A600A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5;p38">
              <a:extLst>
                <a:ext uri="{FF2B5EF4-FFF2-40B4-BE49-F238E27FC236}">
                  <a16:creationId xmlns:a16="http://schemas.microsoft.com/office/drawing/2014/main" xmlns="" id="{A3DECE3F-6D2F-764C-B855-74D8012F5F15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6;p38">
              <a:extLst>
                <a:ext uri="{FF2B5EF4-FFF2-40B4-BE49-F238E27FC236}">
                  <a16:creationId xmlns:a16="http://schemas.microsoft.com/office/drawing/2014/main" xmlns="" id="{86BBC8C9-2FDD-8918-0A3E-9037C08180F2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57;p38">
              <a:extLst>
                <a:ext uri="{FF2B5EF4-FFF2-40B4-BE49-F238E27FC236}">
                  <a16:creationId xmlns:a16="http://schemas.microsoft.com/office/drawing/2014/main" xmlns="" id="{F0F95916-6E60-091E-2088-47F57BE8B914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58;p38">
              <a:extLst>
                <a:ext uri="{FF2B5EF4-FFF2-40B4-BE49-F238E27FC236}">
                  <a16:creationId xmlns:a16="http://schemas.microsoft.com/office/drawing/2014/main" xmlns="" id="{D0AC2298-AF24-38E9-E421-EEC89D542F0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59;p38">
              <a:extLst>
                <a:ext uri="{FF2B5EF4-FFF2-40B4-BE49-F238E27FC236}">
                  <a16:creationId xmlns:a16="http://schemas.microsoft.com/office/drawing/2014/main" xmlns="" id="{5A23F885-4844-9F49-58BE-D6DDB6102067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0;p38">
              <a:extLst>
                <a:ext uri="{FF2B5EF4-FFF2-40B4-BE49-F238E27FC236}">
                  <a16:creationId xmlns:a16="http://schemas.microsoft.com/office/drawing/2014/main" xmlns="" id="{A775716F-8452-597A-49D5-A013B1CC424D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1;p38">
              <a:extLst>
                <a:ext uri="{FF2B5EF4-FFF2-40B4-BE49-F238E27FC236}">
                  <a16:creationId xmlns:a16="http://schemas.microsoft.com/office/drawing/2014/main" xmlns="" id="{A7B49271-6BBB-1FB7-97FA-389432FF3BAF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2;p38">
              <a:extLst>
                <a:ext uri="{FF2B5EF4-FFF2-40B4-BE49-F238E27FC236}">
                  <a16:creationId xmlns:a16="http://schemas.microsoft.com/office/drawing/2014/main" xmlns="" id="{D40E9CB7-FEF0-6295-512E-AE5CE0F35F56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3;p38">
              <a:extLst>
                <a:ext uri="{FF2B5EF4-FFF2-40B4-BE49-F238E27FC236}">
                  <a16:creationId xmlns:a16="http://schemas.microsoft.com/office/drawing/2014/main" xmlns="" id="{E071BC76-7801-B8D7-95D0-AFDFA85729DE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4;p38">
              <a:extLst>
                <a:ext uri="{FF2B5EF4-FFF2-40B4-BE49-F238E27FC236}">
                  <a16:creationId xmlns:a16="http://schemas.microsoft.com/office/drawing/2014/main" xmlns="" id="{5BB54565-2A96-4C6E-A0C0-D90ED0A094C1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5;p38">
              <a:extLst>
                <a:ext uri="{FF2B5EF4-FFF2-40B4-BE49-F238E27FC236}">
                  <a16:creationId xmlns:a16="http://schemas.microsoft.com/office/drawing/2014/main" xmlns="" id="{CC2AB5D6-22B6-24B7-42BD-39F9FB170179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6;p38">
              <a:extLst>
                <a:ext uri="{FF2B5EF4-FFF2-40B4-BE49-F238E27FC236}">
                  <a16:creationId xmlns:a16="http://schemas.microsoft.com/office/drawing/2014/main" xmlns="" id="{35A26208-FE47-572B-CF24-271D5BB8A12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67;p38">
              <a:extLst>
                <a:ext uri="{FF2B5EF4-FFF2-40B4-BE49-F238E27FC236}">
                  <a16:creationId xmlns:a16="http://schemas.microsoft.com/office/drawing/2014/main" xmlns="" id="{D6FBDAE9-F8A6-F9FE-A97C-4269894EAF1E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68;p38">
              <a:extLst>
                <a:ext uri="{FF2B5EF4-FFF2-40B4-BE49-F238E27FC236}">
                  <a16:creationId xmlns:a16="http://schemas.microsoft.com/office/drawing/2014/main" xmlns="" id="{32E1AE6A-132C-A14A-8D87-0F934A1B9AD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69;p38">
              <a:extLst>
                <a:ext uri="{FF2B5EF4-FFF2-40B4-BE49-F238E27FC236}">
                  <a16:creationId xmlns:a16="http://schemas.microsoft.com/office/drawing/2014/main" xmlns="" id="{4BD11E76-2182-1803-D09D-B362A2CEB40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0;p38">
              <a:extLst>
                <a:ext uri="{FF2B5EF4-FFF2-40B4-BE49-F238E27FC236}">
                  <a16:creationId xmlns:a16="http://schemas.microsoft.com/office/drawing/2014/main" xmlns="" id="{226A9A64-538D-E7DA-55FF-46A1C8E82FD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1;p38">
              <a:extLst>
                <a:ext uri="{FF2B5EF4-FFF2-40B4-BE49-F238E27FC236}">
                  <a16:creationId xmlns:a16="http://schemas.microsoft.com/office/drawing/2014/main" xmlns="" id="{A3441386-4AA1-582D-3199-0FC3EAC0CE6D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2;p38">
              <a:extLst>
                <a:ext uri="{FF2B5EF4-FFF2-40B4-BE49-F238E27FC236}">
                  <a16:creationId xmlns:a16="http://schemas.microsoft.com/office/drawing/2014/main" xmlns="" id="{15382DA5-2A28-2F29-C1C3-85C9CA9939E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3;p38">
              <a:extLst>
                <a:ext uri="{FF2B5EF4-FFF2-40B4-BE49-F238E27FC236}">
                  <a16:creationId xmlns:a16="http://schemas.microsoft.com/office/drawing/2014/main" xmlns="" id="{DAD22885-AF72-AC6C-69DD-1CD94853751F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4;p38">
              <a:extLst>
                <a:ext uri="{FF2B5EF4-FFF2-40B4-BE49-F238E27FC236}">
                  <a16:creationId xmlns:a16="http://schemas.microsoft.com/office/drawing/2014/main" xmlns="" id="{1CC8B2CE-0265-4FEC-DEFC-8FAA9CF1C93A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5;p38">
              <a:extLst>
                <a:ext uri="{FF2B5EF4-FFF2-40B4-BE49-F238E27FC236}">
                  <a16:creationId xmlns:a16="http://schemas.microsoft.com/office/drawing/2014/main" xmlns="" id="{40EBABE8-89B5-6A86-6DA8-05512616BF1B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6;p38">
              <a:extLst>
                <a:ext uri="{FF2B5EF4-FFF2-40B4-BE49-F238E27FC236}">
                  <a16:creationId xmlns:a16="http://schemas.microsoft.com/office/drawing/2014/main" xmlns="" id="{82CCB857-6D9B-8CD5-315C-780B4D19193D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77;p38">
              <a:extLst>
                <a:ext uri="{FF2B5EF4-FFF2-40B4-BE49-F238E27FC236}">
                  <a16:creationId xmlns:a16="http://schemas.microsoft.com/office/drawing/2014/main" xmlns="" id="{06ACF5AF-B86A-80E2-523A-E8473D530A9B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78;p38">
              <a:extLst>
                <a:ext uri="{FF2B5EF4-FFF2-40B4-BE49-F238E27FC236}">
                  <a16:creationId xmlns:a16="http://schemas.microsoft.com/office/drawing/2014/main" xmlns="" id="{0FAA4660-F2D9-CCBB-2366-49A66FF5B646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79;p38">
              <a:extLst>
                <a:ext uri="{FF2B5EF4-FFF2-40B4-BE49-F238E27FC236}">
                  <a16:creationId xmlns:a16="http://schemas.microsoft.com/office/drawing/2014/main" xmlns="" id="{B3403836-BD65-68F0-FEA4-6A66381AB4D0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0;p38">
              <a:extLst>
                <a:ext uri="{FF2B5EF4-FFF2-40B4-BE49-F238E27FC236}">
                  <a16:creationId xmlns:a16="http://schemas.microsoft.com/office/drawing/2014/main" xmlns="" id="{D1FFCECE-D0E7-51DC-999E-8AAC598758CE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1;p38">
              <a:extLst>
                <a:ext uri="{FF2B5EF4-FFF2-40B4-BE49-F238E27FC236}">
                  <a16:creationId xmlns:a16="http://schemas.microsoft.com/office/drawing/2014/main" xmlns="" id="{BECE7036-BF7D-657D-F25C-CE8A63E3C8C9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2;p38">
              <a:extLst>
                <a:ext uri="{FF2B5EF4-FFF2-40B4-BE49-F238E27FC236}">
                  <a16:creationId xmlns:a16="http://schemas.microsoft.com/office/drawing/2014/main" xmlns="" id="{63D80BEA-D0EA-C46B-76FD-21BC82A187AC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3;p38">
              <a:extLst>
                <a:ext uri="{FF2B5EF4-FFF2-40B4-BE49-F238E27FC236}">
                  <a16:creationId xmlns:a16="http://schemas.microsoft.com/office/drawing/2014/main" xmlns="" id="{33DF0B1B-06F7-D016-07D0-ACB0BB93FD37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4;p38">
              <a:extLst>
                <a:ext uri="{FF2B5EF4-FFF2-40B4-BE49-F238E27FC236}">
                  <a16:creationId xmlns:a16="http://schemas.microsoft.com/office/drawing/2014/main" xmlns="" id="{DC365F2E-6751-6A38-18CC-C4E3974E67DD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5;p38">
              <a:extLst>
                <a:ext uri="{FF2B5EF4-FFF2-40B4-BE49-F238E27FC236}">
                  <a16:creationId xmlns:a16="http://schemas.microsoft.com/office/drawing/2014/main" xmlns="" id="{DADD00F6-F47F-E9F1-1A0D-6648D481A67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6;p38">
              <a:extLst>
                <a:ext uri="{FF2B5EF4-FFF2-40B4-BE49-F238E27FC236}">
                  <a16:creationId xmlns:a16="http://schemas.microsoft.com/office/drawing/2014/main" xmlns="" id="{0A8F4943-B46A-8235-64D9-49CD4E0DC1DB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87;p38">
              <a:extLst>
                <a:ext uri="{FF2B5EF4-FFF2-40B4-BE49-F238E27FC236}">
                  <a16:creationId xmlns:a16="http://schemas.microsoft.com/office/drawing/2014/main" xmlns="" id="{7BB9BD0D-99DD-19A3-11C3-07B1EC3234F2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88;p38">
              <a:extLst>
                <a:ext uri="{FF2B5EF4-FFF2-40B4-BE49-F238E27FC236}">
                  <a16:creationId xmlns:a16="http://schemas.microsoft.com/office/drawing/2014/main" xmlns="" id="{69A5B02D-8609-953C-3F80-E59A310AE18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89;p38">
              <a:extLst>
                <a:ext uri="{FF2B5EF4-FFF2-40B4-BE49-F238E27FC236}">
                  <a16:creationId xmlns:a16="http://schemas.microsoft.com/office/drawing/2014/main" xmlns="" id="{AE4722C8-DC02-72FF-A97F-CC7B2D0C9BBC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0;p38">
              <a:extLst>
                <a:ext uri="{FF2B5EF4-FFF2-40B4-BE49-F238E27FC236}">
                  <a16:creationId xmlns:a16="http://schemas.microsoft.com/office/drawing/2014/main" xmlns="" id="{8531CEDB-DFD5-7C2A-8230-96FD39AFD2A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1;p38">
              <a:extLst>
                <a:ext uri="{FF2B5EF4-FFF2-40B4-BE49-F238E27FC236}">
                  <a16:creationId xmlns:a16="http://schemas.microsoft.com/office/drawing/2014/main" xmlns="" id="{79D13DF7-80B6-E7D4-E65C-D79C856F1158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2;p38">
              <a:extLst>
                <a:ext uri="{FF2B5EF4-FFF2-40B4-BE49-F238E27FC236}">
                  <a16:creationId xmlns:a16="http://schemas.microsoft.com/office/drawing/2014/main" xmlns="" id="{CC2FF746-2FC3-9F54-0189-7D66C1865986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3;p38">
              <a:extLst>
                <a:ext uri="{FF2B5EF4-FFF2-40B4-BE49-F238E27FC236}">
                  <a16:creationId xmlns:a16="http://schemas.microsoft.com/office/drawing/2014/main" xmlns="" id="{2421055A-A06A-A2D2-4107-0693E083FCD4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4;p38">
              <a:extLst>
                <a:ext uri="{FF2B5EF4-FFF2-40B4-BE49-F238E27FC236}">
                  <a16:creationId xmlns:a16="http://schemas.microsoft.com/office/drawing/2014/main" xmlns="" id="{3F4CD41A-6CCD-DC3E-F0BE-F05B9E892665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5;p38">
              <a:extLst>
                <a:ext uri="{FF2B5EF4-FFF2-40B4-BE49-F238E27FC236}">
                  <a16:creationId xmlns:a16="http://schemas.microsoft.com/office/drawing/2014/main" xmlns="" id="{661D123A-5036-A30B-9E4A-5070D794BFC6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6;p38">
              <a:extLst>
                <a:ext uri="{FF2B5EF4-FFF2-40B4-BE49-F238E27FC236}">
                  <a16:creationId xmlns:a16="http://schemas.microsoft.com/office/drawing/2014/main" xmlns="" id="{7D9FDF19-6497-D752-A55A-75D7AEE43F02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297;p38">
              <a:extLst>
                <a:ext uri="{FF2B5EF4-FFF2-40B4-BE49-F238E27FC236}">
                  <a16:creationId xmlns:a16="http://schemas.microsoft.com/office/drawing/2014/main" xmlns="" id="{FEDACF49-78B7-4D55-E866-4EC671105687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298;p38">
              <a:extLst>
                <a:ext uri="{FF2B5EF4-FFF2-40B4-BE49-F238E27FC236}">
                  <a16:creationId xmlns:a16="http://schemas.microsoft.com/office/drawing/2014/main" xmlns="" id="{1AC86C41-8502-0D80-73C9-30AC45E9721D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299;p38">
              <a:extLst>
                <a:ext uri="{FF2B5EF4-FFF2-40B4-BE49-F238E27FC236}">
                  <a16:creationId xmlns:a16="http://schemas.microsoft.com/office/drawing/2014/main" xmlns="" id="{47C3B7D2-CA1D-6C3D-8555-E196E5AE71B7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0;p38">
              <a:extLst>
                <a:ext uri="{FF2B5EF4-FFF2-40B4-BE49-F238E27FC236}">
                  <a16:creationId xmlns:a16="http://schemas.microsoft.com/office/drawing/2014/main" xmlns="" id="{4E960F90-7F7D-EDDB-B4AE-911FC349A81F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1;p38">
              <a:extLst>
                <a:ext uri="{FF2B5EF4-FFF2-40B4-BE49-F238E27FC236}">
                  <a16:creationId xmlns:a16="http://schemas.microsoft.com/office/drawing/2014/main" xmlns="" id="{619AF15E-94E2-5533-C347-C4306772E76E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2;p38">
              <a:extLst>
                <a:ext uri="{FF2B5EF4-FFF2-40B4-BE49-F238E27FC236}">
                  <a16:creationId xmlns:a16="http://schemas.microsoft.com/office/drawing/2014/main" xmlns="" id="{B3E43AA0-AA79-A4FE-2A18-AF8383BF9C30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3;p38">
              <a:extLst>
                <a:ext uri="{FF2B5EF4-FFF2-40B4-BE49-F238E27FC236}">
                  <a16:creationId xmlns:a16="http://schemas.microsoft.com/office/drawing/2014/main" xmlns="" id="{F2C1273B-9CCF-FCBE-9BDD-977EBEF369C2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4;p38">
              <a:extLst>
                <a:ext uri="{FF2B5EF4-FFF2-40B4-BE49-F238E27FC236}">
                  <a16:creationId xmlns:a16="http://schemas.microsoft.com/office/drawing/2014/main" xmlns="" id="{5CD4B0BF-C124-8787-C486-15B425A3CD4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5;p38">
              <a:extLst>
                <a:ext uri="{FF2B5EF4-FFF2-40B4-BE49-F238E27FC236}">
                  <a16:creationId xmlns:a16="http://schemas.microsoft.com/office/drawing/2014/main" xmlns="" id="{BCAD7E91-49B0-EE0B-4CC3-06AF20FD2B51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6;p38">
              <a:extLst>
                <a:ext uri="{FF2B5EF4-FFF2-40B4-BE49-F238E27FC236}">
                  <a16:creationId xmlns:a16="http://schemas.microsoft.com/office/drawing/2014/main" xmlns="" id="{DAB6776D-93C8-30AA-9C4B-90EAFC0C507B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07;p38">
              <a:extLst>
                <a:ext uri="{FF2B5EF4-FFF2-40B4-BE49-F238E27FC236}">
                  <a16:creationId xmlns:a16="http://schemas.microsoft.com/office/drawing/2014/main" xmlns="" id="{FEB10DD2-714B-178F-DBB5-53C4B483080E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08;p38">
              <a:extLst>
                <a:ext uri="{FF2B5EF4-FFF2-40B4-BE49-F238E27FC236}">
                  <a16:creationId xmlns:a16="http://schemas.microsoft.com/office/drawing/2014/main" xmlns="" id="{2709FBF8-2147-95CE-7BC3-C3025C29FB1A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09;p38">
              <a:extLst>
                <a:ext uri="{FF2B5EF4-FFF2-40B4-BE49-F238E27FC236}">
                  <a16:creationId xmlns:a16="http://schemas.microsoft.com/office/drawing/2014/main" xmlns="" id="{0AAF62FF-8FCB-15B6-4ABF-B2B98D9EAB49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0;p38">
              <a:extLst>
                <a:ext uri="{FF2B5EF4-FFF2-40B4-BE49-F238E27FC236}">
                  <a16:creationId xmlns:a16="http://schemas.microsoft.com/office/drawing/2014/main" xmlns="" id="{04F29890-B827-EA8F-C556-BEE5FDB7D623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1;p38">
              <a:extLst>
                <a:ext uri="{FF2B5EF4-FFF2-40B4-BE49-F238E27FC236}">
                  <a16:creationId xmlns:a16="http://schemas.microsoft.com/office/drawing/2014/main" xmlns="" id="{CE9F13EF-2ED8-8860-DF9E-67D335105AA4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2;p38">
              <a:extLst>
                <a:ext uri="{FF2B5EF4-FFF2-40B4-BE49-F238E27FC236}">
                  <a16:creationId xmlns:a16="http://schemas.microsoft.com/office/drawing/2014/main" xmlns="" id="{58ACCCB6-F6A9-9FFE-504E-39C07025883B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3;p38">
              <a:extLst>
                <a:ext uri="{FF2B5EF4-FFF2-40B4-BE49-F238E27FC236}">
                  <a16:creationId xmlns:a16="http://schemas.microsoft.com/office/drawing/2014/main" xmlns="" id="{E9842231-4518-6B60-64A3-5E1D7BB9A98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4;p38">
              <a:extLst>
                <a:ext uri="{FF2B5EF4-FFF2-40B4-BE49-F238E27FC236}">
                  <a16:creationId xmlns:a16="http://schemas.microsoft.com/office/drawing/2014/main" xmlns="" id="{78E39C6A-64B2-C526-275C-B12B83F7AC6A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5;p38">
              <a:extLst>
                <a:ext uri="{FF2B5EF4-FFF2-40B4-BE49-F238E27FC236}">
                  <a16:creationId xmlns:a16="http://schemas.microsoft.com/office/drawing/2014/main" xmlns="" id="{136B2593-2124-369E-2571-EBF50A30A2E4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6;p38">
              <a:extLst>
                <a:ext uri="{FF2B5EF4-FFF2-40B4-BE49-F238E27FC236}">
                  <a16:creationId xmlns:a16="http://schemas.microsoft.com/office/drawing/2014/main" xmlns="" id="{17F99F7C-CFA7-DE48-C82E-00F31DFD3956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17;p38">
              <a:extLst>
                <a:ext uri="{FF2B5EF4-FFF2-40B4-BE49-F238E27FC236}">
                  <a16:creationId xmlns:a16="http://schemas.microsoft.com/office/drawing/2014/main" xmlns="" id="{BED3BFE0-3890-1DF6-98E9-A61C2896C2DE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18;p38">
              <a:extLst>
                <a:ext uri="{FF2B5EF4-FFF2-40B4-BE49-F238E27FC236}">
                  <a16:creationId xmlns:a16="http://schemas.microsoft.com/office/drawing/2014/main" xmlns="" id="{32D2B6C6-86FB-9275-9958-1F55ADECE784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19;p38">
              <a:extLst>
                <a:ext uri="{FF2B5EF4-FFF2-40B4-BE49-F238E27FC236}">
                  <a16:creationId xmlns:a16="http://schemas.microsoft.com/office/drawing/2014/main" xmlns="" id="{5EA59C3E-5985-EABA-4AC9-14438519F25E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0;p38">
              <a:extLst>
                <a:ext uri="{FF2B5EF4-FFF2-40B4-BE49-F238E27FC236}">
                  <a16:creationId xmlns:a16="http://schemas.microsoft.com/office/drawing/2014/main" xmlns="" id="{B7072E43-21B1-20EB-7C85-0CDDA86211F6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1;p38">
              <a:extLst>
                <a:ext uri="{FF2B5EF4-FFF2-40B4-BE49-F238E27FC236}">
                  <a16:creationId xmlns:a16="http://schemas.microsoft.com/office/drawing/2014/main" xmlns="" id="{4C7609EF-403D-9918-48DA-B669765DEDC1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2;p38">
              <a:extLst>
                <a:ext uri="{FF2B5EF4-FFF2-40B4-BE49-F238E27FC236}">
                  <a16:creationId xmlns:a16="http://schemas.microsoft.com/office/drawing/2014/main" xmlns="" id="{6AA01AF5-5324-B165-0ECA-10E3303211AB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3;p38">
              <a:extLst>
                <a:ext uri="{FF2B5EF4-FFF2-40B4-BE49-F238E27FC236}">
                  <a16:creationId xmlns:a16="http://schemas.microsoft.com/office/drawing/2014/main" xmlns="" id="{0A04B340-6CED-B548-6254-0377B0117372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4;p38">
              <a:extLst>
                <a:ext uri="{FF2B5EF4-FFF2-40B4-BE49-F238E27FC236}">
                  <a16:creationId xmlns:a16="http://schemas.microsoft.com/office/drawing/2014/main" xmlns="" id="{CDC23D13-FAE8-019F-0623-3F5BC12BF005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5;p38">
              <a:extLst>
                <a:ext uri="{FF2B5EF4-FFF2-40B4-BE49-F238E27FC236}">
                  <a16:creationId xmlns:a16="http://schemas.microsoft.com/office/drawing/2014/main" xmlns="" id="{4A4C57B3-CD47-D16E-8823-5D05FEB62AC0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6;p38">
              <a:extLst>
                <a:ext uri="{FF2B5EF4-FFF2-40B4-BE49-F238E27FC236}">
                  <a16:creationId xmlns:a16="http://schemas.microsoft.com/office/drawing/2014/main" xmlns="" id="{59717B3C-3151-C626-EB06-2CD7DFACED84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27;p38">
              <a:extLst>
                <a:ext uri="{FF2B5EF4-FFF2-40B4-BE49-F238E27FC236}">
                  <a16:creationId xmlns:a16="http://schemas.microsoft.com/office/drawing/2014/main" xmlns="" id="{27099CE4-E102-A41E-9F40-764D3DCAF1FA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28;p38">
              <a:extLst>
                <a:ext uri="{FF2B5EF4-FFF2-40B4-BE49-F238E27FC236}">
                  <a16:creationId xmlns:a16="http://schemas.microsoft.com/office/drawing/2014/main" xmlns="" id="{2BCDB1CF-5D97-BA1F-8FC4-2167BF54679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29;p38">
              <a:extLst>
                <a:ext uri="{FF2B5EF4-FFF2-40B4-BE49-F238E27FC236}">
                  <a16:creationId xmlns:a16="http://schemas.microsoft.com/office/drawing/2014/main" xmlns="" id="{015E740D-AC9B-F38C-9207-2D3F06D48186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0;p38">
              <a:extLst>
                <a:ext uri="{FF2B5EF4-FFF2-40B4-BE49-F238E27FC236}">
                  <a16:creationId xmlns:a16="http://schemas.microsoft.com/office/drawing/2014/main" xmlns="" id="{A454E549-37B1-DC63-9FFD-AF9C4332B2F4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1;p38">
              <a:extLst>
                <a:ext uri="{FF2B5EF4-FFF2-40B4-BE49-F238E27FC236}">
                  <a16:creationId xmlns:a16="http://schemas.microsoft.com/office/drawing/2014/main" xmlns="" id="{F6DB3FDD-61B0-9758-BE31-E00BC702E145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2;p38">
              <a:extLst>
                <a:ext uri="{FF2B5EF4-FFF2-40B4-BE49-F238E27FC236}">
                  <a16:creationId xmlns:a16="http://schemas.microsoft.com/office/drawing/2014/main" xmlns="" id="{320D34CF-9998-C371-0932-4CFE97D2372C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3;p38">
              <a:extLst>
                <a:ext uri="{FF2B5EF4-FFF2-40B4-BE49-F238E27FC236}">
                  <a16:creationId xmlns:a16="http://schemas.microsoft.com/office/drawing/2014/main" xmlns="" id="{6FC84FF4-097E-653A-8A3E-75171161D16F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4;p38">
              <a:extLst>
                <a:ext uri="{FF2B5EF4-FFF2-40B4-BE49-F238E27FC236}">
                  <a16:creationId xmlns:a16="http://schemas.microsoft.com/office/drawing/2014/main" xmlns="" id="{595AB2A6-C239-5F61-A540-8AE37BAADCB5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5;p38">
              <a:extLst>
                <a:ext uri="{FF2B5EF4-FFF2-40B4-BE49-F238E27FC236}">
                  <a16:creationId xmlns:a16="http://schemas.microsoft.com/office/drawing/2014/main" xmlns="" id="{3A52CF53-9F2D-7A71-591C-B5F04882B1CD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6;p38">
              <a:extLst>
                <a:ext uri="{FF2B5EF4-FFF2-40B4-BE49-F238E27FC236}">
                  <a16:creationId xmlns:a16="http://schemas.microsoft.com/office/drawing/2014/main" xmlns="" id="{35525750-6FA1-45FD-EA3B-C7B3E828FD77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37;p38">
              <a:extLst>
                <a:ext uri="{FF2B5EF4-FFF2-40B4-BE49-F238E27FC236}">
                  <a16:creationId xmlns:a16="http://schemas.microsoft.com/office/drawing/2014/main" xmlns="" id="{61D0CFDC-DCAD-F27F-FD11-A588CCB67B9A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38;p38">
              <a:extLst>
                <a:ext uri="{FF2B5EF4-FFF2-40B4-BE49-F238E27FC236}">
                  <a16:creationId xmlns:a16="http://schemas.microsoft.com/office/drawing/2014/main" xmlns="" id="{D34B2103-08D2-CE7B-3566-AA116B4EE5B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39;p38">
              <a:extLst>
                <a:ext uri="{FF2B5EF4-FFF2-40B4-BE49-F238E27FC236}">
                  <a16:creationId xmlns:a16="http://schemas.microsoft.com/office/drawing/2014/main" xmlns="" id="{41819662-47E1-0837-873C-2493791B4BC9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0;p38">
              <a:extLst>
                <a:ext uri="{FF2B5EF4-FFF2-40B4-BE49-F238E27FC236}">
                  <a16:creationId xmlns:a16="http://schemas.microsoft.com/office/drawing/2014/main" xmlns="" id="{363D9E00-E163-B419-4C34-10C6D676864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1;p38">
              <a:extLst>
                <a:ext uri="{FF2B5EF4-FFF2-40B4-BE49-F238E27FC236}">
                  <a16:creationId xmlns:a16="http://schemas.microsoft.com/office/drawing/2014/main" xmlns="" id="{B3848424-BA65-F875-02D1-C77278FE985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2;p38">
              <a:extLst>
                <a:ext uri="{FF2B5EF4-FFF2-40B4-BE49-F238E27FC236}">
                  <a16:creationId xmlns:a16="http://schemas.microsoft.com/office/drawing/2014/main" xmlns="" id="{D6BBC66A-3226-5AE7-1E68-9DFD3D15826C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3;p38">
              <a:extLst>
                <a:ext uri="{FF2B5EF4-FFF2-40B4-BE49-F238E27FC236}">
                  <a16:creationId xmlns:a16="http://schemas.microsoft.com/office/drawing/2014/main" xmlns="" id="{528C1EC2-43FF-D2B6-8598-07488DCE8ECE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4;p38">
              <a:extLst>
                <a:ext uri="{FF2B5EF4-FFF2-40B4-BE49-F238E27FC236}">
                  <a16:creationId xmlns:a16="http://schemas.microsoft.com/office/drawing/2014/main" xmlns="" id="{F4E7913A-46AF-BBD9-0F0A-B5161BCF16F6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5;p38">
              <a:extLst>
                <a:ext uri="{FF2B5EF4-FFF2-40B4-BE49-F238E27FC236}">
                  <a16:creationId xmlns:a16="http://schemas.microsoft.com/office/drawing/2014/main" xmlns="" id="{4AA1E48B-3AC8-E875-94C1-39055AC3C32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6;p38">
              <a:extLst>
                <a:ext uri="{FF2B5EF4-FFF2-40B4-BE49-F238E27FC236}">
                  <a16:creationId xmlns:a16="http://schemas.microsoft.com/office/drawing/2014/main" xmlns="" id="{74CEBC2D-689B-8AF0-147B-13DCDB55E571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47;p38">
              <a:extLst>
                <a:ext uri="{FF2B5EF4-FFF2-40B4-BE49-F238E27FC236}">
                  <a16:creationId xmlns:a16="http://schemas.microsoft.com/office/drawing/2014/main" xmlns="" id="{114087AB-C2D1-524E-0FAA-C5C741208C3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48;p38">
              <a:extLst>
                <a:ext uri="{FF2B5EF4-FFF2-40B4-BE49-F238E27FC236}">
                  <a16:creationId xmlns:a16="http://schemas.microsoft.com/office/drawing/2014/main" xmlns="" id="{7F10B69F-F3C1-1454-FAE9-B87B187CE5D4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49;p38">
              <a:extLst>
                <a:ext uri="{FF2B5EF4-FFF2-40B4-BE49-F238E27FC236}">
                  <a16:creationId xmlns:a16="http://schemas.microsoft.com/office/drawing/2014/main" xmlns="" id="{DEC20423-691B-080A-ED00-65DB0F9F5B7E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0;p38">
              <a:extLst>
                <a:ext uri="{FF2B5EF4-FFF2-40B4-BE49-F238E27FC236}">
                  <a16:creationId xmlns:a16="http://schemas.microsoft.com/office/drawing/2014/main" xmlns="" id="{49FDF56E-70FA-23DB-A5E0-401E4BD5BC86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1;p38">
              <a:extLst>
                <a:ext uri="{FF2B5EF4-FFF2-40B4-BE49-F238E27FC236}">
                  <a16:creationId xmlns:a16="http://schemas.microsoft.com/office/drawing/2014/main" xmlns="" id="{126BEE87-86AB-E575-1238-AEA4C99CB735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2;p38">
              <a:extLst>
                <a:ext uri="{FF2B5EF4-FFF2-40B4-BE49-F238E27FC236}">
                  <a16:creationId xmlns:a16="http://schemas.microsoft.com/office/drawing/2014/main" xmlns="" id="{2D01F604-BA8D-2E7F-6289-8AA898F9EF9F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3;p38">
              <a:extLst>
                <a:ext uri="{FF2B5EF4-FFF2-40B4-BE49-F238E27FC236}">
                  <a16:creationId xmlns:a16="http://schemas.microsoft.com/office/drawing/2014/main" xmlns="" id="{FFB3516B-060F-920C-D388-E7B877339105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4;p38">
              <a:extLst>
                <a:ext uri="{FF2B5EF4-FFF2-40B4-BE49-F238E27FC236}">
                  <a16:creationId xmlns:a16="http://schemas.microsoft.com/office/drawing/2014/main" xmlns="" id="{0C5987D3-551A-F78B-50FE-F1DFFD8C160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5;p38">
              <a:extLst>
                <a:ext uri="{FF2B5EF4-FFF2-40B4-BE49-F238E27FC236}">
                  <a16:creationId xmlns:a16="http://schemas.microsoft.com/office/drawing/2014/main" xmlns="" id="{CEE0AE00-2A58-DA74-A886-39F86E4E2187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6;p38">
              <a:extLst>
                <a:ext uri="{FF2B5EF4-FFF2-40B4-BE49-F238E27FC236}">
                  <a16:creationId xmlns:a16="http://schemas.microsoft.com/office/drawing/2014/main" xmlns="" id="{5AB75B66-249B-A999-8FF6-37E601F6115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57;p38">
              <a:extLst>
                <a:ext uri="{FF2B5EF4-FFF2-40B4-BE49-F238E27FC236}">
                  <a16:creationId xmlns:a16="http://schemas.microsoft.com/office/drawing/2014/main" xmlns="" id="{C202C78B-0575-7DD5-AE8B-2665936AEC2F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58;p38">
              <a:extLst>
                <a:ext uri="{FF2B5EF4-FFF2-40B4-BE49-F238E27FC236}">
                  <a16:creationId xmlns:a16="http://schemas.microsoft.com/office/drawing/2014/main" xmlns="" id="{5679CA02-A315-CE0A-5016-7808DAB3F74E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59;p38">
              <a:extLst>
                <a:ext uri="{FF2B5EF4-FFF2-40B4-BE49-F238E27FC236}">
                  <a16:creationId xmlns:a16="http://schemas.microsoft.com/office/drawing/2014/main" xmlns="" id="{4938D6BD-F97A-6803-4E08-33410B2AEE1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0;p38">
              <a:extLst>
                <a:ext uri="{FF2B5EF4-FFF2-40B4-BE49-F238E27FC236}">
                  <a16:creationId xmlns:a16="http://schemas.microsoft.com/office/drawing/2014/main" xmlns="" id="{294EA800-9992-CDF8-4E29-3B23D986542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1;p38">
              <a:extLst>
                <a:ext uri="{FF2B5EF4-FFF2-40B4-BE49-F238E27FC236}">
                  <a16:creationId xmlns:a16="http://schemas.microsoft.com/office/drawing/2014/main" xmlns="" id="{4D9F8D08-8F38-6447-9AE2-E3ACA9F1A7FD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2;p38">
              <a:extLst>
                <a:ext uri="{FF2B5EF4-FFF2-40B4-BE49-F238E27FC236}">
                  <a16:creationId xmlns:a16="http://schemas.microsoft.com/office/drawing/2014/main" xmlns="" id="{8255F7B5-FAFC-C2A6-7B80-5B13B33942EF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3;p38">
              <a:extLst>
                <a:ext uri="{FF2B5EF4-FFF2-40B4-BE49-F238E27FC236}">
                  <a16:creationId xmlns:a16="http://schemas.microsoft.com/office/drawing/2014/main" xmlns="" id="{7485C006-E2C4-95C8-B19D-6E8103D5466A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4;p38">
              <a:extLst>
                <a:ext uri="{FF2B5EF4-FFF2-40B4-BE49-F238E27FC236}">
                  <a16:creationId xmlns:a16="http://schemas.microsoft.com/office/drawing/2014/main" xmlns="" id="{BD4B3C23-55FE-A079-8748-68ED1CBF0ADC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5;p38">
              <a:extLst>
                <a:ext uri="{FF2B5EF4-FFF2-40B4-BE49-F238E27FC236}">
                  <a16:creationId xmlns:a16="http://schemas.microsoft.com/office/drawing/2014/main" xmlns="" id="{E0783181-6AB5-6945-E26C-C48606E39082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6;p38">
              <a:extLst>
                <a:ext uri="{FF2B5EF4-FFF2-40B4-BE49-F238E27FC236}">
                  <a16:creationId xmlns:a16="http://schemas.microsoft.com/office/drawing/2014/main" xmlns="" id="{3627CBFD-B142-5010-042B-EFFBFEB63D0B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67;p38">
              <a:extLst>
                <a:ext uri="{FF2B5EF4-FFF2-40B4-BE49-F238E27FC236}">
                  <a16:creationId xmlns:a16="http://schemas.microsoft.com/office/drawing/2014/main" xmlns="" id="{CA1C063D-0597-CCD1-2E4C-75EA5D13AB15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68;p38">
              <a:extLst>
                <a:ext uri="{FF2B5EF4-FFF2-40B4-BE49-F238E27FC236}">
                  <a16:creationId xmlns:a16="http://schemas.microsoft.com/office/drawing/2014/main" xmlns="" id="{A044E102-AC3C-18D7-9953-CCE0E041B7D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69;p38">
              <a:extLst>
                <a:ext uri="{FF2B5EF4-FFF2-40B4-BE49-F238E27FC236}">
                  <a16:creationId xmlns:a16="http://schemas.microsoft.com/office/drawing/2014/main" xmlns="" id="{F3EFFA9C-124A-9C2F-396D-D0A015E2E566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0;p38">
              <a:extLst>
                <a:ext uri="{FF2B5EF4-FFF2-40B4-BE49-F238E27FC236}">
                  <a16:creationId xmlns:a16="http://schemas.microsoft.com/office/drawing/2014/main" xmlns="" id="{E284A667-025E-0B5A-9E97-880E43C8602F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1;p38">
              <a:extLst>
                <a:ext uri="{FF2B5EF4-FFF2-40B4-BE49-F238E27FC236}">
                  <a16:creationId xmlns:a16="http://schemas.microsoft.com/office/drawing/2014/main" xmlns="" id="{3C914A39-7AAC-600A-1DA0-D3F77D2D2CC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2;p38">
              <a:extLst>
                <a:ext uri="{FF2B5EF4-FFF2-40B4-BE49-F238E27FC236}">
                  <a16:creationId xmlns:a16="http://schemas.microsoft.com/office/drawing/2014/main" xmlns="" id="{9A8BDEE2-C70C-2EB6-8D00-8E7E5839853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3;p38">
              <a:extLst>
                <a:ext uri="{FF2B5EF4-FFF2-40B4-BE49-F238E27FC236}">
                  <a16:creationId xmlns:a16="http://schemas.microsoft.com/office/drawing/2014/main" xmlns="" id="{BCB4B7CF-B333-E681-EF72-116403DE36A5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4;p38">
              <a:extLst>
                <a:ext uri="{FF2B5EF4-FFF2-40B4-BE49-F238E27FC236}">
                  <a16:creationId xmlns:a16="http://schemas.microsoft.com/office/drawing/2014/main" xmlns="" id="{6F44F282-0161-B627-D214-88573705FD51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5;p38">
              <a:extLst>
                <a:ext uri="{FF2B5EF4-FFF2-40B4-BE49-F238E27FC236}">
                  <a16:creationId xmlns:a16="http://schemas.microsoft.com/office/drawing/2014/main" xmlns="" id="{E6C8C28C-44BA-61CB-89AA-18868A361782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6;p38">
              <a:extLst>
                <a:ext uri="{FF2B5EF4-FFF2-40B4-BE49-F238E27FC236}">
                  <a16:creationId xmlns:a16="http://schemas.microsoft.com/office/drawing/2014/main" xmlns="" id="{33F8DD91-8DD7-AC99-F24A-76E5688900C5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77;p38">
              <a:extLst>
                <a:ext uri="{FF2B5EF4-FFF2-40B4-BE49-F238E27FC236}">
                  <a16:creationId xmlns:a16="http://schemas.microsoft.com/office/drawing/2014/main" xmlns="" id="{543F1BDF-4913-7C31-3936-904275398C51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78;p38">
              <a:extLst>
                <a:ext uri="{FF2B5EF4-FFF2-40B4-BE49-F238E27FC236}">
                  <a16:creationId xmlns:a16="http://schemas.microsoft.com/office/drawing/2014/main" xmlns="" id="{108D3D16-0242-AC6D-FF35-D82EC638BBB8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79;p38">
              <a:extLst>
                <a:ext uri="{FF2B5EF4-FFF2-40B4-BE49-F238E27FC236}">
                  <a16:creationId xmlns:a16="http://schemas.microsoft.com/office/drawing/2014/main" xmlns="" id="{963C442C-E54C-86EA-CDCD-030FB308F41C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0;p38">
              <a:extLst>
                <a:ext uri="{FF2B5EF4-FFF2-40B4-BE49-F238E27FC236}">
                  <a16:creationId xmlns:a16="http://schemas.microsoft.com/office/drawing/2014/main" xmlns="" id="{0CAD7595-55BC-6C7B-99FA-6B8AFFB64A62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1;p38">
              <a:extLst>
                <a:ext uri="{FF2B5EF4-FFF2-40B4-BE49-F238E27FC236}">
                  <a16:creationId xmlns:a16="http://schemas.microsoft.com/office/drawing/2014/main" xmlns="" id="{6512E737-966E-CD3D-6B6A-D9AD9C769045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2;p38">
              <a:extLst>
                <a:ext uri="{FF2B5EF4-FFF2-40B4-BE49-F238E27FC236}">
                  <a16:creationId xmlns:a16="http://schemas.microsoft.com/office/drawing/2014/main" xmlns="" id="{7BDCFAE9-8285-F5F0-3C38-F73846F525A1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3;p38">
              <a:extLst>
                <a:ext uri="{FF2B5EF4-FFF2-40B4-BE49-F238E27FC236}">
                  <a16:creationId xmlns:a16="http://schemas.microsoft.com/office/drawing/2014/main" xmlns="" id="{A387A746-DD3D-EE45-C042-061034E64A4A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4;p38">
              <a:extLst>
                <a:ext uri="{FF2B5EF4-FFF2-40B4-BE49-F238E27FC236}">
                  <a16:creationId xmlns:a16="http://schemas.microsoft.com/office/drawing/2014/main" xmlns="" id="{90661971-90E8-4C1D-83A7-2CF622750BF5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5;p38">
              <a:extLst>
                <a:ext uri="{FF2B5EF4-FFF2-40B4-BE49-F238E27FC236}">
                  <a16:creationId xmlns:a16="http://schemas.microsoft.com/office/drawing/2014/main" xmlns="" id="{6FB622FB-B32D-4308-0F44-9C341229AEA6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6;p38">
              <a:extLst>
                <a:ext uri="{FF2B5EF4-FFF2-40B4-BE49-F238E27FC236}">
                  <a16:creationId xmlns:a16="http://schemas.microsoft.com/office/drawing/2014/main" xmlns="" id="{6DF5D4D4-52FC-7F9C-8120-D74FD3207845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87;p38">
              <a:extLst>
                <a:ext uri="{FF2B5EF4-FFF2-40B4-BE49-F238E27FC236}">
                  <a16:creationId xmlns:a16="http://schemas.microsoft.com/office/drawing/2014/main" xmlns="" id="{50333CBA-3BFA-6682-8D7A-F0CA48B9BA0C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88;p38">
              <a:extLst>
                <a:ext uri="{FF2B5EF4-FFF2-40B4-BE49-F238E27FC236}">
                  <a16:creationId xmlns:a16="http://schemas.microsoft.com/office/drawing/2014/main" xmlns="" id="{657581A6-AEF2-E7DC-FD97-263C20AB604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89;p38">
              <a:extLst>
                <a:ext uri="{FF2B5EF4-FFF2-40B4-BE49-F238E27FC236}">
                  <a16:creationId xmlns:a16="http://schemas.microsoft.com/office/drawing/2014/main" xmlns="" id="{5ED10D0B-3CBF-AAB6-F291-C1621E337A1F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0;p38">
              <a:extLst>
                <a:ext uri="{FF2B5EF4-FFF2-40B4-BE49-F238E27FC236}">
                  <a16:creationId xmlns:a16="http://schemas.microsoft.com/office/drawing/2014/main" xmlns="" id="{3A6B5771-C9BF-B013-30E3-649621B68D4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1;p38">
              <a:extLst>
                <a:ext uri="{FF2B5EF4-FFF2-40B4-BE49-F238E27FC236}">
                  <a16:creationId xmlns:a16="http://schemas.microsoft.com/office/drawing/2014/main" xmlns="" id="{05BC1825-6317-2AFE-5143-A3562FC0DBD4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2;p38">
              <a:extLst>
                <a:ext uri="{FF2B5EF4-FFF2-40B4-BE49-F238E27FC236}">
                  <a16:creationId xmlns:a16="http://schemas.microsoft.com/office/drawing/2014/main" xmlns="" id="{77ED244A-D023-B846-EBF1-B86213704EC5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3;p38">
              <a:extLst>
                <a:ext uri="{FF2B5EF4-FFF2-40B4-BE49-F238E27FC236}">
                  <a16:creationId xmlns:a16="http://schemas.microsoft.com/office/drawing/2014/main" xmlns="" id="{68D950B9-07ED-FFE2-D6A8-9BCDD2DC29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4;p38">
              <a:extLst>
                <a:ext uri="{FF2B5EF4-FFF2-40B4-BE49-F238E27FC236}">
                  <a16:creationId xmlns:a16="http://schemas.microsoft.com/office/drawing/2014/main" xmlns="" id="{131ED435-4B76-9BBB-FFE0-364E2D7C8984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5;p38">
              <a:extLst>
                <a:ext uri="{FF2B5EF4-FFF2-40B4-BE49-F238E27FC236}">
                  <a16:creationId xmlns:a16="http://schemas.microsoft.com/office/drawing/2014/main" xmlns="" id="{4699F6C6-297B-860B-5912-F11DD8D8847B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6;p38">
              <a:extLst>
                <a:ext uri="{FF2B5EF4-FFF2-40B4-BE49-F238E27FC236}">
                  <a16:creationId xmlns:a16="http://schemas.microsoft.com/office/drawing/2014/main" xmlns="" id="{2E4C0AC1-4753-A566-D913-FB67886CD4E9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397;p38">
              <a:extLst>
                <a:ext uri="{FF2B5EF4-FFF2-40B4-BE49-F238E27FC236}">
                  <a16:creationId xmlns:a16="http://schemas.microsoft.com/office/drawing/2014/main" xmlns="" id="{44120936-A868-9162-A152-14896166F0D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398;p38">
              <a:extLst>
                <a:ext uri="{FF2B5EF4-FFF2-40B4-BE49-F238E27FC236}">
                  <a16:creationId xmlns:a16="http://schemas.microsoft.com/office/drawing/2014/main" xmlns="" id="{E5B76439-5DA7-95CD-CAC7-99F429A68A0B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399;p38">
              <a:extLst>
                <a:ext uri="{FF2B5EF4-FFF2-40B4-BE49-F238E27FC236}">
                  <a16:creationId xmlns:a16="http://schemas.microsoft.com/office/drawing/2014/main" xmlns="" id="{727585DA-BEDD-3CB1-0FD0-31D29A1955D0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0;p38">
              <a:extLst>
                <a:ext uri="{FF2B5EF4-FFF2-40B4-BE49-F238E27FC236}">
                  <a16:creationId xmlns:a16="http://schemas.microsoft.com/office/drawing/2014/main" xmlns="" id="{818F1C6B-92E7-30F8-F8AD-7EC1380A9112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1;p38">
              <a:extLst>
                <a:ext uri="{FF2B5EF4-FFF2-40B4-BE49-F238E27FC236}">
                  <a16:creationId xmlns:a16="http://schemas.microsoft.com/office/drawing/2014/main" xmlns="" id="{9AEB5D7A-EB87-513D-6A10-DB5F3C8CF48F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2;p38">
              <a:extLst>
                <a:ext uri="{FF2B5EF4-FFF2-40B4-BE49-F238E27FC236}">
                  <a16:creationId xmlns:a16="http://schemas.microsoft.com/office/drawing/2014/main" xmlns="" id="{D2154868-295B-6122-D9E1-E74634E2D024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3;p38">
              <a:extLst>
                <a:ext uri="{FF2B5EF4-FFF2-40B4-BE49-F238E27FC236}">
                  <a16:creationId xmlns:a16="http://schemas.microsoft.com/office/drawing/2014/main" xmlns="" id="{4C93E8D3-CEA7-022C-7528-8B9A42E92F68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4;p38">
              <a:extLst>
                <a:ext uri="{FF2B5EF4-FFF2-40B4-BE49-F238E27FC236}">
                  <a16:creationId xmlns:a16="http://schemas.microsoft.com/office/drawing/2014/main" xmlns="" id="{5EA95F1A-2104-77F5-7146-0DEF8F6D42ED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5;p38">
              <a:extLst>
                <a:ext uri="{FF2B5EF4-FFF2-40B4-BE49-F238E27FC236}">
                  <a16:creationId xmlns:a16="http://schemas.microsoft.com/office/drawing/2014/main" xmlns="" id="{379C8721-17C6-40C8-1EAB-652C930E2F4A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6;p38">
              <a:extLst>
                <a:ext uri="{FF2B5EF4-FFF2-40B4-BE49-F238E27FC236}">
                  <a16:creationId xmlns:a16="http://schemas.microsoft.com/office/drawing/2014/main" xmlns="" id="{368DB184-CE79-4FFF-1B09-54178990FB4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07;p38">
              <a:extLst>
                <a:ext uri="{FF2B5EF4-FFF2-40B4-BE49-F238E27FC236}">
                  <a16:creationId xmlns:a16="http://schemas.microsoft.com/office/drawing/2014/main" xmlns="" id="{0A03BB3B-25A2-6888-F990-55D4A4732786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08;p38">
              <a:extLst>
                <a:ext uri="{FF2B5EF4-FFF2-40B4-BE49-F238E27FC236}">
                  <a16:creationId xmlns:a16="http://schemas.microsoft.com/office/drawing/2014/main" xmlns="" id="{3A55CEC6-7F73-B183-C426-D50C382055A6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09;p38">
              <a:extLst>
                <a:ext uri="{FF2B5EF4-FFF2-40B4-BE49-F238E27FC236}">
                  <a16:creationId xmlns:a16="http://schemas.microsoft.com/office/drawing/2014/main" xmlns="" id="{6D5A04CD-3FFE-6CE3-915D-BE30CB4B97D7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0;p38">
              <a:extLst>
                <a:ext uri="{FF2B5EF4-FFF2-40B4-BE49-F238E27FC236}">
                  <a16:creationId xmlns:a16="http://schemas.microsoft.com/office/drawing/2014/main" xmlns="" id="{1F440FEC-2097-5FEB-CADA-013B88AE85B2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1;p38">
              <a:extLst>
                <a:ext uri="{FF2B5EF4-FFF2-40B4-BE49-F238E27FC236}">
                  <a16:creationId xmlns:a16="http://schemas.microsoft.com/office/drawing/2014/main" xmlns="" id="{8A93775E-10BC-E7DB-F80F-37CF540E70D5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2;p38">
              <a:extLst>
                <a:ext uri="{FF2B5EF4-FFF2-40B4-BE49-F238E27FC236}">
                  <a16:creationId xmlns:a16="http://schemas.microsoft.com/office/drawing/2014/main" xmlns="" id="{36462D21-AF6D-3990-F640-6DBAA67BCCC5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3;p38">
              <a:extLst>
                <a:ext uri="{FF2B5EF4-FFF2-40B4-BE49-F238E27FC236}">
                  <a16:creationId xmlns:a16="http://schemas.microsoft.com/office/drawing/2014/main" xmlns="" id="{01370680-1328-4D97-9CE9-3E4E34BADFB2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4;p38">
              <a:extLst>
                <a:ext uri="{FF2B5EF4-FFF2-40B4-BE49-F238E27FC236}">
                  <a16:creationId xmlns:a16="http://schemas.microsoft.com/office/drawing/2014/main" xmlns="" id="{17494CB7-4006-E882-0791-02DD6A98119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5;p38">
              <a:extLst>
                <a:ext uri="{FF2B5EF4-FFF2-40B4-BE49-F238E27FC236}">
                  <a16:creationId xmlns:a16="http://schemas.microsoft.com/office/drawing/2014/main" xmlns="" id="{8F38500B-B79C-41D6-4400-CB6066B0F0AD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6;p38">
              <a:extLst>
                <a:ext uri="{FF2B5EF4-FFF2-40B4-BE49-F238E27FC236}">
                  <a16:creationId xmlns:a16="http://schemas.microsoft.com/office/drawing/2014/main" xmlns="" id="{13875118-5FBF-0814-A947-3A1B090A47F5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17;p38">
              <a:extLst>
                <a:ext uri="{FF2B5EF4-FFF2-40B4-BE49-F238E27FC236}">
                  <a16:creationId xmlns:a16="http://schemas.microsoft.com/office/drawing/2014/main" xmlns="" id="{24C4AB06-42E6-7837-35BB-2E211F62DEBC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18;p38">
              <a:extLst>
                <a:ext uri="{FF2B5EF4-FFF2-40B4-BE49-F238E27FC236}">
                  <a16:creationId xmlns:a16="http://schemas.microsoft.com/office/drawing/2014/main" xmlns="" id="{D62D937C-6DAD-78B8-7CD5-9B56B6247B9A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19;p38">
              <a:extLst>
                <a:ext uri="{FF2B5EF4-FFF2-40B4-BE49-F238E27FC236}">
                  <a16:creationId xmlns:a16="http://schemas.microsoft.com/office/drawing/2014/main" xmlns="" id="{22C68194-1A23-EB4E-D65B-D8D50CA70CE0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0;p38">
              <a:extLst>
                <a:ext uri="{FF2B5EF4-FFF2-40B4-BE49-F238E27FC236}">
                  <a16:creationId xmlns:a16="http://schemas.microsoft.com/office/drawing/2014/main" xmlns="" id="{73146E8D-FD29-D310-9D51-64E50CAD7B30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1;p38">
              <a:extLst>
                <a:ext uri="{FF2B5EF4-FFF2-40B4-BE49-F238E27FC236}">
                  <a16:creationId xmlns:a16="http://schemas.microsoft.com/office/drawing/2014/main" xmlns="" id="{C3565E33-0405-CA4B-38E1-FD2EDDA426C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2;p38">
              <a:extLst>
                <a:ext uri="{FF2B5EF4-FFF2-40B4-BE49-F238E27FC236}">
                  <a16:creationId xmlns:a16="http://schemas.microsoft.com/office/drawing/2014/main" xmlns="" id="{B119E8B1-E033-2AF7-6835-3129D495DF95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3;p38">
              <a:extLst>
                <a:ext uri="{FF2B5EF4-FFF2-40B4-BE49-F238E27FC236}">
                  <a16:creationId xmlns:a16="http://schemas.microsoft.com/office/drawing/2014/main" xmlns="" id="{E6207C4B-E9E2-BD4B-3241-94765B7E2176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4;p38">
              <a:extLst>
                <a:ext uri="{FF2B5EF4-FFF2-40B4-BE49-F238E27FC236}">
                  <a16:creationId xmlns:a16="http://schemas.microsoft.com/office/drawing/2014/main" xmlns="" id="{F0B4DCA7-3C50-9E6D-6F29-679D0FB76AF8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5;p38">
              <a:extLst>
                <a:ext uri="{FF2B5EF4-FFF2-40B4-BE49-F238E27FC236}">
                  <a16:creationId xmlns:a16="http://schemas.microsoft.com/office/drawing/2014/main" xmlns="" id="{C4ECFC79-D83F-BC09-5224-0E3839209726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6;p38">
              <a:extLst>
                <a:ext uri="{FF2B5EF4-FFF2-40B4-BE49-F238E27FC236}">
                  <a16:creationId xmlns:a16="http://schemas.microsoft.com/office/drawing/2014/main" xmlns="" id="{090F33E7-1CE2-C8A3-4313-2E34C01272B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27;p38">
              <a:extLst>
                <a:ext uri="{FF2B5EF4-FFF2-40B4-BE49-F238E27FC236}">
                  <a16:creationId xmlns:a16="http://schemas.microsoft.com/office/drawing/2014/main" xmlns="" id="{11AE79F9-72EB-1AB5-9E3E-5065679AAB03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28;p38">
              <a:extLst>
                <a:ext uri="{FF2B5EF4-FFF2-40B4-BE49-F238E27FC236}">
                  <a16:creationId xmlns:a16="http://schemas.microsoft.com/office/drawing/2014/main" xmlns="" id="{58BE2D11-8D79-C30D-2825-019098E694CF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29;p38">
              <a:extLst>
                <a:ext uri="{FF2B5EF4-FFF2-40B4-BE49-F238E27FC236}">
                  <a16:creationId xmlns:a16="http://schemas.microsoft.com/office/drawing/2014/main" xmlns="" id="{2DBD4A1C-C481-A392-BCFC-2F1A566AAA30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0;p38">
              <a:extLst>
                <a:ext uri="{FF2B5EF4-FFF2-40B4-BE49-F238E27FC236}">
                  <a16:creationId xmlns:a16="http://schemas.microsoft.com/office/drawing/2014/main" xmlns="" id="{84F86838-DB95-937D-30B0-416FC2D59AFC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1;p38">
              <a:extLst>
                <a:ext uri="{FF2B5EF4-FFF2-40B4-BE49-F238E27FC236}">
                  <a16:creationId xmlns:a16="http://schemas.microsoft.com/office/drawing/2014/main" xmlns="" id="{655BE736-548C-009B-1E06-937D7BC2C16B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2;p38">
              <a:extLst>
                <a:ext uri="{FF2B5EF4-FFF2-40B4-BE49-F238E27FC236}">
                  <a16:creationId xmlns:a16="http://schemas.microsoft.com/office/drawing/2014/main" xmlns="" id="{1D70F0B6-8A79-2F16-685D-09D00D64E7E7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3;p38">
              <a:extLst>
                <a:ext uri="{FF2B5EF4-FFF2-40B4-BE49-F238E27FC236}">
                  <a16:creationId xmlns:a16="http://schemas.microsoft.com/office/drawing/2014/main" xmlns="" id="{7C2C9ABF-29CC-4BB1-9186-53F98A0EF1A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4;p38">
              <a:extLst>
                <a:ext uri="{FF2B5EF4-FFF2-40B4-BE49-F238E27FC236}">
                  <a16:creationId xmlns:a16="http://schemas.microsoft.com/office/drawing/2014/main" xmlns="" id="{1AF354C7-817B-045E-5950-A81EA2053A73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5;p38">
              <a:extLst>
                <a:ext uri="{FF2B5EF4-FFF2-40B4-BE49-F238E27FC236}">
                  <a16:creationId xmlns:a16="http://schemas.microsoft.com/office/drawing/2014/main" xmlns="" id="{772DDF1F-7EC0-F433-C131-5AD271D4B71E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6;p38">
              <a:extLst>
                <a:ext uri="{FF2B5EF4-FFF2-40B4-BE49-F238E27FC236}">
                  <a16:creationId xmlns:a16="http://schemas.microsoft.com/office/drawing/2014/main" xmlns="" id="{14E64D81-18C4-8D17-A7B4-8B8B490477C9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37;p38">
              <a:extLst>
                <a:ext uri="{FF2B5EF4-FFF2-40B4-BE49-F238E27FC236}">
                  <a16:creationId xmlns:a16="http://schemas.microsoft.com/office/drawing/2014/main" xmlns="" id="{7E3D8DFF-D781-94CE-BC45-604532697B70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38;p38">
              <a:extLst>
                <a:ext uri="{FF2B5EF4-FFF2-40B4-BE49-F238E27FC236}">
                  <a16:creationId xmlns:a16="http://schemas.microsoft.com/office/drawing/2014/main" xmlns="" id="{F24271C5-538F-B5D0-4892-C2BE3EBE60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39;p38">
              <a:extLst>
                <a:ext uri="{FF2B5EF4-FFF2-40B4-BE49-F238E27FC236}">
                  <a16:creationId xmlns:a16="http://schemas.microsoft.com/office/drawing/2014/main" xmlns="" id="{5C658114-1898-8493-48CB-3EB133CA98E5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0;p38">
              <a:extLst>
                <a:ext uri="{FF2B5EF4-FFF2-40B4-BE49-F238E27FC236}">
                  <a16:creationId xmlns:a16="http://schemas.microsoft.com/office/drawing/2014/main" xmlns="" id="{A44EB2B7-F849-AF2F-FAE1-9498876C55C7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1;p38">
              <a:extLst>
                <a:ext uri="{FF2B5EF4-FFF2-40B4-BE49-F238E27FC236}">
                  <a16:creationId xmlns:a16="http://schemas.microsoft.com/office/drawing/2014/main" xmlns="" id="{6D24E26A-0360-631E-04DB-B50D513AABD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2;p38">
              <a:extLst>
                <a:ext uri="{FF2B5EF4-FFF2-40B4-BE49-F238E27FC236}">
                  <a16:creationId xmlns:a16="http://schemas.microsoft.com/office/drawing/2014/main" xmlns="" id="{547F8AB0-7B21-8157-9D49-AF843B252F3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3;p38">
              <a:extLst>
                <a:ext uri="{FF2B5EF4-FFF2-40B4-BE49-F238E27FC236}">
                  <a16:creationId xmlns:a16="http://schemas.microsoft.com/office/drawing/2014/main" xmlns="" id="{61FDAFF9-701A-B865-EB6B-02AC539CE0C0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4;p38">
              <a:extLst>
                <a:ext uri="{FF2B5EF4-FFF2-40B4-BE49-F238E27FC236}">
                  <a16:creationId xmlns:a16="http://schemas.microsoft.com/office/drawing/2014/main" xmlns="" id="{FCD04B86-1072-21CC-B18E-79B0131D5B87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5;p38">
              <a:extLst>
                <a:ext uri="{FF2B5EF4-FFF2-40B4-BE49-F238E27FC236}">
                  <a16:creationId xmlns:a16="http://schemas.microsoft.com/office/drawing/2014/main" xmlns="" id="{9EE4CDD0-D204-39B0-5C0E-2F05610C17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6;p38">
              <a:extLst>
                <a:ext uri="{FF2B5EF4-FFF2-40B4-BE49-F238E27FC236}">
                  <a16:creationId xmlns:a16="http://schemas.microsoft.com/office/drawing/2014/main" xmlns="" id="{44514640-0E2C-FB5A-2C27-4FA519D82934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47;p38">
              <a:extLst>
                <a:ext uri="{FF2B5EF4-FFF2-40B4-BE49-F238E27FC236}">
                  <a16:creationId xmlns:a16="http://schemas.microsoft.com/office/drawing/2014/main" xmlns="" id="{25D21B03-8600-71C4-AE56-81A9BD060CB4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48;p38">
              <a:extLst>
                <a:ext uri="{FF2B5EF4-FFF2-40B4-BE49-F238E27FC236}">
                  <a16:creationId xmlns:a16="http://schemas.microsoft.com/office/drawing/2014/main" xmlns="" id="{442EF3DF-E1E3-0256-14E0-7F289130CA8D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49;p38">
              <a:extLst>
                <a:ext uri="{FF2B5EF4-FFF2-40B4-BE49-F238E27FC236}">
                  <a16:creationId xmlns:a16="http://schemas.microsoft.com/office/drawing/2014/main" xmlns="" id="{DC9F4C5F-FFB9-C7EA-8FEE-59A00C29CFB6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0;p38">
              <a:extLst>
                <a:ext uri="{FF2B5EF4-FFF2-40B4-BE49-F238E27FC236}">
                  <a16:creationId xmlns:a16="http://schemas.microsoft.com/office/drawing/2014/main" xmlns="" id="{C5043386-F7DF-8B36-A115-32550FC732C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1;p38">
              <a:extLst>
                <a:ext uri="{FF2B5EF4-FFF2-40B4-BE49-F238E27FC236}">
                  <a16:creationId xmlns:a16="http://schemas.microsoft.com/office/drawing/2014/main" xmlns="" id="{64D1E46D-B2E9-FF53-C69F-F40646259AC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2;p38">
              <a:extLst>
                <a:ext uri="{FF2B5EF4-FFF2-40B4-BE49-F238E27FC236}">
                  <a16:creationId xmlns:a16="http://schemas.microsoft.com/office/drawing/2014/main" xmlns="" id="{ECEF24B1-7576-961F-D3A9-B2877E765B5F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3;p38">
              <a:extLst>
                <a:ext uri="{FF2B5EF4-FFF2-40B4-BE49-F238E27FC236}">
                  <a16:creationId xmlns:a16="http://schemas.microsoft.com/office/drawing/2014/main" xmlns="" id="{1C33E1A5-BDDD-9939-AD70-1DADD0F59E19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4;p38">
              <a:extLst>
                <a:ext uri="{FF2B5EF4-FFF2-40B4-BE49-F238E27FC236}">
                  <a16:creationId xmlns:a16="http://schemas.microsoft.com/office/drawing/2014/main" xmlns="" id="{EFAD2E75-B864-E2FE-8130-A23488841BB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5;p38">
              <a:extLst>
                <a:ext uri="{FF2B5EF4-FFF2-40B4-BE49-F238E27FC236}">
                  <a16:creationId xmlns:a16="http://schemas.microsoft.com/office/drawing/2014/main" xmlns="" id="{00015635-5D4A-EE0A-D287-0ED593F4F474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6;p38">
              <a:extLst>
                <a:ext uri="{FF2B5EF4-FFF2-40B4-BE49-F238E27FC236}">
                  <a16:creationId xmlns:a16="http://schemas.microsoft.com/office/drawing/2014/main" xmlns="" id="{A5AECD59-C1A1-F296-0147-B4FF446FB0A2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57;p38">
              <a:extLst>
                <a:ext uri="{FF2B5EF4-FFF2-40B4-BE49-F238E27FC236}">
                  <a16:creationId xmlns:a16="http://schemas.microsoft.com/office/drawing/2014/main" xmlns="" id="{9AA20E97-9C5D-DBD4-23BB-B086D91F6292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58;p38">
              <a:extLst>
                <a:ext uri="{FF2B5EF4-FFF2-40B4-BE49-F238E27FC236}">
                  <a16:creationId xmlns:a16="http://schemas.microsoft.com/office/drawing/2014/main" xmlns="" id="{14C7917B-7A83-3DBA-8436-987D530077A2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59;p38">
              <a:extLst>
                <a:ext uri="{FF2B5EF4-FFF2-40B4-BE49-F238E27FC236}">
                  <a16:creationId xmlns:a16="http://schemas.microsoft.com/office/drawing/2014/main" xmlns="" id="{CB24E56F-EA2E-7EE3-95C1-07B41E969910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0;p38">
              <a:extLst>
                <a:ext uri="{FF2B5EF4-FFF2-40B4-BE49-F238E27FC236}">
                  <a16:creationId xmlns:a16="http://schemas.microsoft.com/office/drawing/2014/main" xmlns="" id="{F6426611-925A-6DA5-2FCA-B7B768B60E7F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1;p38">
              <a:extLst>
                <a:ext uri="{FF2B5EF4-FFF2-40B4-BE49-F238E27FC236}">
                  <a16:creationId xmlns:a16="http://schemas.microsoft.com/office/drawing/2014/main" xmlns="" id="{B7A53567-BCB0-F609-83F6-38D2698FF4A6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2;p38">
              <a:extLst>
                <a:ext uri="{FF2B5EF4-FFF2-40B4-BE49-F238E27FC236}">
                  <a16:creationId xmlns:a16="http://schemas.microsoft.com/office/drawing/2014/main" xmlns="" id="{791A5C5C-47FD-FB28-5749-D8B1C9C7D60E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3;p38">
              <a:extLst>
                <a:ext uri="{FF2B5EF4-FFF2-40B4-BE49-F238E27FC236}">
                  <a16:creationId xmlns:a16="http://schemas.microsoft.com/office/drawing/2014/main" xmlns="" id="{CCCC27FB-E8BA-09C8-EC19-5F0D364BBA0B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4;p38">
              <a:extLst>
                <a:ext uri="{FF2B5EF4-FFF2-40B4-BE49-F238E27FC236}">
                  <a16:creationId xmlns:a16="http://schemas.microsoft.com/office/drawing/2014/main" xmlns="" id="{F16CF94D-1CB6-443A-FFB7-352E8C6D6F7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5;p38">
              <a:extLst>
                <a:ext uri="{FF2B5EF4-FFF2-40B4-BE49-F238E27FC236}">
                  <a16:creationId xmlns:a16="http://schemas.microsoft.com/office/drawing/2014/main" xmlns="" id="{31EF4915-4EC2-7803-7F32-968D776E7431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6;p38">
              <a:extLst>
                <a:ext uri="{FF2B5EF4-FFF2-40B4-BE49-F238E27FC236}">
                  <a16:creationId xmlns:a16="http://schemas.microsoft.com/office/drawing/2014/main" xmlns="" id="{7457BC2B-A029-0D72-F3D0-55FABF8AC42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67;p38">
              <a:extLst>
                <a:ext uri="{FF2B5EF4-FFF2-40B4-BE49-F238E27FC236}">
                  <a16:creationId xmlns:a16="http://schemas.microsoft.com/office/drawing/2014/main" xmlns="" id="{0627F2B8-BBCC-2D9F-470B-2E0C67E79FF5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68;p38">
              <a:extLst>
                <a:ext uri="{FF2B5EF4-FFF2-40B4-BE49-F238E27FC236}">
                  <a16:creationId xmlns:a16="http://schemas.microsoft.com/office/drawing/2014/main" xmlns="" id="{B3DB2FB0-581B-5A4A-7610-1AF08CB03A4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69;p38">
              <a:extLst>
                <a:ext uri="{FF2B5EF4-FFF2-40B4-BE49-F238E27FC236}">
                  <a16:creationId xmlns:a16="http://schemas.microsoft.com/office/drawing/2014/main" xmlns="" id="{A2A1C06A-83F7-D472-9B54-731267A25D25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0;p38">
              <a:extLst>
                <a:ext uri="{FF2B5EF4-FFF2-40B4-BE49-F238E27FC236}">
                  <a16:creationId xmlns:a16="http://schemas.microsoft.com/office/drawing/2014/main" xmlns="" id="{A0253EDB-B182-B66A-3216-BF604EEAB111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1;p38">
              <a:extLst>
                <a:ext uri="{FF2B5EF4-FFF2-40B4-BE49-F238E27FC236}">
                  <a16:creationId xmlns:a16="http://schemas.microsoft.com/office/drawing/2014/main" xmlns="" id="{704B2460-F06D-A798-36FD-ACF3DC1B86C3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2;p38">
              <a:extLst>
                <a:ext uri="{FF2B5EF4-FFF2-40B4-BE49-F238E27FC236}">
                  <a16:creationId xmlns:a16="http://schemas.microsoft.com/office/drawing/2014/main" xmlns="" id="{645223A5-2AC6-6E86-4C2B-5196AADCBFD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3;p38">
              <a:extLst>
                <a:ext uri="{FF2B5EF4-FFF2-40B4-BE49-F238E27FC236}">
                  <a16:creationId xmlns:a16="http://schemas.microsoft.com/office/drawing/2014/main" xmlns="" id="{579031C1-F9A9-5D70-DE0A-FEA2A8703A1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4;p38">
              <a:extLst>
                <a:ext uri="{FF2B5EF4-FFF2-40B4-BE49-F238E27FC236}">
                  <a16:creationId xmlns:a16="http://schemas.microsoft.com/office/drawing/2014/main" xmlns="" id="{CA1030EF-B5A2-6C15-57B3-4AB20F23158C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5;p38">
              <a:extLst>
                <a:ext uri="{FF2B5EF4-FFF2-40B4-BE49-F238E27FC236}">
                  <a16:creationId xmlns:a16="http://schemas.microsoft.com/office/drawing/2014/main" xmlns="" id="{2E96E76A-E56E-A061-57C8-1E33FC8E57EF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6;p38">
              <a:extLst>
                <a:ext uri="{FF2B5EF4-FFF2-40B4-BE49-F238E27FC236}">
                  <a16:creationId xmlns:a16="http://schemas.microsoft.com/office/drawing/2014/main" xmlns="" id="{B93F806B-D88F-587E-EF4C-CD794E2DECC0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77;p38">
              <a:extLst>
                <a:ext uri="{FF2B5EF4-FFF2-40B4-BE49-F238E27FC236}">
                  <a16:creationId xmlns:a16="http://schemas.microsoft.com/office/drawing/2014/main" xmlns="" id="{8C770E5E-2378-90C7-FBE9-1BA3F4CE785F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78;p38">
              <a:extLst>
                <a:ext uri="{FF2B5EF4-FFF2-40B4-BE49-F238E27FC236}">
                  <a16:creationId xmlns:a16="http://schemas.microsoft.com/office/drawing/2014/main" xmlns="" id="{CD1E6B74-A543-34B9-BBB0-3CDE21B38040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79;p38">
              <a:extLst>
                <a:ext uri="{FF2B5EF4-FFF2-40B4-BE49-F238E27FC236}">
                  <a16:creationId xmlns:a16="http://schemas.microsoft.com/office/drawing/2014/main" xmlns="" id="{C19226EE-B190-28BD-50F2-40EC961D02BC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0;p38">
              <a:extLst>
                <a:ext uri="{FF2B5EF4-FFF2-40B4-BE49-F238E27FC236}">
                  <a16:creationId xmlns:a16="http://schemas.microsoft.com/office/drawing/2014/main" xmlns="" id="{17E4A03C-5C59-D545-E4F3-7350BD13B57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1;p38">
              <a:extLst>
                <a:ext uri="{FF2B5EF4-FFF2-40B4-BE49-F238E27FC236}">
                  <a16:creationId xmlns:a16="http://schemas.microsoft.com/office/drawing/2014/main" xmlns="" id="{F42EBBFC-6E98-3E3B-D29B-A66072B3996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2;p38">
              <a:extLst>
                <a:ext uri="{FF2B5EF4-FFF2-40B4-BE49-F238E27FC236}">
                  <a16:creationId xmlns:a16="http://schemas.microsoft.com/office/drawing/2014/main" xmlns="" id="{28B3044B-5AA2-386D-3CC0-1A7A51F038B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3;p38">
              <a:extLst>
                <a:ext uri="{FF2B5EF4-FFF2-40B4-BE49-F238E27FC236}">
                  <a16:creationId xmlns:a16="http://schemas.microsoft.com/office/drawing/2014/main" xmlns="" id="{9F236F09-51EE-FD10-1E07-E0D6170E265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4;p38">
              <a:extLst>
                <a:ext uri="{FF2B5EF4-FFF2-40B4-BE49-F238E27FC236}">
                  <a16:creationId xmlns:a16="http://schemas.microsoft.com/office/drawing/2014/main" xmlns="" id="{F0DAC468-EBA0-B7DA-C436-02C2E070CA9C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5;p38">
              <a:extLst>
                <a:ext uri="{FF2B5EF4-FFF2-40B4-BE49-F238E27FC236}">
                  <a16:creationId xmlns:a16="http://schemas.microsoft.com/office/drawing/2014/main" xmlns="" id="{E259C944-535A-0DEF-2173-52C08C2EC8C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6;p38">
              <a:extLst>
                <a:ext uri="{FF2B5EF4-FFF2-40B4-BE49-F238E27FC236}">
                  <a16:creationId xmlns:a16="http://schemas.microsoft.com/office/drawing/2014/main" xmlns="" id="{EEC2AEC2-842F-8340-A507-8F640A34E678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87;p38">
              <a:extLst>
                <a:ext uri="{FF2B5EF4-FFF2-40B4-BE49-F238E27FC236}">
                  <a16:creationId xmlns:a16="http://schemas.microsoft.com/office/drawing/2014/main" xmlns="" id="{BF0DD055-1A15-B4DC-F095-08E14719642E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88;p38">
              <a:extLst>
                <a:ext uri="{FF2B5EF4-FFF2-40B4-BE49-F238E27FC236}">
                  <a16:creationId xmlns:a16="http://schemas.microsoft.com/office/drawing/2014/main" xmlns="" id="{5176C21C-4F0D-CA83-B949-E913507C80D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89;p38">
              <a:extLst>
                <a:ext uri="{FF2B5EF4-FFF2-40B4-BE49-F238E27FC236}">
                  <a16:creationId xmlns:a16="http://schemas.microsoft.com/office/drawing/2014/main" xmlns="" id="{9A62138E-919E-4231-1F18-ACC37B726A50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0;p38">
              <a:extLst>
                <a:ext uri="{FF2B5EF4-FFF2-40B4-BE49-F238E27FC236}">
                  <a16:creationId xmlns:a16="http://schemas.microsoft.com/office/drawing/2014/main" xmlns="" id="{2836B1B0-D20F-977B-3A36-4E04BC2077AB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1;p38">
              <a:extLst>
                <a:ext uri="{FF2B5EF4-FFF2-40B4-BE49-F238E27FC236}">
                  <a16:creationId xmlns:a16="http://schemas.microsoft.com/office/drawing/2014/main" xmlns="" id="{22404084-F819-2F95-CB91-25D0ED11F557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2;p38">
              <a:extLst>
                <a:ext uri="{FF2B5EF4-FFF2-40B4-BE49-F238E27FC236}">
                  <a16:creationId xmlns:a16="http://schemas.microsoft.com/office/drawing/2014/main" xmlns="" id="{59D062DD-9B40-BDFB-3B9B-1673CBDA8D5A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3;p38">
              <a:extLst>
                <a:ext uri="{FF2B5EF4-FFF2-40B4-BE49-F238E27FC236}">
                  <a16:creationId xmlns:a16="http://schemas.microsoft.com/office/drawing/2014/main" xmlns="" id="{AA4CED68-417B-E486-E4FA-77EECE9C32A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4;p38">
              <a:extLst>
                <a:ext uri="{FF2B5EF4-FFF2-40B4-BE49-F238E27FC236}">
                  <a16:creationId xmlns:a16="http://schemas.microsoft.com/office/drawing/2014/main" xmlns="" id="{FCDAB2FA-0432-0099-102A-6F4929C8822F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5;p38">
              <a:extLst>
                <a:ext uri="{FF2B5EF4-FFF2-40B4-BE49-F238E27FC236}">
                  <a16:creationId xmlns:a16="http://schemas.microsoft.com/office/drawing/2014/main" xmlns="" id="{A7ED3FCD-844F-445E-4BB2-178A8634AE3E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6;p38">
              <a:extLst>
                <a:ext uri="{FF2B5EF4-FFF2-40B4-BE49-F238E27FC236}">
                  <a16:creationId xmlns:a16="http://schemas.microsoft.com/office/drawing/2014/main" xmlns="" id="{43F02401-20E8-A803-313A-3064AD6E9FD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497;p38">
              <a:extLst>
                <a:ext uri="{FF2B5EF4-FFF2-40B4-BE49-F238E27FC236}">
                  <a16:creationId xmlns:a16="http://schemas.microsoft.com/office/drawing/2014/main" xmlns="" id="{70563ECD-E51B-5C59-8AEC-5862D9CC2170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498;p38">
              <a:extLst>
                <a:ext uri="{FF2B5EF4-FFF2-40B4-BE49-F238E27FC236}">
                  <a16:creationId xmlns:a16="http://schemas.microsoft.com/office/drawing/2014/main" xmlns="" id="{4EB9093D-67F3-8F44-6CA4-6752FBA05E65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499;p38">
              <a:extLst>
                <a:ext uri="{FF2B5EF4-FFF2-40B4-BE49-F238E27FC236}">
                  <a16:creationId xmlns:a16="http://schemas.microsoft.com/office/drawing/2014/main" xmlns="" id="{355F4AEF-40BB-C1C8-59A8-1F36BEE9CDB5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0;p38">
              <a:extLst>
                <a:ext uri="{FF2B5EF4-FFF2-40B4-BE49-F238E27FC236}">
                  <a16:creationId xmlns:a16="http://schemas.microsoft.com/office/drawing/2014/main" xmlns="" id="{AF938B3D-E14F-7D93-7B3C-8C6B724B1DD2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1;p38">
              <a:extLst>
                <a:ext uri="{FF2B5EF4-FFF2-40B4-BE49-F238E27FC236}">
                  <a16:creationId xmlns:a16="http://schemas.microsoft.com/office/drawing/2014/main" xmlns="" id="{4AC7382D-74FF-3BF3-2CEF-E77DC47B4C67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2;p38">
              <a:extLst>
                <a:ext uri="{FF2B5EF4-FFF2-40B4-BE49-F238E27FC236}">
                  <a16:creationId xmlns:a16="http://schemas.microsoft.com/office/drawing/2014/main" xmlns="" id="{5F65ED74-007D-9A65-567F-EC5253A52CC3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3;p38">
              <a:extLst>
                <a:ext uri="{FF2B5EF4-FFF2-40B4-BE49-F238E27FC236}">
                  <a16:creationId xmlns:a16="http://schemas.microsoft.com/office/drawing/2014/main" xmlns="" id="{7F1F67B4-EA89-95AA-5D4D-6EF54DF7F2B9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4;p38">
              <a:extLst>
                <a:ext uri="{FF2B5EF4-FFF2-40B4-BE49-F238E27FC236}">
                  <a16:creationId xmlns:a16="http://schemas.microsoft.com/office/drawing/2014/main" xmlns="" id="{23FF581A-E537-974B-C79D-C47E02221643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5;p38">
              <a:extLst>
                <a:ext uri="{FF2B5EF4-FFF2-40B4-BE49-F238E27FC236}">
                  <a16:creationId xmlns:a16="http://schemas.microsoft.com/office/drawing/2014/main" xmlns="" id="{A442F3B3-809F-AFF3-858D-29FBB70001CA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6;p38">
              <a:extLst>
                <a:ext uri="{FF2B5EF4-FFF2-40B4-BE49-F238E27FC236}">
                  <a16:creationId xmlns:a16="http://schemas.microsoft.com/office/drawing/2014/main" xmlns="" id="{6F871CBF-94F9-F8ED-8DC7-4FE433CAEBA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07;p38">
              <a:extLst>
                <a:ext uri="{FF2B5EF4-FFF2-40B4-BE49-F238E27FC236}">
                  <a16:creationId xmlns:a16="http://schemas.microsoft.com/office/drawing/2014/main" xmlns="" id="{92D270A9-D447-5A4A-4894-1DCF5AFD8DF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08;p38">
              <a:extLst>
                <a:ext uri="{FF2B5EF4-FFF2-40B4-BE49-F238E27FC236}">
                  <a16:creationId xmlns:a16="http://schemas.microsoft.com/office/drawing/2014/main" xmlns="" id="{B6F83632-7871-424F-E28B-9D58C5A9428C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09;p38">
              <a:extLst>
                <a:ext uri="{FF2B5EF4-FFF2-40B4-BE49-F238E27FC236}">
                  <a16:creationId xmlns:a16="http://schemas.microsoft.com/office/drawing/2014/main" xmlns="" id="{6278A458-5952-638B-0B8F-D43B56B7DE2C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0;p38">
              <a:extLst>
                <a:ext uri="{FF2B5EF4-FFF2-40B4-BE49-F238E27FC236}">
                  <a16:creationId xmlns:a16="http://schemas.microsoft.com/office/drawing/2014/main" xmlns="" id="{797E7051-A1AC-F565-E18D-22B383116A3B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1;p38">
              <a:extLst>
                <a:ext uri="{FF2B5EF4-FFF2-40B4-BE49-F238E27FC236}">
                  <a16:creationId xmlns:a16="http://schemas.microsoft.com/office/drawing/2014/main" xmlns="" id="{06AFCDA9-5227-E7E0-AD4E-2814F6098B29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2;p38">
              <a:extLst>
                <a:ext uri="{FF2B5EF4-FFF2-40B4-BE49-F238E27FC236}">
                  <a16:creationId xmlns:a16="http://schemas.microsoft.com/office/drawing/2014/main" xmlns="" id="{100855D7-67A5-1BBB-D115-374EA7886059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1" name="Google Shape;513;p38">
              <a:extLst>
                <a:ext uri="{FF2B5EF4-FFF2-40B4-BE49-F238E27FC236}">
                  <a16:creationId xmlns:a16="http://schemas.microsoft.com/office/drawing/2014/main" xmlns="" id="{63CF6663-EFD4-E663-76F9-AA4BB67D5F9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2" name="Google Shape;514;p38">
              <a:extLst>
                <a:ext uri="{FF2B5EF4-FFF2-40B4-BE49-F238E27FC236}">
                  <a16:creationId xmlns:a16="http://schemas.microsoft.com/office/drawing/2014/main" xmlns="" id="{80994918-7E9D-A97E-F9BA-DFD2E3E564D0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3" name="Google Shape;515;p38">
              <a:extLst>
                <a:ext uri="{FF2B5EF4-FFF2-40B4-BE49-F238E27FC236}">
                  <a16:creationId xmlns:a16="http://schemas.microsoft.com/office/drawing/2014/main" xmlns="" id="{C5FA0E08-598A-783B-2B86-71910A7DFF72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1473;p40">
            <a:extLst>
              <a:ext uri="{FF2B5EF4-FFF2-40B4-BE49-F238E27FC236}">
                <a16:creationId xmlns:a16="http://schemas.microsoft.com/office/drawing/2014/main" xmlns="" id="{C6196897-151F-6040-3037-1C194EFF0B9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470248" y="1761379"/>
            <a:ext cx="3883552" cy="4091099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457A853B-FAFA-C829-83EE-D2A90421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1312D54-1605-7BD9-08AE-9911FA8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1"/>
            <a:ext cx="6172201" cy="40897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25170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22;p39">
            <a:extLst>
              <a:ext uri="{FF2B5EF4-FFF2-40B4-BE49-F238E27FC236}">
                <a16:creationId xmlns:a16="http://schemas.microsoft.com/office/drawing/2014/main" xmlns="" id="{34A9DED8-4938-C32B-4D1E-7EEB068D06C9}"/>
              </a:ext>
            </a:extLst>
          </p:cNvPr>
          <p:cNvSpPr/>
          <p:nvPr userDrawn="1"/>
        </p:nvSpPr>
        <p:spPr>
          <a:xfrm>
            <a:off x="6462933" y="-27577"/>
            <a:ext cx="5734595" cy="5600866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4595" h="5600866">
                <a:moveTo>
                  <a:pt x="5734595" y="0"/>
                </a:moveTo>
                <a:lnTo>
                  <a:pt x="5729067" y="13063"/>
                </a:lnTo>
                <a:lnTo>
                  <a:pt x="5729067" y="5600866"/>
                </a:lnTo>
                <a:lnTo>
                  <a:pt x="0" y="5600866"/>
                </a:lnTo>
                <a:lnTo>
                  <a:pt x="5734595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0" name="Google Shape;155;p38">
            <a:extLst>
              <a:ext uri="{FF2B5EF4-FFF2-40B4-BE49-F238E27FC236}">
                <a16:creationId xmlns:a16="http://schemas.microsoft.com/office/drawing/2014/main" xmlns="" id="{F3A95665-49A7-40BC-BC89-C49B028489B1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tx1">
              <a:lumMod val="75000"/>
            </a:schemeClr>
          </a:solidFill>
        </p:grpSpPr>
        <p:sp>
          <p:nvSpPr>
            <p:cNvPr id="11" name="Google Shape;156;p38">
              <a:extLst>
                <a:ext uri="{FF2B5EF4-FFF2-40B4-BE49-F238E27FC236}">
                  <a16:creationId xmlns:a16="http://schemas.microsoft.com/office/drawing/2014/main" xmlns="" id="{4613B632-7FF8-E2BA-0BFE-B5110DE97C49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7;p38">
              <a:extLst>
                <a:ext uri="{FF2B5EF4-FFF2-40B4-BE49-F238E27FC236}">
                  <a16:creationId xmlns:a16="http://schemas.microsoft.com/office/drawing/2014/main" xmlns="" id="{ABAF180D-68F6-6785-497A-54DBDD15399C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8;p38">
              <a:extLst>
                <a:ext uri="{FF2B5EF4-FFF2-40B4-BE49-F238E27FC236}">
                  <a16:creationId xmlns:a16="http://schemas.microsoft.com/office/drawing/2014/main" xmlns="" id="{8EF54C59-B974-25DA-B174-37758CDDBC1B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59;p38">
              <a:extLst>
                <a:ext uri="{FF2B5EF4-FFF2-40B4-BE49-F238E27FC236}">
                  <a16:creationId xmlns:a16="http://schemas.microsoft.com/office/drawing/2014/main" xmlns="" id="{26AF6044-0759-A17F-7281-9B3647CECA2E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0;p38">
              <a:extLst>
                <a:ext uri="{FF2B5EF4-FFF2-40B4-BE49-F238E27FC236}">
                  <a16:creationId xmlns:a16="http://schemas.microsoft.com/office/drawing/2014/main" xmlns="" id="{348F4314-5537-6C12-9FBD-A306CC4DC282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1;p38">
              <a:extLst>
                <a:ext uri="{FF2B5EF4-FFF2-40B4-BE49-F238E27FC236}">
                  <a16:creationId xmlns:a16="http://schemas.microsoft.com/office/drawing/2014/main" xmlns="" id="{B111B1E0-5C82-049C-5F42-DDAA3D670426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2;p38">
              <a:extLst>
                <a:ext uri="{FF2B5EF4-FFF2-40B4-BE49-F238E27FC236}">
                  <a16:creationId xmlns:a16="http://schemas.microsoft.com/office/drawing/2014/main" xmlns="" id="{2608AEDB-C38F-3FC0-56FC-4850CC4F5F68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3;p38">
              <a:extLst>
                <a:ext uri="{FF2B5EF4-FFF2-40B4-BE49-F238E27FC236}">
                  <a16:creationId xmlns:a16="http://schemas.microsoft.com/office/drawing/2014/main" xmlns="" id="{B7816638-50DE-F32B-0E17-A1AC4C5B87F2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4;p38">
              <a:extLst>
                <a:ext uri="{FF2B5EF4-FFF2-40B4-BE49-F238E27FC236}">
                  <a16:creationId xmlns:a16="http://schemas.microsoft.com/office/drawing/2014/main" xmlns="" id="{14377806-B4D4-1C60-8A4A-41F6A689E005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5;p38">
              <a:extLst>
                <a:ext uri="{FF2B5EF4-FFF2-40B4-BE49-F238E27FC236}">
                  <a16:creationId xmlns:a16="http://schemas.microsoft.com/office/drawing/2014/main" xmlns="" id="{463FBB43-9B0D-854A-655F-6BCCAAE35F3D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6;p38">
              <a:extLst>
                <a:ext uri="{FF2B5EF4-FFF2-40B4-BE49-F238E27FC236}">
                  <a16:creationId xmlns:a16="http://schemas.microsoft.com/office/drawing/2014/main" xmlns="" id="{99A98925-4F20-337E-DB6B-E61D953D0A2A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7;p38">
              <a:extLst>
                <a:ext uri="{FF2B5EF4-FFF2-40B4-BE49-F238E27FC236}">
                  <a16:creationId xmlns:a16="http://schemas.microsoft.com/office/drawing/2014/main" xmlns="" id="{BE7F0063-6A14-39B4-B39B-FA78E1631059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8;p38">
              <a:extLst>
                <a:ext uri="{FF2B5EF4-FFF2-40B4-BE49-F238E27FC236}">
                  <a16:creationId xmlns:a16="http://schemas.microsoft.com/office/drawing/2014/main" xmlns="" id="{1A287FD9-7A53-831A-F6F7-FE9EE85DCA03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9;p38">
              <a:extLst>
                <a:ext uri="{FF2B5EF4-FFF2-40B4-BE49-F238E27FC236}">
                  <a16:creationId xmlns:a16="http://schemas.microsoft.com/office/drawing/2014/main" xmlns="" id="{D0E3BF7F-6B5D-41CF-D080-E88FBCAB4EFC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0;p38">
              <a:extLst>
                <a:ext uri="{FF2B5EF4-FFF2-40B4-BE49-F238E27FC236}">
                  <a16:creationId xmlns:a16="http://schemas.microsoft.com/office/drawing/2014/main" xmlns="" id="{63FCDA9A-2F97-4291-AD89-0E4E6B93B74D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1;p38">
              <a:extLst>
                <a:ext uri="{FF2B5EF4-FFF2-40B4-BE49-F238E27FC236}">
                  <a16:creationId xmlns:a16="http://schemas.microsoft.com/office/drawing/2014/main" xmlns="" id="{3C9ACFD1-9580-1240-F060-A83A8B76F7FE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2;p38">
              <a:extLst>
                <a:ext uri="{FF2B5EF4-FFF2-40B4-BE49-F238E27FC236}">
                  <a16:creationId xmlns:a16="http://schemas.microsoft.com/office/drawing/2014/main" xmlns="" id="{DC39ACDB-0FDA-314B-2879-408BCE8C4DFA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3;p38">
              <a:extLst>
                <a:ext uri="{FF2B5EF4-FFF2-40B4-BE49-F238E27FC236}">
                  <a16:creationId xmlns:a16="http://schemas.microsoft.com/office/drawing/2014/main" xmlns="" id="{7873CD37-93E4-1D71-04B4-01B519F9E1CD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4;p38">
              <a:extLst>
                <a:ext uri="{FF2B5EF4-FFF2-40B4-BE49-F238E27FC236}">
                  <a16:creationId xmlns:a16="http://schemas.microsoft.com/office/drawing/2014/main" xmlns="" id="{16EF002C-BE3F-C740-99FC-C0D8432B8F15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5;p38">
              <a:extLst>
                <a:ext uri="{FF2B5EF4-FFF2-40B4-BE49-F238E27FC236}">
                  <a16:creationId xmlns:a16="http://schemas.microsoft.com/office/drawing/2014/main" xmlns="" id="{644FD9CB-409B-A91F-080D-F1690B5BE365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6;p38">
              <a:extLst>
                <a:ext uri="{FF2B5EF4-FFF2-40B4-BE49-F238E27FC236}">
                  <a16:creationId xmlns:a16="http://schemas.microsoft.com/office/drawing/2014/main" xmlns="" id="{4BF92C24-BAFB-CAB2-086A-4863FE4D94AE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7;p38">
              <a:extLst>
                <a:ext uri="{FF2B5EF4-FFF2-40B4-BE49-F238E27FC236}">
                  <a16:creationId xmlns:a16="http://schemas.microsoft.com/office/drawing/2014/main" xmlns="" id="{1D27B7DD-0FD4-E620-243A-99CE9C13ADBD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8;p38">
              <a:extLst>
                <a:ext uri="{FF2B5EF4-FFF2-40B4-BE49-F238E27FC236}">
                  <a16:creationId xmlns:a16="http://schemas.microsoft.com/office/drawing/2014/main" xmlns="" id="{36EA5E5B-8176-184C-A043-B9D5AA4FE69C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9;p38">
              <a:extLst>
                <a:ext uri="{FF2B5EF4-FFF2-40B4-BE49-F238E27FC236}">
                  <a16:creationId xmlns:a16="http://schemas.microsoft.com/office/drawing/2014/main" xmlns="" id="{1F8ADE01-6B48-B4F2-535A-64237A547E71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0;p38">
              <a:extLst>
                <a:ext uri="{FF2B5EF4-FFF2-40B4-BE49-F238E27FC236}">
                  <a16:creationId xmlns:a16="http://schemas.microsoft.com/office/drawing/2014/main" xmlns="" id="{AA458FCE-F3B9-3E3D-5327-262738770496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1;p38">
              <a:extLst>
                <a:ext uri="{FF2B5EF4-FFF2-40B4-BE49-F238E27FC236}">
                  <a16:creationId xmlns:a16="http://schemas.microsoft.com/office/drawing/2014/main" xmlns="" id="{7E81B1BD-DCD5-2FFE-2E16-73AEA41A64DC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2;p38">
              <a:extLst>
                <a:ext uri="{FF2B5EF4-FFF2-40B4-BE49-F238E27FC236}">
                  <a16:creationId xmlns:a16="http://schemas.microsoft.com/office/drawing/2014/main" xmlns="" id="{9686F51C-9B1C-4098-D6BF-EF996A017778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3;p38">
              <a:extLst>
                <a:ext uri="{FF2B5EF4-FFF2-40B4-BE49-F238E27FC236}">
                  <a16:creationId xmlns:a16="http://schemas.microsoft.com/office/drawing/2014/main" xmlns="" id="{8936F7A1-F55D-0D30-9020-F12E45ABD42C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4;p38">
              <a:extLst>
                <a:ext uri="{FF2B5EF4-FFF2-40B4-BE49-F238E27FC236}">
                  <a16:creationId xmlns:a16="http://schemas.microsoft.com/office/drawing/2014/main" xmlns="" id="{6D85C73A-6F78-857D-13CE-3F0CC094902C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5;p38">
              <a:extLst>
                <a:ext uri="{FF2B5EF4-FFF2-40B4-BE49-F238E27FC236}">
                  <a16:creationId xmlns:a16="http://schemas.microsoft.com/office/drawing/2014/main" xmlns="" id="{F9DC73A4-3BB8-C496-BF13-5BE6C0DFBBC9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6;p38">
              <a:extLst>
                <a:ext uri="{FF2B5EF4-FFF2-40B4-BE49-F238E27FC236}">
                  <a16:creationId xmlns:a16="http://schemas.microsoft.com/office/drawing/2014/main" xmlns="" id="{42D72A01-03D2-61FC-AE41-18BB9BB86B96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7;p38">
              <a:extLst>
                <a:ext uri="{FF2B5EF4-FFF2-40B4-BE49-F238E27FC236}">
                  <a16:creationId xmlns:a16="http://schemas.microsoft.com/office/drawing/2014/main" xmlns="" id="{4D37B13C-1CFA-6716-404A-3ECA1CCE296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8;p38">
              <a:extLst>
                <a:ext uri="{FF2B5EF4-FFF2-40B4-BE49-F238E27FC236}">
                  <a16:creationId xmlns:a16="http://schemas.microsoft.com/office/drawing/2014/main" xmlns="" id="{AA31C2AD-9BF7-7EC8-7411-8A735FFCB727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9;p38">
              <a:extLst>
                <a:ext uri="{FF2B5EF4-FFF2-40B4-BE49-F238E27FC236}">
                  <a16:creationId xmlns:a16="http://schemas.microsoft.com/office/drawing/2014/main" xmlns="" id="{83AC750C-D0A0-E9BD-B840-19813A8E398C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0;p38">
              <a:extLst>
                <a:ext uri="{FF2B5EF4-FFF2-40B4-BE49-F238E27FC236}">
                  <a16:creationId xmlns:a16="http://schemas.microsoft.com/office/drawing/2014/main" xmlns="" id="{FA6170FD-B1B5-B91E-A5F2-EF18A53A05A4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1;p38">
              <a:extLst>
                <a:ext uri="{FF2B5EF4-FFF2-40B4-BE49-F238E27FC236}">
                  <a16:creationId xmlns:a16="http://schemas.microsoft.com/office/drawing/2014/main" xmlns="" id="{13D27225-3658-49A4-D7DF-5CBCDF553BB9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2;p38">
              <a:extLst>
                <a:ext uri="{FF2B5EF4-FFF2-40B4-BE49-F238E27FC236}">
                  <a16:creationId xmlns:a16="http://schemas.microsoft.com/office/drawing/2014/main" xmlns="" id="{F9DBB4C0-AC55-DE65-FC15-0064FE65982D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3;p38">
              <a:extLst>
                <a:ext uri="{FF2B5EF4-FFF2-40B4-BE49-F238E27FC236}">
                  <a16:creationId xmlns:a16="http://schemas.microsoft.com/office/drawing/2014/main" xmlns="" id="{8EB0CD05-0A43-659F-CFFA-AE742380F64B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4;p38">
              <a:extLst>
                <a:ext uri="{FF2B5EF4-FFF2-40B4-BE49-F238E27FC236}">
                  <a16:creationId xmlns:a16="http://schemas.microsoft.com/office/drawing/2014/main" xmlns="" id="{E668CA8B-2B50-28F4-41A7-B850FF2CD870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5;p38">
              <a:extLst>
                <a:ext uri="{FF2B5EF4-FFF2-40B4-BE49-F238E27FC236}">
                  <a16:creationId xmlns:a16="http://schemas.microsoft.com/office/drawing/2014/main" xmlns="" id="{CF5732A6-CDD4-DC0F-F409-E84E7A1419A2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6;p38">
              <a:extLst>
                <a:ext uri="{FF2B5EF4-FFF2-40B4-BE49-F238E27FC236}">
                  <a16:creationId xmlns:a16="http://schemas.microsoft.com/office/drawing/2014/main" xmlns="" id="{FB994CF7-179D-7DEB-69A4-B328789FBFE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7;p38">
              <a:extLst>
                <a:ext uri="{FF2B5EF4-FFF2-40B4-BE49-F238E27FC236}">
                  <a16:creationId xmlns:a16="http://schemas.microsoft.com/office/drawing/2014/main" xmlns="" id="{1E36DC53-BABF-E996-6436-93DE2BD50490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8;p38">
              <a:extLst>
                <a:ext uri="{FF2B5EF4-FFF2-40B4-BE49-F238E27FC236}">
                  <a16:creationId xmlns:a16="http://schemas.microsoft.com/office/drawing/2014/main" xmlns="" id="{6F3D6AF8-18BC-85BA-04E7-C1F1F16CCA4C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9;p38">
              <a:extLst>
                <a:ext uri="{FF2B5EF4-FFF2-40B4-BE49-F238E27FC236}">
                  <a16:creationId xmlns:a16="http://schemas.microsoft.com/office/drawing/2014/main" xmlns="" id="{1E66882D-4DBB-C54A-7E9C-50D3DADBD24B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0;p38">
              <a:extLst>
                <a:ext uri="{FF2B5EF4-FFF2-40B4-BE49-F238E27FC236}">
                  <a16:creationId xmlns:a16="http://schemas.microsoft.com/office/drawing/2014/main" xmlns="" id="{A6E5DB5D-391A-D42A-A0AE-E4A4886CBCA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1;p38">
              <a:extLst>
                <a:ext uri="{FF2B5EF4-FFF2-40B4-BE49-F238E27FC236}">
                  <a16:creationId xmlns:a16="http://schemas.microsoft.com/office/drawing/2014/main" xmlns="" id="{54A375E8-AF54-CEAC-8B18-F19785C5F5A8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2;p38">
              <a:extLst>
                <a:ext uri="{FF2B5EF4-FFF2-40B4-BE49-F238E27FC236}">
                  <a16:creationId xmlns:a16="http://schemas.microsoft.com/office/drawing/2014/main" xmlns="" id="{AF4C4777-A7AD-6847-4513-88716950373C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3;p38">
              <a:extLst>
                <a:ext uri="{FF2B5EF4-FFF2-40B4-BE49-F238E27FC236}">
                  <a16:creationId xmlns:a16="http://schemas.microsoft.com/office/drawing/2014/main" xmlns="" id="{EBB3AFE0-B9C5-9C41-D733-62F1B7FECDC2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4;p38">
              <a:extLst>
                <a:ext uri="{FF2B5EF4-FFF2-40B4-BE49-F238E27FC236}">
                  <a16:creationId xmlns:a16="http://schemas.microsoft.com/office/drawing/2014/main" xmlns="" id="{28F90983-7D25-9585-5151-B120F5CCB69C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5;p38">
              <a:extLst>
                <a:ext uri="{FF2B5EF4-FFF2-40B4-BE49-F238E27FC236}">
                  <a16:creationId xmlns:a16="http://schemas.microsoft.com/office/drawing/2014/main" xmlns="" id="{56548051-CA7D-1FCE-D2AE-C173D2D41245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6;p38">
              <a:extLst>
                <a:ext uri="{FF2B5EF4-FFF2-40B4-BE49-F238E27FC236}">
                  <a16:creationId xmlns:a16="http://schemas.microsoft.com/office/drawing/2014/main" xmlns="" id="{0C2C6D5F-338C-6A88-56F8-880E865FB7FD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7;p38">
              <a:extLst>
                <a:ext uri="{FF2B5EF4-FFF2-40B4-BE49-F238E27FC236}">
                  <a16:creationId xmlns:a16="http://schemas.microsoft.com/office/drawing/2014/main" xmlns="" id="{ACF45110-26FA-9B08-989A-056D6AF20107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8;p38">
              <a:extLst>
                <a:ext uri="{FF2B5EF4-FFF2-40B4-BE49-F238E27FC236}">
                  <a16:creationId xmlns:a16="http://schemas.microsoft.com/office/drawing/2014/main" xmlns="" id="{D3B6A4D3-13E5-473B-5E88-36008D53925A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9;p38">
              <a:extLst>
                <a:ext uri="{FF2B5EF4-FFF2-40B4-BE49-F238E27FC236}">
                  <a16:creationId xmlns:a16="http://schemas.microsoft.com/office/drawing/2014/main" xmlns="" id="{4C685EBD-6651-7523-7BE6-4FD54DC501DA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0;p38">
              <a:extLst>
                <a:ext uri="{FF2B5EF4-FFF2-40B4-BE49-F238E27FC236}">
                  <a16:creationId xmlns:a16="http://schemas.microsoft.com/office/drawing/2014/main" xmlns="" id="{9DA7B727-81AF-ECD6-5542-755317720350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1;p38">
              <a:extLst>
                <a:ext uri="{FF2B5EF4-FFF2-40B4-BE49-F238E27FC236}">
                  <a16:creationId xmlns:a16="http://schemas.microsoft.com/office/drawing/2014/main" xmlns="" id="{80A2E830-F5BF-EF85-5F74-EB9B629CCD1B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2;p38">
              <a:extLst>
                <a:ext uri="{FF2B5EF4-FFF2-40B4-BE49-F238E27FC236}">
                  <a16:creationId xmlns:a16="http://schemas.microsoft.com/office/drawing/2014/main" xmlns="" id="{1FDBDDD3-22F2-E846-224F-0E0B4BEAEC7F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3;p38">
              <a:extLst>
                <a:ext uri="{FF2B5EF4-FFF2-40B4-BE49-F238E27FC236}">
                  <a16:creationId xmlns:a16="http://schemas.microsoft.com/office/drawing/2014/main" xmlns="" id="{E1A491F4-3608-1E54-58BC-60186E69FE75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4;p38">
              <a:extLst>
                <a:ext uri="{FF2B5EF4-FFF2-40B4-BE49-F238E27FC236}">
                  <a16:creationId xmlns:a16="http://schemas.microsoft.com/office/drawing/2014/main" xmlns="" id="{E87015BE-9BBD-F82B-99AB-A7381E7F3B76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5;p38">
              <a:extLst>
                <a:ext uri="{FF2B5EF4-FFF2-40B4-BE49-F238E27FC236}">
                  <a16:creationId xmlns:a16="http://schemas.microsoft.com/office/drawing/2014/main" xmlns="" id="{05C85D30-F6C2-BE2D-2A1A-4FAEC5082394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6;p38">
              <a:extLst>
                <a:ext uri="{FF2B5EF4-FFF2-40B4-BE49-F238E27FC236}">
                  <a16:creationId xmlns:a16="http://schemas.microsoft.com/office/drawing/2014/main" xmlns="" id="{4C40713D-0977-28C5-CAE3-3E389794271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7;p38">
              <a:extLst>
                <a:ext uri="{FF2B5EF4-FFF2-40B4-BE49-F238E27FC236}">
                  <a16:creationId xmlns:a16="http://schemas.microsoft.com/office/drawing/2014/main" xmlns="" id="{37E0A4A5-0F27-958F-8A6A-5DCA9BCB9BDC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8;p38">
              <a:extLst>
                <a:ext uri="{FF2B5EF4-FFF2-40B4-BE49-F238E27FC236}">
                  <a16:creationId xmlns:a16="http://schemas.microsoft.com/office/drawing/2014/main" xmlns="" id="{DE224A4A-9C6F-10B9-FF2A-BF32C348EB29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9;p38">
              <a:extLst>
                <a:ext uri="{FF2B5EF4-FFF2-40B4-BE49-F238E27FC236}">
                  <a16:creationId xmlns:a16="http://schemas.microsoft.com/office/drawing/2014/main" xmlns="" id="{4648FB60-883C-96AE-4DFD-114EF80FBCB7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0;p38">
              <a:extLst>
                <a:ext uri="{FF2B5EF4-FFF2-40B4-BE49-F238E27FC236}">
                  <a16:creationId xmlns:a16="http://schemas.microsoft.com/office/drawing/2014/main" xmlns="" id="{859D8855-021C-C1A2-041B-D48B3499CB65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1;p38">
              <a:extLst>
                <a:ext uri="{FF2B5EF4-FFF2-40B4-BE49-F238E27FC236}">
                  <a16:creationId xmlns:a16="http://schemas.microsoft.com/office/drawing/2014/main" xmlns="" id="{60705021-BF13-ABE1-BBA4-98BBBBD920A0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2;p38">
              <a:extLst>
                <a:ext uri="{FF2B5EF4-FFF2-40B4-BE49-F238E27FC236}">
                  <a16:creationId xmlns:a16="http://schemas.microsoft.com/office/drawing/2014/main" xmlns="" id="{B699BDCD-ED1F-B036-AA88-36CC6F419AE9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3;p38">
              <a:extLst>
                <a:ext uri="{FF2B5EF4-FFF2-40B4-BE49-F238E27FC236}">
                  <a16:creationId xmlns:a16="http://schemas.microsoft.com/office/drawing/2014/main" xmlns="" id="{8E9BACE9-5EB1-9D92-2E68-93E62905FC96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4;p38">
              <a:extLst>
                <a:ext uri="{FF2B5EF4-FFF2-40B4-BE49-F238E27FC236}">
                  <a16:creationId xmlns:a16="http://schemas.microsoft.com/office/drawing/2014/main" xmlns="" id="{E3807736-7F69-FA73-1247-14F44314ACE3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5;p38">
              <a:extLst>
                <a:ext uri="{FF2B5EF4-FFF2-40B4-BE49-F238E27FC236}">
                  <a16:creationId xmlns:a16="http://schemas.microsoft.com/office/drawing/2014/main" xmlns="" id="{0F2AC95D-8962-8721-6BFE-1B619AD2A07A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6;p38">
              <a:extLst>
                <a:ext uri="{FF2B5EF4-FFF2-40B4-BE49-F238E27FC236}">
                  <a16:creationId xmlns:a16="http://schemas.microsoft.com/office/drawing/2014/main" xmlns="" id="{134F13E9-F01E-0B42-7A2C-BAB209BF6CF1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7;p38">
              <a:extLst>
                <a:ext uri="{FF2B5EF4-FFF2-40B4-BE49-F238E27FC236}">
                  <a16:creationId xmlns:a16="http://schemas.microsoft.com/office/drawing/2014/main" xmlns="" id="{11B5F315-B112-ADA7-A26F-8BCA40DAA13F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8;p38">
              <a:extLst>
                <a:ext uri="{FF2B5EF4-FFF2-40B4-BE49-F238E27FC236}">
                  <a16:creationId xmlns:a16="http://schemas.microsoft.com/office/drawing/2014/main" xmlns="" id="{61874DF2-7683-62A0-9555-80FD6FF3D833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9;p38">
              <a:extLst>
                <a:ext uri="{FF2B5EF4-FFF2-40B4-BE49-F238E27FC236}">
                  <a16:creationId xmlns:a16="http://schemas.microsoft.com/office/drawing/2014/main" xmlns="" id="{1E576987-D109-C884-6724-7A51AECD268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0;p38">
              <a:extLst>
                <a:ext uri="{FF2B5EF4-FFF2-40B4-BE49-F238E27FC236}">
                  <a16:creationId xmlns:a16="http://schemas.microsoft.com/office/drawing/2014/main" xmlns="" id="{00CF4878-5F51-D5B4-3555-FD7B4F7016F1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1;p38">
              <a:extLst>
                <a:ext uri="{FF2B5EF4-FFF2-40B4-BE49-F238E27FC236}">
                  <a16:creationId xmlns:a16="http://schemas.microsoft.com/office/drawing/2014/main" xmlns="" id="{A82ED637-248D-CE5C-9AF0-5145FBC2FC4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2;p38">
              <a:extLst>
                <a:ext uri="{FF2B5EF4-FFF2-40B4-BE49-F238E27FC236}">
                  <a16:creationId xmlns:a16="http://schemas.microsoft.com/office/drawing/2014/main" xmlns="" id="{973ACC96-46C1-1431-50EA-05DB6B624BE6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3;p38">
              <a:extLst>
                <a:ext uri="{FF2B5EF4-FFF2-40B4-BE49-F238E27FC236}">
                  <a16:creationId xmlns:a16="http://schemas.microsoft.com/office/drawing/2014/main" xmlns="" id="{C36EF4F9-10FC-F518-3075-801CCAF7EF89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4;p38">
              <a:extLst>
                <a:ext uri="{FF2B5EF4-FFF2-40B4-BE49-F238E27FC236}">
                  <a16:creationId xmlns:a16="http://schemas.microsoft.com/office/drawing/2014/main" xmlns="" id="{FF0B10A3-E0CB-1A79-F302-4FCA1DD61B72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5;p38">
              <a:extLst>
                <a:ext uri="{FF2B5EF4-FFF2-40B4-BE49-F238E27FC236}">
                  <a16:creationId xmlns:a16="http://schemas.microsoft.com/office/drawing/2014/main" xmlns="" id="{E24E1363-79E0-357B-6342-0B559483D023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6;p38">
              <a:extLst>
                <a:ext uri="{FF2B5EF4-FFF2-40B4-BE49-F238E27FC236}">
                  <a16:creationId xmlns:a16="http://schemas.microsoft.com/office/drawing/2014/main" xmlns="" id="{34BBE635-D948-AEA0-610E-CB2048F96458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7;p38">
              <a:extLst>
                <a:ext uri="{FF2B5EF4-FFF2-40B4-BE49-F238E27FC236}">
                  <a16:creationId xmlns:a16="http://schemas.microsoft.com/office/drawing/2014/main" xmlns="" id="{27837CB1-163F-C77A-05AD-51020EDF4D3A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8;p38">
              <a:extLst>
                <a:ext uri="{FF2B5EF4-FFF2-40B4-BE49-F238E27FC236}">
                  <a16:creationId xmlns:a16="http://schemas.microsoft.com/office/drawing/2014/main" xmlns="" id="{921402F5-73C6-7D81-E920-7A5C58788EE5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9;p38">
              <a:extLst>
                <a:ext uri="{FF2B5EF4-FFF2-40B4-BE49-F238E27FC236}">
                  <a16:creationId xmlns:a16="http://schemas.microsoft.com/office/drawing/2014/main" xmlns="" id="{5CEB1CDE-D2DA-8583-B834-711CFCDB0E0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0;p38">
              <a:extLst>
                <a:ext uri="{FF2B5EF4-FFF2-40B4-BE49-F238E27FC236}">
                  <a16:creationId xmlns:a16="http://schemas.microsoft.com/office/drawing/2014/main" xmlns="" id="{AD9F4F31-F842-CA51-54DF-F0CDA2EEA82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1;p38">
              <a:extLst>
                <a:ext uri="{FF2B5EF4-FFF2-40B4-BE49-F238E27FC236}">
                  <a16:creationId xmlns:a16="http://schemas.microsoft.com/office/drawing/2014/main" xmlns="" id="{7CEFE4DE-2896-AAC1-42DA-15CD4FE53E49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2;p38">
              <a:extLst>
                <a:ext uri="{FF2B5EF4-FFF2-40B4-BE49-F238E27FC236}">
                  <a16:creationId xmlns:a16="http://schemas.microsoft.com/office/drawing/2014/main" xmlns="" id="{318BB4D7-A450-0690-C390-49DD0D22E2DC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3;p38">
              <a:extLst>
                <a:ext uri="{FF2B5EF4-FFF2-40B4-BE49-F238E27FC236}">
                  <a16:creationId xmlns:a16="http://schemas.microsoft.com/office/drawing/2014/main" xmlns="" id="{7A2400C9-8625-ADDB-B6DE-D8BCCF670718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4;p38">
              <a:extLst>
                <a:ext uri="{FF2B5EF4-FFF2-40B4-BE49-F238E27FC236}">
                  <a16:creationId xmlns:a16="http://schemas.microsoft.com/office/drawing/2014/main" xmlns="" id="{47FD0480-C276-2807-9B80-26F2C34B0EA0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5;p38">
              <a:extLst>
                <a:ext uri="{FF2B5EF4-FFF2-40B4-BE49-F238E27FC236}">
                  <a16:creationId xmlns:a16="http://schemas.microsoft.com/office/drawing/2014/main" xmlns="" id="{CC4621BF-DB3D-2A3A-EB89-C96A94A77310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6;p38">
              <a:extLst>
                <a:ext uri="{FF2B5EF4-FFF2-40B4-BE49-F238E27FC236}">
                  <a16:creationId xmlns:a16="http://schemas.microsoft.com/office/drawing/2014/main" xmlns="" id="{0E215E65-2FBD-74C2-99C6-BE25C2985678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7;p38">
              <a:extLst>
                <a:ext uri="{FF2B5EF4-FFF2-40B4-BE49-F238E27FC236}">
                  <a16:creationId xmlns:a16="http://schemas.microsoft.com/office/drawing/2014/main" xmlns="" id="{7DE8E02B-5370-8C8E-DA98-1E4AF9292BE3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8;p38">
              <a:extLst>
                <a:ext uri="{FF2B5EF4-FFF2-40B4-BE49-F238E27FC236}">
                  <a16:creationId xmlns:a16="http://schemas.microsoft.com/office/drawing/2014/main" xmlns="" id="{473EB071-BF5D-DAAE-64EB-A5620C4A6390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9;p38">
              <a:extLst>
                <a:ext uri="{FF2B5EF4-FFF2-40B4-BE49-F238E27FC236}">
                  <a16:creationId xmlns:a16="http://schemas.microsoft.com/office/drawing/2014/main" xmlns="" id="{46FC7964-0A2D-98FA-7B3B-0AFC3DA232E8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0;p38">
              <a:extLst>
                <a:ext uri="{FF2B5EF4-FFF2-40B4-BE49-F238E27FC236}">
                  <a16:creationId xmlns:a16="http://schemas.microsoft.com/office/drawing/2014/main" xmlns="" id="{AF9F8120-D0B6-781B-1DE3-766F06EE2F14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1;p38">
              <a:extLst>
                <a:ext uri="{FF2B5EF4-FFF2-40B4-BE49-F238E27FC236}">
                  <a16:creationId xmlns:a16="http://schemas.microsoft.com/office/drawing/2014/main" xmlns="" id="{4BECB6B2-DBBF-4326-9515-850F42019337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2;p38">
              <a:extLst>
                <a:ext uri="{FF2B5EF4-FFF2-40B4-BE49-F238E27FC236}">
                  <a16:creationId xmlns:a16="http://schemas.microsoft.com/office/drawing/2014/main" xmlns="" id="{6527CA11-3213-4AF2-C39D-E579E52499FD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3;p38">
              <a:extLst>
                <a:ext uri="{FF2B5EF4-FFF2-40B4-BE49-F238E27FC236}">
                  <a16:creationId xmlns:a16="http://schemas.microsoft.com/office/drawing/2014/main" xmlns="" id="{7CD891EE-E36E-9EF0-E62E-731A31103766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4;p38">
              <a:extLst>
                <a:ext uri="{FF2B5EF4-FFF2-40B4-BE49-F238E27FC236}">
                  <a16:creationId xmlns:a16="http://schemas.microsoft.com/office/drawing/2014/main" xmlns="" id="{D90681BA-DC36-7996-51A7-67662D8CCB2B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5;p38">
              <a:extLst>
                <a:ext uri="{FF2B5EF4-FFF2-40B4-BE49-F238E27FC236}">
                  <a16:creationId xmlns:a16="http://schemas.microsoft.com/office/drawing/2014/main" xmlns="" id="{BA734ACD-757C-C538-934E-3640CEE5C4A4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6;p38">
              <a:extLst>
                <a:ext uri="{FF2B5EF4-FFF2-40B4-BE49-F238E27FC236}">
                  <a16:creationId xmlns:a16="http://schemas.microsoft.com/office/drawing/2014/main" xmlns="" id="{1968383F-4EA7-8DFC-44F3-04D40837731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7;p38">
              <a:extLst>
                <a:ext uri="{FF2B5EF4-FFF2-40B4-BE49-F238E27FC236}">
                  <a16:creationId xmlns:a16="http://schemas.microsoft.com/office/drawing/2014/main" xmlns="" id="{4279692A-E3FB-908D-156C-35559726A338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8;p38">
              <a:extLst>
                <a:ext uri="{FF2B5EF4-FFF2-40B4-BE49-F238E27FC236}">
                  <a16:creationId xmlns:a16="http://schemas.microsoft.com/office/drawing/2014/main" xmlns="" id="{71FCCC7C-28BC-4AE5-B534-DDCF837F1BC8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9;p38">
              <a:extLst>
                <a:ext uri="{FF2B5EF4-FFF2-40B4-BE49-F238E27FC236}">
                  <a16:creationId xmlns:a16="http://schemas.microsoft.com/office/drawing/2014/main" xmlns="" id="{9B59DD52-D3E2-E22A-39B9-9DAE8F2E1949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0;p38">
              <a:extLst>
                <a:ext uri="{FF2B5EF4-FFF2-40B4-BE49-F238E27FC236}">
                  <a16:creationId xmlns:a16="http://schemas.microsoft.com/office/drawing/2014/main" xmlns="" id="{29F47303-27A8-35DF-ABB9-4CE384BE3F29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1;p38">
              <a:extLst>
                <a:ext uri="{FF2B5EF4-FFF2-40B4-BE49-F238E27FC236}">
                  <a16:creationId xmlns:a16="http://schemas.microsoft.com/office/drawing/2014/main" xmlns="" id="{61D1F0BF-0468-6B96-C6FA-D7710301F92E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2;p38">
              <a:extLst>
                <a:ext uri="{FF2B5EF4-FFF2-40B4-BE49-F238E27FC236}">
                  <a16:creationId xmlns:a16="http://schemas.microsoft.com/office/drawing/2014/main" xmlns="" id="{ADE91B1E-02D9-5317-6D0D-00981FC91D9F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3;p38">
              <a:extLst>
                <a:ext uri="{FF2B5EF4-FFF2-40B4-BE49-F238E27FC236}">
                  <a16:creationId xmlns:a16="http://schemas.microsoft.com/office/drawing/2014/main" xmlns="" id="{68BD5686-BDEE-DEDE-D923-5CB7EF48EBC1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4;p38">
              <a:extLst>
                <a:ext uri="{FF2B5EF4-FFF2-40B4-BE49-F238E27FC236}">
                  <a16:creationId xmlns:a16="http://schemas.microsoft.com/office/drawing/2014/main" xmlns="" id="{9232DCD8-56F7-0FBA-AFA0-B3A4B0D2115E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5;p38">
              <a:extLst>
                <a:ext uri="{FF2B5EF4-FFF2-40B4-BE49-F238E27FC236}">
                  <a16:creationId xmlns:a16="http://schemas.microsoft.com/office/drawing/2014/main" xmlns="" id="{603876E7-6FBA-D24E-DE9B-C56F96D93772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6;p38">
              <a:extLst>
                <a:ext uri="{FF2B5EF4-FFF2-40B4-BE49-F238E27FC236}">
                  <a16:creationId xmlns:a16="http://schemas.microsoft.com/office/drawing/2014/main" xmlns="" id="{D2962A3C-7BC7-3AF6-68CD-4196B98267B1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7;p38">
              <a:extLst>
                <a:ext uri="{FF2B5EF4-FFF2-40B4-BE49-F238E27FC236}">
                  <a16:creationId xmlns:a16="http://schemas.microsoft.com/office/drawing/2014/main" xmlns="" id="{55BB4E68-2CFF-7530-48A0-250CE056209D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8;p38">
              <a:extLst>
                <a:ext uri="{FF2B5EF4-FFF2-40B4-BE49-F238E27FC236}">
                  <a16:creationId xmlns:a16="http://schemas.microsoft.com/office/drawing/2014/main" xmlns="" id="{B4E78949-54AC-B9C2-5F9B-2D6DA561C8A2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9;p38">
              <a:extLst>
                <a:ext uri="{FF2B5EF4-FFF2-40B4-BE49-F238E27FC236}">
                  <a16:creationId xmlns:a16="http://schemas.microsoft.com/office/drawing/2014/main" xmlns="" id="{EDC31856-65EC-9F60-C1F1-21D742A7236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0;p38">
              <a:extLst>
                <a:ext uri="{FF2B5EF4-FFF2-40B4-BE49-F238E27FC236}">
                  <a16:creationId xmlns:a16="http://schemas.microsoft.com/office/drawing/2014/main" xmlns="" id="{31D2CCC8-47E3-FAA7-C3F0-4EC08AC520B7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1;p38">
              <a:extLst>
                <a:ext uri="{FF2B5EF4-FFF2-40B4-BE49-F238E27FC236}">
                  <a16:creationId xmlns:a16="http://schemas.microsoft.com/office/drawing/2014/main" xmlns="" id="{5FD416CB-F6D0-0543-7880-184BB2BE0375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2;p38">
              <a:extLst>
                <a:ext uri="{FF2B5EF4-FFF2-40B4-BE49-F238E27FC236}">
                  <a16:creationId xmlns:a16="http://schemas.microsoft.com/office/drawing/2014/main" xmlns="" id="{E58BB862-9267-D12C-AA21-90CA849DB9B3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3;p38">
              <a:extLst>
                <a:ext uri="{FF2B5EF4-FFF2-40B4-BE49-F238E27FC236}">
                  <a16:creationId xmlns:a16="http://schemas.microsoft.com/office/drawing/2014/main" xmlns="" id="{11967759-75C7-33FF-8F16-CCE23B7A7301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4;p38">
              <a:extLst>
                <a:ext uri="{FF2B5EF4-FFF2-40B4-BE49-F238E27FC236}">
                  <a16:creationId xmlns:a16="http://schemas.microsoft.com/office/drawing/2014/main" xmlns="" id="{0B153E19-FFAE-D392-BA2D-84AAC0BACE83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5;p38">
              <a:extLst>
                <a:ext uri="{FF2B5EF4-FFF2-40B4-BE49-F238E27FC236}">
                  <a16:creationId xmlns:a16="http://schemas.microsoft.com/office/drawing/2014/main" xmlns="" id="{7B2D2374-2D42-27B2-AA17-BC6DEAC82671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6;p38">
              <a:extLst>
                <a:ext uri="{FF2B5EF4-FFF2-40B4-BE49-F238E27FC236}">
                  <a16:creationId xmlns:a16="http://schemas.microsoft.com/office/drawing/2014/main" xmlns="" id="{14FA5F94-65E7-E6C7-3CB0-659EFE063D1C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7;p38">
              <a:extLst>
                <a:ext uri="{FF2B5EF4-FFF2-40B4-BE49-F238E27FC236}">
                  <a16:creationId xmlns:a16="http://schemas.microsoft.com/office/drawing/2014/main" xmlns="" id="{34DEA97B-99D4-BA7D-F50F-52A90D2CCA0E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8;p38">
              <a:extLst>
                <a:ext uri="{FF2B5EF4-FFF2-40B4-BE49-F238E27FC236}">
                  <a16:creationId xmlns:a16="http://schemas.microsoft.com/office/drawing/2014/main" xmlns="" id="{51510675-862F-D677-6827-1FB1963F8924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9;p38">
              <a:extLst>
                <a:ext uri="{FF2B5EF4-FFF2-40B4-BE49-F238E27FC236}">
                  <a16:creationId xmlns:a16="http://schemas.microsoft.com/office/drawing/2014/main" xmlns="" id="{9A96F7CE-3FBB-609B-5B4B-B14426A70EBA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0;p38">
              <a:extLst>
                <a:ext uri="{FF2B5EF4-FFF2-40B4-BE49-F238E27FC236}">
                  <a16:creationId xmlns:a16="http://schemas.microsoft.com/office/drawing/2014/main" xmlns="" id="{C36F072A-E1B1-3D92-CC9F-799B38ADF049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1;p38">
              <a:extLst>
                <a:ext uri="{FF2B5EF4-FFF2-40B4-BE49-F238E27FC236}">
                  <a16:creationId xmlns:a16="http://schemas.microsoft.com/office/drawing/2014/main" xmlns="" id="{4822495F-8BA6-9BC6-45FF-93DBBDD53ECA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2;p38">
              <a:extLst>
                <a:ext uri="{FF2B5EF4-FFF2-40B4-BE49-F238E27FC236}">
                  <a16:creationId xmlns:a16="http://schemas.microsoft.com/office/drawing/2014/main" xmlns="" id="{22F28643-9B18-F705-CB10-8DE6FE08D3DA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3;p38">
              <a:extLst>
                <a:ext uri="{FF2B5EF4-FFF2-40B4-BE49-F238E27FC236}">
                  <a16:creationId xmlns:a16="http://schemas.microsoft.com/office/drawing/2014/main" xmlns="" id="{CDA295DF-72C8-67BD-B12A-85BDD9B932C0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4;p38">
              <a:extLst>
                <a:ext uri="{FF2B5EF4-FFF2-40B4-BE49-F238E27FC236}">
                  <a16:creationId xmlns:a16="http://schemas.microsoft.com/office/drawing/2014/main" xmlns="" id="{0CEB4F94-445C-BC03-CE47-BA85160CE389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5;p38">
              <a:extLst>
                <a:ext uri="{FF2B5EF4-FFF2-40B4-BE49-F238E27FC236}">
                  <a16:creationId xmlns:a16="http://schemas.microsoft.com/office/drawing/2014/main" xmlns="" id="{3FC10BC3-EED0-7F28-498B-203365C3B10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6;p38">
              <a:extLst>
                <a:ext uri="{FF2B5EF4-FFF2-40B4-BE49-F238E27FC236}">
                  <a16:creationId xmlns:a16="http://schemas.microsoft.com/office/drawing/2014/main" xmlns="" id="{FA6D0E72-7411-A16F-9E84-DCB3DD4BF1F3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7;p38">
              <a:extLst>
                <a:ext uri="{FF2B5EF4-FFF2-40B4-BE49-F238E27FC236}">
                  <a16:creationId xmlns:a16="http://schemas.microsoft.com/office/drawing/2014/main" xmlns="" id="{35AF1945-5778-6F65-B35C-FEE8EB46A41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8;p38">
              <a:extLst>
                <a:ext uri="{FF2B5EF4-FFF2-40B4-BE49-F238E27FC236}">
                  <a16:creationId xmlns:a16="http://schemas.microsoft.com/office/drawing/2014/main" xmlns="" id="{0FAA084F-8B14-3C2A-596E-D87AC2BE0C84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9;p38">
              <a:extLst>
                <a:ext uri="{FF2B5EF4-FFF2-40B4-BE49-F238E27FC236}">
                  <a16:creationId xmlns:a16="http://schemas.microsoft.com/office/drawing/2014/main" xmlns="" id="{B0D739F2-4D94-708D-7EF7-0D5A7B65EB19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0;p38">
              <a:extLst>
                <a:ext uri="{FF2B5EF4-FFF2-40B4-BE49-F238E27FC236}">
                  <a16:creationId xmlns:a16="http://schemas.microsoft.com/office/drawing/2014/main" xmlns="" id="{ACE74DA2-4DC6-32D7-88AA-FE71C27F70F4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1;p38">
              <a:extLst>
                <a:ext uri="{FF2B5EF4-FFF2-40B4-BE49-F238E27FC236}">
                  <a16:creationId xmlns:a16="http://schemas.microsoft.com/office/drawing/2014/main" xmlns="" id="{8366F7A9-88AB-46AF-938B-C98D770E5A45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2;p38">
              <a:extLst>
                <a:ext uri="{FF2B5EF4-FFF2-40B4-BE49-F238E27FC236}">
                  <a16:creationId xmlns:a16="http://schemas.microsoft.com/office/drawing/2014/main" xmlns="" id="{C0DDEFC0-7DF9-9446-4C88-E35B136C9B7D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3;p38">
              <a:extLst>
                <a:ext uri="{FF2B5EF4-FFF2-40B4-BE49-F238E27FC236}">
                  <a16:creationId xmlns:a16="http://schemas.microsoft.com/office/drawing/2014/main" xmlns="" id="{0304960A-D4FA-C4B7-A11C-C34599FD603A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4;p38">
              <a:extLst>
                <a:ext uri="{FF2B5EF4-FFF2-40B4-BE49-F238E27FC236}">
                  <a16:creationId xmlns:a16="http://schemas.microsoft.com/office/drawing/2014/main" xmlns="" id="{759FD530-ADE2-2891-2FF7-73CF15246371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5;p38">
              <a:extLst>
                <a:ext uri="{FF2B5EF4-FFF2-40B4-BE49-F238E27FC236}">
                  <a16:creationId xmlns:a16="http://schemas.microsoft.com/office/drawing/2014/main" xmlns="" id="{B0DB818B-0373-F738-4C89-97B78A45CF81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6;p38">
              <a:extLst>
                <a:ext uri="{FF2B5EF4-FFF2-40B4-BE49-F238E27FC236}">
                  <a16:creationId xmlns:a16="http://schemas.microsoft.com/office/drawing/2014/main" xmlns="" id="{A0DB2A5D-8269-1A99-3F5D-414A5F1EFE65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7;p38">
              <a:extLst>
                <a:ext uri="{FF2B5EF4-FFF2-40B4-BE49-F238E27FC236}">
                  <a16:creationId xmlns:a16="http://schemas.microsoft.com/office/drawing/2014/main" xmlns="" id="{EBB6FDFF-C810-6087-48E2-DF5F004B850F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8;p38">
              <a:extLst>
                <a:ext uri="{FF2B5EF4-FFF2-40B4-BE49-F238E27FC236}">
                  <a16:creationId xmlns:a16="http://schemas.microsoft.com/office/drawing/2014/main" xmlns="" id="{1BCAFF0B-D92C-42BC-1323-9D57CAB0F363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9;p38">
              <a:extLst>
                <a:ext uri="{FF2B5EF4-FFF2-40B4-BE49-F238E27FC236}">
                  <a16:creationId xmlns:a16="http://schemas.microsoft.com/office/drawing/2014/main" xmlns="" id="{03504578-4118-B9C5-3965-61C77D11DA21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0;p38">
              <a:extLst>
                <a:ext uri="{FF2B5EF4-FFF2-40B4-BE49-F238E27FC236}">
                  <a16:creationId xmlns:a16="http://schemas.microsoft.com/office/drawing/2014/main" xmlns="" id="{E0E8A4E9-FE96-9B64-6293-FCDBA98D624B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1;p38">
              <a:extLst>
                <a:ext uri="{FF2B5EF4-FFF2-40B4-BE49-F238E27FC236}">
                  <a16:creationId xmlns:a16="http://schemas.microsoft.com/office/drawing/2014/main" xmlns="" id="{06E8AE0F-BA67-B1E3-2C87-A3381B7D13F2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2;p38">
              <a:extLst>
                <a:ext uri="{FF2B5EF4-FFF2-40B4-BE49-F238E27FC236}">
                  <a16:creationId xmlns:a16="http://schemas.microsoft.com/office/drawing/2014/main" xmlns="" id="{7A9DCBCA-8038-D166-C260-EDF259A03DDD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3;p38">
              <a:extLst>
                <a:ext uri="{FF2B5EF4-FFF2-40B4-BE49-F238E27FC236}">
                  <a16:creationId xmlns:a16="http://schemas.microsoft.com/office/drawing/2014/main" xmlns="" id="{70AE3AF8-E110-AB6B-9462-64A394590B4C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4;p38">
              <a:extLst>
                <a:ext uri="{FF2B5EF4-FFF2-40B4-BE49-F238E27FC236}">
                  <a16:creationId xmlns:a16="http://schemas.microsoft.com/office/drawing/2014/main" xmlns="" id="{C0B2C717-D567-946E-FC45-B387108F55CA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5;p38">
              <a:extLst>
                <a:ext uri="{FF2B5EF4-FFF2-40B4-BE49-F238E27FC236}">
                  <a16:creationId xmlns:a16="http://schemas.microsoft.com/office/drawing/2014/main" xmlns="" id="{FF2E5DEE-C4DE-579E-2AEB-40AD882274B3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6;p38">
              <a:extLst>
                <a:ext uri="{FF2B5EF4-FFF2-40B4-BE49-F238E27FC236}">
                  <a16:creationId xmlns:a16="http://schemas.microsoft.com/office/drawing/2014/main" xmlns="" id="{1DC147B3-A18A-31BB-0FEF-B94209667563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7;p38">
              <a:extLst>
                <a:ext uri="{FF2B5EF4-FFF2-40B4-BE49-F238E27FC236}">
                  <a16:creationId xmlns:a16="http://schemas.microsoft.com/office/drawing/2014/main" xmlns="" id="{833BF830-8F6B-3F6B-2AED-45FD01152555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8;p38">
              <a:extLst>
                <a:ext uri="{FF2B5EF4-FFF2-40B4-BE49-F238E27FC236}">
                  <a16:creationId xmlns:a16="http://schemas.microsoft.com/office/drawing/2014/main" xmlns="" id="{66CBAC09-CD29-DF1C-DF6D-0B9757E1E387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9;p38">
              <a:extLst>
                <a:ext uri="{FF2B5EF4-FFF2-40B4-BE49-F238E27FC236}">
                  <a16:creationId xmlns:a16="http://schemas.microsoft.com/office/drawing/2014/main" xmlns="" id="{70C1B724-DD00-6934-FBD9-EB7D3071869D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0;p38">
              <a:extLst>
                <a:ext uri="{FF2B5EF4-FFF2-40B4-BE49-F238E27FC236}">
                  <a16:creationId xmlns:a16="http://schemas.microsoft.com/office/drawing/2014/main" xmlns="" id="{C51571D1-E2E1-44A3-DEC6-F14FEEF6EA3C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1;p38">
              <a:extLst>
                <a:ext uri="{FF2B5EF4-FFF2-40B4-BE49-F238E27FC236}">
                  <a16:creationId xmlns:a16="http://schemas.microsoft.com/office/drawing/2014/main" xmlns="" id="{DB50A9EB-0B55-0C88-E44E-7F6540B2C133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2;p38">
              <a:extLst>
                <a:ext uri="{FF2B5EF4-FFF2-40B4-BE49-F238E27FC236}">
                  <a16:creationId xmlns:a16="http://schemas.microsoft.com/office/drawing/2014/main" xmlns="" id="{4500089D-DFC3-9AA6-13C3-DC33A36028D5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3;p38">
              <a:extLst>
                <a:ext uri="{FF2B5EF4-FFF2-40B4-BE49-F238E27FC236}">
                  <a16:creationId xmlns:a16="http://schemas.microsoft.com/office/drawing/2014/main" xmlns="" id="{E2AC45DA-F25B-910E-B141-09B4D8152440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4;p38">
              <a:extLst>
                <a:ext uri="{FF2B5EF4-FFF2-40B4-BE49-F238E27FC236}">
                  <a16:creationId xmlns:a16="http://schemas.microsoft.com/office/drawing/2014/main" xmlns="" id="{E726383D-CEC9-F758-89BF-3B87B99AC184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5;p38">
              <a:extLst>
                <a:ext uri="{FF2B5EF4-FFF2-40B4-BE49-F238E27FC236}">
                  <a16:creationId xmlns:a16="http://schemas.microsoft.com/office/drawing/2014/main" xmlns="" id="{3A292C15-7D90-A8C2-0641-79F19C3C07E3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6;p38">
              <a:extLst>
                <a:ext uri="{FF2B5EF4-FFF2-40B4-BE49-F238E27FC236}">
                  <a16:creationId xmlns:a16="http://schemas.microsoft.com/office/drawing/2014/main" xmlns="" id="{33075B96-6979-C20F-43DD-12EDBAE86CCF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7;p38">
              <a:extLst>
                <a:ext uri="{FF2B5EF4-FFF2-40B4-BE49-F238E27FC236}">
                  <a16:creationId xmlns:a16="http://schemas.microsoft.com/office/drawing/2014/main" xmlns="" id="{428E0AFB-CC37-4FF2-9FB6-5D3BA2B39FA2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8;p38">
              <a:extLst>
                <a:ext uri="{FF2B5EF4-FFF2-40B4-BE49-F238E27FC236}">
                  <a16:creationId xmlns:a16="http://schemas.microsoft.com/office/drawing/2014/main" xmlns="" id="{BCB04AC1-9AFB-C737-F92B-AA1372AAFF40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9;p38">
              <a:extLst>
                <a:ext uri="{FF2B5EF4-FFF2-40B4-BE49-F238E27FC236}">
                  <a16:creationId xmlns:a16="http://schemas.microsoft.com/office/drawing/2014/main" xmlns="" id="{ED9A02C5-E790-55E6-A788-93AD1B5FADAD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0;p38">
              <a:extLst>
                <a:ext uri="{FF2B5EF4-FFF2-40B4-BE49-F238E27FC236}">
                  <a16:creationId xmlns:a16="http://schemas.microsoft.com/office/drawing/2014/main" xmlns="" id="{5BE30064-AE9C-9A0F-A0FF-5CD5A491DD23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1;p38">
              <a:extLst>
                <a:ext uri="{FF2B5EF4-FFF2-40B4-BE49-F238E27FC236}">
                  <a16:creationId xmlns:a16="http://schemas.microsoft.com/office/drawing/2014/main" xmlns="" id="{A284BCC1-5067-E486-9C13-792178DCA598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2;p38">
              <a:extLst>
                <a:ext uri="{FF2B5EF4-FFF2-40B4-BE49-F238E27FC236}">
                  <a16:creationId xmlns:a16="http://schemas.microsoft.com/office/drawing/2014/main" xmlns="" id="{8E40CF3F-0428-8C76-0431-EE97D76D2848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3;p38">
              <a:extLst>
                <a:ext uri="{FF2B5EF4-FFF2-40B4-BE49-F238E27FC236}">
                  <a16:creationId xmlns:a16="http://schemas.microsoft.com/office/drawing/2014/main" xmlns="" id="{021A8C6F-1F39-33F2-FBC3-AAECF38CDD0B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4;p38">
              <a:extLst>
                <a:ext uri="{FF2B5EF4-FFF2-40B4-BE49-F238E27FC236}">
                  <a16:creationId xmlns:a16="http://schemas.microsoft.com/office/drawing/2014/main" xmlns="" id="{525DEF04-F7F9-A7F7-4F5F-424203F7D6FB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5;p38">
              <a:extLst>
                <a:ext uri="{FF2B5EF4-FFF2-40B4-BE49-F238E27FC236}">
                  <a16:creationId xmlns:a16="http://schemas.microsoft.com/office/drawing/2014/main" xmlns="" id="{87F622F9-B131-8743-0E9A-D6DE8101A93A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6;p38">
              <a:extLst>
                <a:ext uri="{FF2B5EF4-FFF2-40B4-BE49-F238E27FC236}">
                  <a16:creationId xmlns:a16="http://schemas.microsoft.com/office/drawing/2014/main" xmlns="" id="{1F115EC6-4D5B-F539-1044-25493F46006F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7;p38">
              <a:extLst>
                <a:ext uri="{FF2B5EF4-FFF2-40B4-BE49-F238E27FC236}">
                  <a16:creationId xmlns:a16="http://schemas.microsoft.com/office/drawing/2014/main" xmlns="" id="{F4F55FEC-0CFA-0FE2-22C8-3C7EDFF18DCE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8;p38">
              <a:extLst>
                <a:ext uri="{FF2B5EF4-FFF2-40B4-BE49-F238E27FC236}">
                  <a16:creationId xmlns:a16="http://schemas.microsoft.com/office/drawing/2014/main" xmlns="" id="{D98970C9-AF04-9CAC-2405-F5C3FE14D640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9;p38">
              <a:extLst>
                <a:ext uri="{FF2B5EF4-FFF2-40B4-BE49-F238E27FC236}">
                  <a16:creationId xmlns:a16="http://schemas.microsoft.com/office/drawing/2014/main" xmlns="" id="{822E119D-03EC-5010-A7DA-405199D2578B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0;p38">
              <a:extLst>
                <a:ext uri="{FF2B5EF4-FFF2-40B4-BE49-F238E27FC236}">
                  <a16:creationId xmlns:a16="http://schemas.microsoft.com/office/drawing/2014/main" xmlns="" id="{D2EB7F2E-AE9A-6074-1738-A3250928818B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1;p38">
              <a:extLst>
                <a:ext uri="{FF2B5EF4-FFF2-40B4-BE49-F238E27FC236}">
                  <a16:creationId xmlns:a16="http://schemas.microsoft.com/office/drawing/2014/main" xmlns="" id="{0AD6B0D1-72CF-4F8D-5522-BA38EAA89ECA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2;p38">
              <a:extLst>
                <a:ext uri="{FF2B5EF4-FFF2-40B4-BE49-F238E27FC236}">
                  <a16:creationId xmlns:a16="http://schemas.microsoft.com/office/drawing/2014/main" xmlns="" id="{3E0CEA87-6DF6-F4A4-7A83-DC6120EFA227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3;p38">
              <a:extLst>
                <a:ext uri="{FF2B5EF4-FFF2-40B4-BE49-F238E27FC236}">
                  <a16:creationId xmlns:a16="http://schemas.microsoft.com/office/drawing/2014/main" xmlns="" id="{062F1A22-B8CA-C69A-43F6-37AB8BEDDF09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4;p38">
              <a:extLst>
                <a:ext uri="{FF2B5EF4-FFF2-40B4-BE49-F238E27FC236}">
                  <a16:creationId xmlns:a16="http://schemas.microsoft.com/office/drawing/2014/main" xmlns="" id="{C4608245-7459-1E25-04F2-148847B6CE69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5;p38">
              <a:extLst>
                <a:ext uri="{FF2B5EF4-FFF2-40B4-BE49-F238E27FC236}">
                  <a16:creationId xmlns:a16="http://schemas.microsoft.com/office/drawing/2014/main" xmlns="" id="{E154D873-4079-067B-FE19-3B55720D94B3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6;p38">
              <a:extLst>
                <a:ext uri="{FF2B5EF4-FFF2-40B4-BE49-F238E27FC236}">
                  <a16:creationId xmlns:a16="http://schemas.microsoft.com/office/drawing/2014/main" xmlns="" id="{03631E18-EF7F-FA20-C3A0-3B233FECFDF3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7;p38">
              <a:extLst>
                <a:ext uri="{FF2B5EF4-FFF2-40B4-BE49-F238E27FC236}">
                  <a16:creationId xmlns:a16="http://schemas.microsoft.com/office/drawing/2014/main" xmlns="" id="{27C44FAC-6C83-A3F1-E0F0-B91C1B28C171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8;p38">
              <a:extLst>
                <a:ext uri="{FF2B5EF4-FFF2-40B4-BE49-F238E27FC236}">
                  <a16:creationId xmlns:a16="http://schemas.microsoft.com/office/drawing/2014/main" xmlns="" id="{98FC7FAA-83B5-2915-1E65-9D0CB3C1353A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9;p38">
              <a:extLst>
                <a:ext uri="{FF2B5EF4-FFF2-40B4-BE49-F238E27FC236}">
                  <a16:creationId xmlns:a16="http://schemas.microsoft.com/office/drawing/2014/main" xmlns="" id="{AB9A353D-5361-E817-C7EF-93DBA61E402F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0;p38">
              <a:extLst>
                <a:ext uri="{FF2B5EF4-FFF2-40B4-BE49-F238E27FC236}">
                  <a16:creationId xmlns:a16="http://schemas.microsoft.com/office/drawing/2014/main" xmlns="" id="{A25770B6-56EA-68C0-FD5E-767153739A6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1;p38">
              <a:extLst>
                <a:ext uri="{FF2B5EF4-FFF2-40B4-BE49-F238E27FC236}">
                  <a16:creationId xmlns:a16="http://schemas.microsoft.com/office/drawing/2014/main" xmlns="" id="{6DF0551D-ADFF-120F-26D4-62B26788EAC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2;p38">
              <a:extLst>
                <a:ext uri="{FF2B5EF4-FFF2-40B4-BE49-F238E27FC236}">
                  <a16:creationId xmlns:a16="http://schemas.microsoft.com/office/drawing/2014/main" xmlns="" id="{7416808D-0655-5883-57FB-87BAA5C716C5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3;p38">
              <a:extLst>
                <a:ext uri="{FF2B5EF4-FFF2-40B4-BE49-F238E27FC236}">
                  <a16:creationId xmlns:a16="http://schemas.microsoft.com/office/drawing/2014/main" xmlns="" id="{BA101325-9B56-71B4-3388-0AFE553D6847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4;p38">
              <a:extLst>
                <a:ext uri="{FF2B5EF4-FFF2-40B4-BE49-F238E27FC236}">
                  <a16:creationId xmlns:a16="http://schemas.microsoft.com/office/drawing/2014/main" xmlns="" id="{88B19AC6-09AE-0EB1-9EA5-7E820269229F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5;p38">
              <a:extLst>
                <a:ext uri="{FF2B5EF4-FFF2-40B4-BE49-F238E27FC236}">
                  <a16:creationId xmlns:a16="http://schemas.microsoft.com/office/drawing/2014/main" xmlns="" id="{F502BAB7-2050-FE17-1B76-EB8C7F295F9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6;p38">
              <a:extLst>
                <a:ext uri="{FF2B5EF4-FFF2-40B4-BE49-F238E27FC236}">
                  <a16:creationId xmlns:a16="http://schemas.microsoft.com/office/drawing/2014/main" xmlns="" id="{651A3113-AA16-3292-CCDE-32022E1E1D8D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7;p38">
              <a:extLst>
                <a:ext uri="{FF2B5EF4-FFF2-40B4-BE49-F238E27FC236}">
                  <a16:creationId xmlns:a16="http://schemas.microsoft.com/office/drawing/2014/main" xmlns="" id="{E57858F0-88AF-3A73-4B35-7DEEA6F48E4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8;p38">
              <a:extLst>
                <a:ext uri="{FF2B5EF4-FFF2-40B4-BE49-F238E27FC236}">
                  <a16:creationId xmlns:a16="http://schemas.microsoft.com/office/drawing/2014/main" xmlns="" id="{3AA01CCF-6E4E-AAD2-2EA1-4C65FA1C8489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9;p38">
              <a:extLst>
                <a:ext uri="{FF2B5EF4-FFF2-40B4-BE49-F238E27FC236}">
                  <a16:creationId xmlns:a16="http://schemas.microsoft.com/office/drawing/2014/main" xmlns="" id="{98F671F2-5F88-7E39-4A08-FF85463C64CA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0;p38">
              <a:extLst>
                <a:ext uri="{FF2B5EF4-FFF2-40B4-BE49-F238E27FC236}">
                  <a16:creationId xmlns:a16="http://schemas.microsoft.com/office/drawing/2014/main" xmlns="" id="{51BA62EC-08D8-6285-FAA4-6842620FDA7E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1;p38">
              <a:extLst>
                <a:ext uri="{FF2B5EF4-FFF2-40B4-BE49-F238E27FC236}">
                  <a16:creationId xmlns:a16="http://schemas.microsoft.com/office/drawing/2014/main" xmlns="" id="{3B4AEA13-F1C9-4725-6565-B7748AD84633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2;p38">
              <a:extLst>
                <a:ext uri="{FF2B5EF4-FFF2-40B4-BE49-F238E27FC236}">
                  <a16:creationId xmlns:a16="http://schemas.microsoft.com/office/drawing/2014/main" xmlns="" id="{13B185FC-28F2-E757-5D95-B879D7FD6238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3;p38">
              <a:extLst>
                <a:ext uri="{FF2B5EF4-FFF2-40B4-BE49-F238E27FC236}">
                  <a16:creationId xmlns:a16="http://schemas.microsoft.com/office/drawing/2014/main" xmlns="" id="{FE24B9BB-93FA-BB81-3455-D882402AFD44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4;p38">
              <a:extLst>
                <a:ext uri="{FF2B5EF4-FFF2-40B4-BE49-F238E27FC236}">
                  <a16:creationId xmlns:a16="http://schemas.microsoft.com/office/drawing/2014/main" xmlns="" id="{43619433-CC2E-D4C0-9B11-16057704C20C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5;p38">
              <a:extLst>
                <a:ext uri="{FF2B5EF4-FFF2-40B4-BE49-F238E27FC236}">
                  <a16:creationId xmlns:a16="http://schemas.microsoft.com/office/drawing/2014/main" xmlns="" id="{889C8860-65FF-1D55-896E-9DA129D854C4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6;p38">
              <a:extLst>
                <a:ext uri="{FF2B5EF4-FFF2-40B4-BE49-F238E27FC236}">
                  <a16:creationId xmlns:a16="http://schemas.microsoft.com/office/drawing/2014/main" xmlns="" id="{4A2F92BF-7BEE-0E78-CFEB-AB3BC57A5B48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7;p38">
              <a:extLst>
                <a:ext uri="{FF2B5EF4-FFF2-40B4-BE49-F238E27FC236}">
                  <a16:creationId xmlns:a16="http://schemas.microsoft.com/office/drawing/2014/main" xmlns="" id="{04BC53B1-4A31-BEE5-87E0-ED35F0AB8700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8;p38">
              <a:extLst>
                <a:ext uri="{FF2B5EF4-FFF2-40B4-BE49-F238E27FC236}">
                  <a16:creationId xmlns:a16="http://schemas.microsoft.com/office/drawing/2014/main" xmlns="" id="{5A5C63B7-39F7-C6EE-940C-CA1355A2214D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9;p38">
              <a:extLst>
                <a:ext uri="{FF2B5EF4-FFF2-40B4-BE49-F238E27FC236}">
                  <a16:creationId xmlns:a16="http://schemas.microsoft.com/office/drawing/2014/main" xmlns="" id="{8DC3E343-9D89-D9B8-6393-7CD3539903C3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0;p38">
              <a:extLst>
                <a:ext uri="{FF2B5EF4-FFF2-40B4-BE49-F238E27FC236}">
                  <a16:creationId xmlns:a16="http://schemas.microsoft.com/office/drawing/2014/main" xmlns="" id="{77A97C4A-ACE4-E58A-921F-51F623DA44A3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1;p38">
              <a:extLst>
                <a:ext uri="{FF2B5EF4-FFF2-40B4-BE49-F238E27FC236}">
                  <a16:creationId xmlns:a16="http://schemas.microsoft.com/office/drawing/2014/main" xmlns="" id="{1D115BBD-2E45-5180-55A3-003D5F995D35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2;p38">
              <a:extLst>
                <a:ext uri="{FF2B5EF4-FFF2-40B4-BE49-F238E27FC236}">
                  <a16:creationId xmlns:a16="http://schemas.microsoft.com/office/drawing/2014/main" xmlns="" id="{6BA09DFE-9A40-77C4-D966-0FA3E436B913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3;p38">
              <a:extLst>
                <a:ext uri="{FF2B5EF4-FFF2-40B4-BE49-F238E27FC236}">
                  <a16:creationId xmlns:a16="http://schemas.microsoft.com/office/drawing/2014/main" xmlns="" id="{F2764E58-9651-BC83-6835-656E09A285D2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4;p38">
              <a:extLst>
                <a:ext uri="{FF2B5EF4-FFF2-40B4-BE49-F238E27FC236}">
                  <a16:creationId xmlns:a16="http://schemas.microsoft.com/office/drawing/2014/main" xmlns="" id="{A8088FDC-A4EE-8D03-D8C7-72B1C5602731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5;p38">
              <a:extLst>
                <a:ext uri="{FF2B5EF4-FFF2-40B4-BE49-F238E27FC236}">
                  <a16:creationId xmlns:a16="http://schemas.microsoft.com/office/drawing/2014/main" xmlns="" id="{D3F5569C-4A01-3829-393F-AA7AD0CE9E26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6;p38">
              <a:extLst>
                <a:ext uri="{FF2B5EF4-FFF2-40B4-BE49-F238E27FC236}">
                  <a16:creationId xmlns:a16="http://schemas.microsoft.com/office/drawing/2014/main" xmlns="" id="{A5857944-DE2E-5861-1A68-1B1A652512F4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7;p38">
              <a:extLst>
                <a:ext uri="{FF2B5EF4-FFF2-40B4-BE49-F238E27FC236}">
                  <a16:creationId xmlns:a16="http://schemas.microsoft.com/office/drawing/2014/main" xmlns="" id="{3F6BFC25-CA95-1104-32D7-EF2577A6DD92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8;p38">
              <a:extLst>
                <a:ext uri="{FF2B5EF4-FFF2-40B4-BE49-F238E27FC236}">
                  <a16:creationId xmlns:a16="http://schemas.microsoft.com/office/drawing/2014/main" xmlns="" id="{4A89F160-1813-2E16-64BC-35D1EFB843A2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9;p38">
              <a:extLst>
                <a:ext uri="{FF2B5EF4-FFF2-40B4-BE49-F238E27FC236}">
                  <a16:creationId xmlns:a16="http://schemas.microsoft.com/office/drawing/2014/main" xmlns="" id="{D310E980-FEEE-A94F-C8A1-2B21BF7CB078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0;p38">
              <a:extLst>
                <a:ext uri="{FF2B5EF4-FFF2-40B4-BE49-F238E27FC236}">
                  <a16:creationId xmlns:a16="http://schemas.microsoft.com/office/drawing/2014/main" xmlns="" id="{EE61E5B2-C78E-4994-1811-7CB87518DE96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1;p38">
              <a:extLst>
                <a:ext uri="{FF2B5EF4-FFF2-40B4-BE49-F238E27FC236}">
                  <a16:creationId xmlns:a16="http://schemas.microsoft.com/office/drawing/2014/main" xmlns="" id="{1C3CAB5E-65F9-827D-4D4A-6E9AB534BB58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2;p38">
              <a:extLst>
                <a:ext uri="{FF2B5EF4-FFF2-40B4-BE49-F238E27FC236}">
                  <a16:creationId xmlns:a16="http://schemas.microsoft.com/office/drawing/2014/main" xmlns="" id="{7408EABE-1B1B-57D1-FE5A-15557E7F8234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3;p38">
              <a:extLst>
                <a:ext uri="{FF2B5EF4-FFF2-40B4-BE49-F238E27FC236}">
                  <a16:creationId xmlns:a16="http://schemas.microsoft.com/office/drawing/2014/main" xmlns="" id="{18E1A5AC-1BD8-2A1A-874D-89BC8A1F2621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4;p38">
              <a:extLst>
                <a:ext uri="{FF2B5EF4-FFF2-40B4-BE49-F238E27FC236}">
                  <a16:creationId xmlns:a16="http://schemas.microsoft.com/office/drawing/2014/main" xmlns="" id="{981BB3B0-1328-D565-E275-2A48288B4FBC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5;p38">
              <a:extLst>
                <a:ext uri="{FF2B5EF4-FFF2-40B4-BE49-F238E27FC236}">
                  <a16:creationId xmlns:a16="http://schemas.microsoft.com/office/drawing/2014/main" xmlns="" id="{66D43EEC-EC17-7993-9EB4-9892077BB693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6;p38">
              <a:extLst>
                <a:ext uri="{FF2B5EF4-FFF2-40B4-BE49-F238E27FC236}">
                  <a16:creationId xmlns:a16="http://schemas.microsoft.com/office/drawing/2014/main" xmlns="" id="{CBD417D3-9D96-DC17-9ACE-928DB691372D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7;p38">
              <a:extLst>
                <a:ext uri="{FF2B5EF4-FFF2-40B4-BE49-F238E27FC236}">
                  <a16:creationId xmlns:a16="http://schemas.microsoft.com/office/drawing/2014/main" xmlns="" id="{D4B79431-82BF-DCD2-6D24-DC50BA5D6AE8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8;p38">
              <a:extLst>
                <a:ext uri="{FF2B5EF4-FFF2-40B4-BE49-F238E27FC236}">
                  <a16:creationId xmlns:a16="http://schemas.microsoft.com/office/drawing/2014/main" xmlns="" id="{26683FCD-E539-8ADF-9E97-F496231F1987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9;p38">
              <a:extLst>
                <a:ext uri="{FF2B5EF4-FFF2-40B4-BE49-F238E27FC236}">
                  <a16:creationId xmlns:a16="http://schemas.microsoft.com/office/drawing/2014/main" xmlns="" id="{F54E9131-1773-DC9F-244B-C6EC9D8C7D61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0;p38">
              <a:extLst>
                <a:ext uri="{FF2B5EF4-FFF2-40B4-BE49-F238E27FC236}">
                  <a16:creationId xmlns:a16="http://schemas.microsoft.com/office/drawing/2014/main" xmlns="" id="{1CC6917B-A97D-C669-9DD7-A84BD42A2CC7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1;p38">
              <a:extLst>
                <a:ext uri="{FF2B5EF4-FFF2-40B4-BE49-F238E27FC236}">
                  <a16:creationId xmlns:a16="http://schemas.microsoft.com/office/drawing/2014/main" xmlns="" id="{CBE1B814-C97B-F174-F0F7-77568EC8EE0F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2;p38">
              <a:extLst>
                <a:ext uri="{FF2B5EF4-FFF2-40B4-BE49-F238E27FC236}">
                  <a16:creationId xmlns:a16="http://schemas.microsoft.com/office/drawing/2014/main" xmlns="" id="{8FAE70F1-A1AF-6FF5-70B1-C218DB4E35EE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3;p38">
              <a:extLst>
                <a:ext uri="{FF2B5EF4-FFF2-40B4-BE49-F238E27FC236}">
                  <a16:creationId xmlns:a16="http://schemas.microsoft.com/office/drawing/2014/main" xmlns="" id="{09CCAC62-5C5F-D037-2A08-92B728E80C15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4;p38">
              <a:extLst>
                <a:ext uri="{FF2B5EF4-FFF2-40B4-BE49-F238E27FC236}">
                  <a16:creationId xmlns:a16="http://schemas.microsoft.com/office/drawing/2014/main" xmlns="" id="{ABA2E747-C57A-E1E6-403C-0B7DF09B2B39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5;p38">
              <a:extLst>
                <a:ext uri="{FF2B5EF4-FFF2-40B4-BE49-F238E27FC236}">
                  <a16:creationId xmlns:a16="http://schemas.microsoft.com/office/drawing/2014/main" xmlns="" id="{D5CCAE03-5837-B605-360B-607254CD0D9A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6;p38">
              <a:extLst>
                <a:ext uri="{FF2B5EF4-FFF2-40B4-BE49-F238E27FC236}">
                  <a16:creationId xmlns:a16="http://schemas.microsoft.com/office/drawing/2014/main" xmlns="" id="{11196347-374F-374A-D572-FD85BA8908D1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7;p38">
              <a:extLst>
                <a:ext uri="{FF2B5EF4-FFF2-40B4-BE49-F238E27FC236}">
                  <a16:creationId xmlns:a16="http://schemas.microsoft.com/office/drawing/2014/main" xmlns="" id="{A59DE093-AAB9-1952-5CBC-103C6B168D02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8;p38">
              <a:extLst>
                <a:ext uri="{FF2B5EF4-FFF2-40B4-BE49-F238E27FC236}">
                  <a16:creationId xmlns:a16="http://schemas.microsoft.com/office/drawing/2014/main" xmlns="" id="{7C44BDE2-1148-D2DA-EBD0-772AE3311CDF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9;p38">
              <a:extLst>
                <a:ext uri="{FF2B5EF4-FFF2-40B4-BE49-F238E27FC236}">
                  <a16:creationId xmlns:a16="http://schemas.microsoft.com/office/drawing/2014/main" xmlns="" id="{ACED8802-A8C0-2F77-FE32-1A3955458F03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0;p38">
              <a:extLst>
                <a:ext uri="{FF2B5EF4-FFF2-40B4-BE49-F238E27FC236}">
                  <a16:creationId xmlns:a16="http://schemas.microsoft.com/office/drawing/2014/main" xmlns="" id="{966448F3-FC48-25F9-384C-6C8C57EB2114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1;p38">
              <a:extLst>
                <a:ext uri="{FF2B5EF4-FFF2-40B4-BE49-F238E27FC236}">
                  <a16:creationId xmlns:a16="http://schemas.microsoft.com/office/drawing/2014/main" xmlns="" id="{FF2E0D84-9E5D-3386-A608-108964873927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2;p38">
              <a:extLst>
                <a:ext uri="{FF2B5EF4-FFF2-40B4-BE49-F238E27FC236}">
                  <a16:creationId xmlns:a16="http://schemas.microsoft.com/office/drawing/2014/main" xmlns="" id="{41CCECF1-D4B4-4F64-1D61-AD2E88BD1C24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3;p38">
              <a:extLst>
                <a:ext uri="{FF2B5EF4-FFF2-40B4-BE49-F238E27FC236}">
                  <a16:creationId xmlns:a16="http://schemas.microsoft.com/office/drawing/2014/main" xmlns="" id="{A2E7FF62-38F9-4751-D8BC-873DBC485A9A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4;p38">
              <a:extLst>
                <a:ext uri="{FF2B5EF4-FFF2-40B4-BE49-F238E27FC236}">
                  <a16:creationId xmlns:a16="http://schemas.microsoft.com/office/drawing/2014/main" xmlns="" id="{146C08CE-A7A5-6649-6B1E-5A3A86B9B962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5;p38">
              <a:extLst>
                <a:ext uri="{FF2B5EF4-FFF2-40B4-BE49-F238E27FC236}">
                  <a16:creationId xmlns:a16="http://schemas.microsoft.com/office/drawing/2014/main" xmlns="" id="{0AD467C2-165F-12B5-5D74-3A96F32013CE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6;p38">
              <a:extLst>
                <a:ext uri="{FF2B5EF4-FFF2-40B4-BE49-F238E27FC236}">
                  <a16:creationId xmlns:a16="http://schemas.microsoft.com/office/drawing/2014/main" xmlns="" id="{0F3881C1-595C-5D35-2073-F6EA40B076BD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7;p38">
              <a:extLst>
                <a:ext uri="{FF2B5EF4-FFF2-40B4-BE49-F238E27FC236}">
                  <a16:creationId xmlns:a16="http://schemas.microsoft.com/office/drawing/2014/main" xmlns="" id="{F1AA7F40-7539-1E5D-A397-C1753FAA081A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8;p38">
              <a:extLst>
                <a:ext uri="{FF2B5EF4-FFF2-40B4-BE49-F238E27FC236}">
                  <a16:creationId xmlns:a16="http://schemas.microsoft.com/office/drawing/2014/main" xmlns="" id="{AADD2259-FEDB-AD85-1586-47161FC3C96F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9;p38">
              <a:extLst>
                <a:ext uri="{FF2B5EF4-FFF2-40B4-BE49-F238E27FC236}">
                  <a16:creationId xmlns:a16="http://schemas.microsoft.com/office/drawing/2014/main" xmlns="" id="{301AE100-EB34-7D86-2B6D-D31557BC84F2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0;p38">
              <a:extLst>
                <a:ext uri="{FF2B5EF4-FFF2-40B4-BE49-F238E27FC236}">
                  <a16:creationId xmlns:a16="http://schemas.microsoft.com/office/drawing/2014/main" xmlns="" id="{9E013DEA-B85F-1413-9F78-B39EC71FF85A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1;p38">
              <a:extLst>
                <a:ext uri="{FF2B5EF4-FFF2-40B4-BE49-F238E27FC236}">
                  <a16:creationId xmlns:a16="http://schemas.microsoft.com/office/drawing/2014/main" xmlns="" id="{D8DCBA72-3901-1063-F148-CD405086E467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2;p38">
              <a:extLst>
                <a:ext uri="{FF2B5EF4-FFF2-40B4-BE49-F238E27FC236}">
                  <a16:creationId xmlns:a16="http://schemas.microsoft.com/office/drawing/2014/main" xmlns="" id="{37B90F4E-4FF3-34A2-5408-758DFE2FE43E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3;p38">
              <a:extLst>
                <a:ext uri="{FF2B5EF4-FFF2-40B4-BE49-F238E27FC236}">
                  <a16:creationId xmlns:a16="http://schemas.microsoft.com/office/drawing/2014/main" xmlns="" id="{8E9330EB-B8EF-23CD-FCBD-71CFE39C2110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4;p38">
              <a:extLst>
                <a:ext uri="{FF2B5EF4-FFF2-40B4-BE49-F238E27FC236}">
                  <a16:creationId xmlns:a16="http://schemas.microsoft.com/office/drawing/2014/main" xmlns="" id="{43354121-14C3-00E7-765F-2D127265E1EC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5;p38">
              <a:extLst>
                <a:ext uri="{FF2B5EF4-FFF2-40B4-BE49-F238E27FC236}">
                  <a16:creationId xmlns:a16="http://schemas.microsoft.com/office/drawing/2014/main" xmlns="" id="{AE89A98F-E49C-7468-EB4F-78FABE7B4334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6;p38">
              <a:extLst>
                <a:ext uri="{FF2B5EF4-FFF2-40B4-BE49-F238E27FC236}">
                  <a16:creationId xmlns:a16="http://schemas.microsoft.com/office/drawing/2014/main" xmlns="" id="{75BC7A07-C557-D23D-73EF-5635DBDCEEEC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7;p38">
              <a:extLst>
                <a:ext uri="{FF2B5EF4-FFF2-40B4-BE49-F238E27FC236}">
                  <a16:creationId xmlns:a16="http://schemas.microsoft.com/office/drawing/2014/main" xmlns="" id="{6CCCD9BC-90B7-9D7E-7999-0466AB2A9FA4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8;p38">
              <a:extLst>
                <a:ext uri="{FF2B5EF4-FFF2-40B4-BE49-F238E27FC236}">
                  <a16:creationId xmlns:a16="http://schemas.microsoft.com/office/drawing/2014/main" xmlns="" id="{89FDF07B-37D6-ADC1-93C6-C4E9DA450414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9;p38">
              <a:extLst>
                <a:ext uri="{FF2B5EF4-FFF2-40B4-BE49-F238E27FC236}">
                  <a16:creationId xmlns:a16="http://schemas.microsoft.com/office/drawing/2014/main" xmlns="" id="{BAD84A42-5B71-F831-4A6D-0F9D6BC4252D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0;p38">
              <a:extLst>
                <a:ext uri="{FF2B5EF4-FFF2-40B4-BE49-F238E27FC236}">
                  <a16:creationId xmlns:a16="http://schemas.microsoft.com/office/drawing/2014/main" xmlns="" id="{E6333533-5D50-E34A-F4B4-089434B177A5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1;p38">
              <a:extLst>
                <a:ext uri="{FF2B5EF4-FFF2-40B4-BE49-F238E27FC236}">
                  <a16:creationId xmlns:a16="http://schemas.microsoft.com/office/drawing/2014/main" xmlns="" id="{2772F239-E4E8-2470-FB22-DEDC0790FBAF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2;p38">
              <a:extLst>
                <a:ext uri="{FF2B5EF4-FFF2-40B4-BE49-F238E27FC236}">
                  <a16:creationId xmlns:a16="http://schemas.microsoft.com/office/drawing/2014/main" xmlns="" id="{CBA6EE4F-A97D-E97E-FBF3-03BD72DDADF3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3;p38">
              <a:extLst>
                <a:ext uri="{FF2B5EF4-FFF2-40B4-BE49-F238E27FC236}">
                  <a16:creationId xmlns:a16="http://schemas.microsoft.com/office/drawing/2014/main" xmlns="" id="{FEA1E2ED-177F-CE43-8076-52B3ED4E1FF7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4;p38">
              <a:extLst>
                <a:ext uri="{FF2B5EF4-FFF2-40B4-BE49-F238E27FC236}">
                  <a16:creationId xmlns:a16="http://schemas.microsoft.com/office/drawing/2014/main" xmlns="" id="{9CE268EC-1CDD-26CC-C9C9-BB5223B27BF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5;p38">
              <a:extLst>
                <a:ext uri="{FF2B5EF4-FFF2-40B4-BE49-F238E27FC236}">
                  <a16:creationId xmlns:a16="http://schemas.microsoft.com/office/drawing/2014/main" xmlns="" id="{ABFFC6AC-309B-B203-CFE8-806D16D3E6EB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6;p38">
              <a:extLst>
                <a:ext uri="{FF2B5EF4-FFF2-40B4-BE49-F238E27FC236}">
                  <a16:creationId xmlns:a16="http://schemas.microsoft.com/office/drawing/2014/main" xmlns="" id="{7C0F4FB0-87FF-25CC-0FAF-BAF4D843C21D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7;p38">
              <a:extLst>
                <a:ext uri="{FF2B5EF4-FFF2-40B4-BE49-F238E27FC236}">
                  <a16:creationId xmlns:a16="http://schemas.microsoft.com/office/drawing/2014/main" xmlns="" id="{1271B0C4-5636-B966-33E9-5403AC596923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8;p38">
              <a:extLst>
                <a:ext uri="{FF2B5EF4-FFF2-40B4-BE49-F238E27FC236}">
                  <a16:creationId xmlns:a16="http://schemas.microsoft.com/office/drawing/2014/main" xmlns="" id="{0CA3E0CC-0FC4-7B21-C965-407AC885AD39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9;p38">
              <a:extLst>
                <a:ext uri="{FF2B5EF4-FFF2-40B4-BE49-F238E27FC236}">
                  <a16:creationId xmlns:a16="http://schemas.microsoft.com/office/drawing/2014/main" xmlns="" id="{0897DEFA-5914-D725-E4D6-08897572696C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0;p38">
              <a:extLst>
                <a:ext uri="{FF2B5EF4-FFF2-40B4-BE49-F238E27FC236}">
                  <a16:creationId xmlns:a16="http://schemas.microsoft.com/office/drawing/2014/main" xmlns="" id="{042BF559-6EF7-FE20-EFF8-53F429F26B53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1;p38">
              <a:extLst>
                <a:ext uri="{FF2B5EF4-FFF2-40B4-BE49-F238E27FC236}">
                  <a16:creationId xmlns:a16="http://schemas.microsoft.com/office/drawing/2014/main" xmlns="" id="{010B00DE-CDF6-AF07-BD72-D6066B23A5E4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2;p38">
              <a:extLst>
                <a:ext uri="{FF2B5EF4-FFF2-40B4-BE49-F238E27FC236}">
                  <a16:creationId xmlns:a16="http://schemas.microsoft.com/office/drawing/2014/main" xmlns="" id="{F5657CDF-71D4-2DA7-C0B4-69E476E14908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3;p38">
              <a:extLst>
                <a:ext uri="{FF2B5EF4-FFF2-40B4-BE49-F238E27FC236}">
                  <a16:creationId xmlns:a16="http://schemas.microsoft.com/office/drawing/2014/main" xmlns="" id="{8B483233-97E1-980B-FA2A-1D1BC073DBEB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4;p38">
              <a:extLst>
                <a:ext uri="{FF2B5EF4-FFF2-40B4-BE49-F238E27FC236}">
                  <a16:creationId xmlns:a16="http://schemas.microsoft.com/office/drawing/2014/main" xmlns="" id="{9C695456-D718-3F0F-7EF8-8A36C813ECDE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5;p38">
              <a:extLst>
                <a:ext uri="{FF2B5EF4-FFF2-40B4-BE49-F238E27FC236}">
                  <a16:creationId xmlns:a16="http://schemas.microsoft.com/office/drawing/2014/main" xmlns="" id="{D83A2293-7449-6999-062A-7C52603BF89C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6;p38">
              <a:extLst>
                <a:ext uri="{FF2B5EF4-FFF2-40B4-BE49-F238E27FC236}">
                  <a16:creationId xmlns:a16="http://schemas.microsoft.com/office/drawing/2014/main" xmlns="" id="{529BDF6C-B0DB-2D63-39AC-00FDCBFD2A10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7;p38">
              <a:extLst>
                <a:ext uri="{FF2B5EF4-FFF2-40B4-BE49-F238E27FC236}">
                  <a16:creationId xmlns:a16="http://schemas.microsoft.com/office/drawing/2014/main" xmlns="" id="{3DB17D12-14B1-7DA7-F902-A036B1DED9DC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8;p38">
              <a:extLst>
                <a:ext uri="{FF2B5EF4-FFF2-40B4-BE49-F238E27FC236}">
                  <a16:creationId xmlns:a16="http://schemas.microsoft.com/office/drawing/2014/main" xmlns="" id="{6BCD0EDA-C90F-43DE-B992-CB8179F0C678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9;p38">
              <a:extLst>
                <a:ext uri="{FF2B5EF4-FFF2-40B4-BE49-F238E27FC236}">
                  <a16:creationId xmlns:a16="http://schemas.microsoft.com/office/drawing/2014/main" xmlns="" id="{74A34DD9-32F0-EF63-4481-7DE46CF81F97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0;p38">
              <a:extLst>
                <a:ext uri="{FF2B5EF4-FFF2-40B4-BE49-F238E27FC236}">
                  <a16:creationId xmlns:a16="http://schemas.microsoft.com/office/drawing/2014/main" xmlns="" id="{6FCAC3AB-E7C3-1DCA-42E1-47103EC41BDB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1;p38">
              <a:extLst>
                <a:ext uri="{FF2B5EF4-FFF2-40B4-BE49-F238E27FC236}">
                  <a16:creationId xmlns:a16="http://schemas.microsoft.com/office/drawing/2014/main" xmlns="" id="{C6C36D97-3CCC-F490-7896-6F73D02522DF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2;p38">
              <a:extLst>
                <a:ext uri="{FF2B5EF4-FFF2-40B4-BE49-F238E27FC236}">
                  <a16:creationId xmlns:a16="http://schemas.microsoft.com/office/drawing/2014/main" xmlns="" id="{176FDB68-C9BD-DDB3-6A8B-12F236878DB2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3;p38">
              <a:extLst>
                <a:ext uri="{FF2B5EF4-FFF2-40B4-BE49-F238E27FC236}">
                  <a16:creationId xmlns:a16="http://schemas.microsoft.com/office/drawing/2014/main" xmlns="" id="{DEDC02A1-37ED-15A5-239F-D0C97CFB6A79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4;p38">
              <a:extLst>
                <a:ext uri="{FF2B5EF4-FFF2-40B4-BE49-F238E27FC236}">
                  <a16:creationId xmlns:a16="http://schemas.microsoft.com/office/drawing/2014/main" xmlns="" id="{9F774654-38E5-041E-E4C7-A96A25F4B2C2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5;p38">
              <a:extLst>
                <a:ext uri="{FF2B5EF4-FFF2-40B4-BE49-F238E27FC236}">
                  <a16:creationId xmlns:a16="http://schemas.microsoft.com/office/drawing/2014/main" xmlns="" id="{BE63457E-2959-DD76-BA3A-48FE98BA6795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6;p38">
              <a:extLst>
                <a:ext uri="{FF2B5EF4-FFF2-40B4-BE49-F238E27FC236}">
                  <a16:creationId xmlns:a16="http://schemas.microsoft.com/office/drawing/2014/main" xmlns="" id="{D1555497-A1A9-BFAE-387C-8CF7B21D13C2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7;p38">
              <a:extLst>
                <a:ext uri="{FF2B5EF4-FFF2-40B4-BE49-F238E27FC236}">
                  <a16:creationId xmlns:a16="http://schemas.microsoft.com/office/drawing/2014/main" xmlns="" id="{893011B2-3547-BD97-3B12-6997881F4B96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8;p38">
              <a:extLst>
                <a:ext uri="{FF2B5EF4-FFF2-40B4-BE49-F238E27FC236}">
                  <a16:creationId xmlns:a16="http://schemas.microsoft.com/office/drawing/2014/main" xmlns="" id="{20D0712B-33C7-53BD-1976-84511CAB5C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9;p38">
              <a:extLst>
                <a:ext uri="{FF2B5EF4-FFF2-40B4-BE49-F238E27FC236}">
                  <a16:creationId xmlns:a16="http://schemas.microsoft.com/office/drawing/2014/main" xmlns="" id="{849CBBD7-FF67-DFFE-5041-9E77564DDDFC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0;p38">
              <a:extLst>
                <a:ext uri="{FF2B5EF4-FFF2-40B4-BE49-F238E27FC236}">
                  <a16:creationId xmlns:a16="http://schemas.microsoft.com/office/drawing/2014/main" xmlns="" id="{50173D78-204B-CCE0-30AA-C2A97BFA30B8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1;p38">
              <a:extLst>
                <a:ext uri="{FF2B5EF4-FFF2-40B4-BE49-F238E27FC236}">
                  <a16:creationId xmlns:a16="http://schemas.microsoft.com/office/drawing/2014/main" xmlns="" id="{C0ED186C-87B4-18DE-F979-9EAA6BE41B7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2;p38">
              <a:extLst>
                <a:ext uri="{FF2B5EF4-FFF2-40B4-BE49-F238E27FC236}">
                  <a16:creationId xmlns:a16="http://schemas.microsoft.com/office/drawing/2014/main" xmlns="" id="{C7E1D02A-A8BC-3313-B753-9A271412FD5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3;p38">
              <a:extLst>
                <a:ext uri="{FF2B5EF4-FFF2-40B4-BE49-F238E27FC236}">
                  <a16:creationId xmlns:a16="http://schemas.microsoft.com/office/drawing/2014/main" xmlns="" id="{35F34441-00E3-9E58-F360-814248EF2958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4;p38">
              <a:extLst>
                <a:ext uri="{FF2B5EF4-FFF2-40B4-BE49-F238E27FC236}">
                  <a16:creationId xmlns:a16="http://schemas.microsoft.com/office/drawing/2014/main" xmlns="" id="{E52A37A8-299C-E94A-8BBC-76DEA5B3BEA5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5;p38">
              <a:extLst>
                <a:ext uri="{FF2B5EF4-FFF2-40B4-BE49-F238E27FC236}">
                  <a16:creationId xmlns:a16="http://schemas.microsoft.com/office/drawing/2014/main" xmlns="" id="{345E8092-181A-6B8B-9F8D-77B60C5B6675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6;p38">
              <a:extLst>
                <a:ext uri="{FF2B5EF4-FFF2-40B4-BE49-F238E27FC236}">
                  <a16:creationId xmlns:a16="http://schemas.microsoft.com/office/drawing/2014/main" xmlns="" id="{15865479-DD2D-3387-84F9-4762637CF305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7;p38">
              <a:extLst>
                <a:ext uri="{FF2B5EF4-FFF2-40B4-BE49-F238E27FC236}">
                  <a16:creationId xmlns:a16="http://schemas.microsoft.com/office/drawing/2014/main" xmlns="" id="{72FE41CE-D53B-4597-5598-A5BAFC94066B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8;p38">
              <a:extLst>
                <a:ext uri="{FF2B5EF4-FFF2-40B4-BE49-F238E27FC236}">
                  <a16:creationId xmlns:a16="http://schemas.microsoft.com/office/drawing/2014/main" xmlns="" id="{DB84FD22-94B7-68CF-E4B1-5ED543499A6F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9;p38">
              <a:extLst>
                <a:ext uri="{FF2B5EF4-FFF2-40B4-BE49-F238E27FC236}">
                  <a16:creationId xmlns:a16="http://schemas.microsoft.com/office/drawing/2014/main" xmlns="" id="{0550404A-F7EC-7E8B-4397-0ACFF7F4FAAE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0;p38">
              <a:extLst>
                <a:ext uri="{FF2B5EF4-FFF2-40B4-BE49-F238E27FC236}">
                  <a16:creationId xmlns:a16="http://schemas.microsoft.com/office/drawing/2014/main" xmlns="" id="{EE5BF54A-AE4D-FC33-DD24-37917011E527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1;p38">
              <a:extLst>
                <a:ext uri="{FF2B5EF4-FFF2-40B4-BE49-F238E27FC236}">
                  <a16:creationId xmlns:a16="http://schemas.microsoft.com/office/drawing/2014/main" xmlns="" id="{0EF67399-196E-41D6-1A3B-240F9270472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2;p38">
              <a:extLst>
                <a:ext uri="{FF2B5EF4-FFF2-40B4-BE49-F238E27FC236}">
                  <a16:creationId xmlns:a16="http://schemas.microsoft.com/office/drawing/2014/main" xmlns="" id="{6BBDA958-70F0-073E-6A27-5299A5D0BA8E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3;p38">
              <a:extLst>
                <a:ext uri="{FF2B5EF4-FFF2-40B4-BE49-F238E27FC236}">
                  <a16:creationId xmlns:a16="http://schemas.microsoft.com/office/drawing/2014/main" xmlns="" id="{6145BB33-8742-173F-582E-14FD1FDF0D7F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4;p38">
              <a:extLst>
                <a:ext uri="{FF2B5EF4-FFF2-40B4-BE49-F238E27FC236}">
                  <a16:creationId xmlns:a16="http://schemas.microsoft.com/office/drawing/2014/main" xmlns="" id="{F1011C4B-967D-42E3-187A-8EAB8E3D94BA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5;p38">
              <a:extLst>
                <a:ext uri="{FF2B5EF4-FFF2-40B4-BE49-F238E27FC236}">
                  <a16:creationId xmlns:a16="http://schemas.microsoft.com/office/drawing/2014/main" xmlns="" id="{FF8326FA-DFA4-DAF8-B89D-D6260CDA1B5D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6;p38">
              <a:extLst>
                <a:ext uri="{FF2B5EF4-FFF2-40B4-BE49-F238E27FC236}">
                  <a16:creationId xmlns:a16="http://schemas.microsoft.com/office/drawing/2014/main" xmlns="" id="{CAA34D21-BD94-A99A-DF85-1789F2BC3421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7;p38">
              <a:extLst>
                <a:ext uri="{FF2B5EF4-FFF2-40B4-BE49-F238E27FC236}">
                  <a16:creationId xmlns:a16="http://schemas.microsoft.com/office/drawing/2014/main" xmlns="" id="{0B7B5EE9-B5CB-AA3C-F76C-0EF33ACDB720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8;p38">
              <a:extLst>
                <a:ext uri="{FF2B5EF4-FFF2-40B4-BE49-F238E27FC236}">
                  <a16:creationId xmlns:a16="http://schemas.microsoft.com/office/drawing/2014/main" xmlns="" id="{5E6FCB48-F204-340C-44AE-947552011A6D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9;p38">
              <a:extLst>
                <a:ext uri="{FF2B5EF4-FFF2-40B4-BE49-F238E27FC236}">
                  <a16:creationId xmlns:a16="http://schemas.microsoft.com/office/drawing/2014/main" xmlns="" id="{DE97306A-46FB-ABF9-4C55-C529D86DE532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0;p38">
              <a:extLst>
                <a:ext uri="{FF2B5EF4-FFF2-40B4-BE49-F238E27FC236}">
                  <a16:creationId xmlns:a16="http://schemas.microsoft.com/office/drawing/2014/main" xmlns="" id="{495329E7-55D0-D4EE-0F91-35855B551F7E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1;p38">
              <a:extLst>
                <a:ext uri="{FF2B5EF4-FFF2-40B4-BE49-F238E27FC236}">
                  <a16:creationId xmlns:a16="http://schemas.microsoft.com/office/drawing/2014/main" xmlns="" id="{D12087FF-D980-183E-53A7-05D0ECF30F1D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2;p38">
              <a:extLst>
                <a:ext uri="{FF2B5EF4-FFF2-40B4-BE49-F238E27FC236}">
                  <a16:creationId xmlns:a16="http://schemas.microsoft.com/office/drawing/2014/main" xmlns="" id="{53B8BAC1-E37D-88D2-BF48-5FCF908B0776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3;p38">
              <a:extLst>
                <a:ext uri="{FF2B5EF4-FFF2-40B4-BE49-F238E27FC236}">
                  <a16:creationId xmlns:a16="http://schemas.microsoft.com/office/drawing/2014/main" xmlns="" id="{B5E21796-100C-7012-3918-697D578266F8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4;p38">
              <a:extLst>
                <a:ext uri="{FF2B5EF4-FFF2-40B4-BE49-F238E27FC236}">
                  <a16:creationId xmlns:a16="http://schemas.microsoft.com/office/drawing/2014/main" xmlns="" id="{6A424F60-52C9-AAC4-4233-7E6CE5336B42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5;p38">
              <a:extLst>
                <a:ext uri="{FF2B5EF4-FFF2-40B4-BE49-F238E27FC236}">
                  <a16:creationId xmlns:a16="http://schemas.microsoft.com/office/drawing/2014/main" xmlns="" id="{BABDF172-C2B5-625F-85D5-F8400ED056DA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6;p38">
              <a:extLst>
                <a:ext uri="{FF2B5EF4-FFF2-40B4-BE49-F238E27FC236}">
                  <a16:creationId xmlns:a16="http://schemas.microsoft.com/office/drawing/2014/main" xmlns="" id="{FC2A332D-7E47-32D3-E9D5-75284B6D6936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7;p38">
              <a:extLst>
                <a:ext uri="{FF2B5EF4-FFF2-40B4-BE49-F238E27FC236}">
                  <a16:creationId xmlns:a16="http://schemas.microsoft.com/office/drawing/2014/main" xmlns="" id="{82764605-06D3-B4EA-1640-0E5D09A61B13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8;p38">
              <a:extLst>
                <a:ext uri="{FF2B5EF4-FFF2-40B4-BE49-F238E27FC236}">
                  <a16:creationId xmlns:a16="http://schemas.microsoft.com/office/drawing/2014/main" xmlns="" id="{CBCB68D0-DDFB-EECA-0C09-62502E1F843F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9;p38">
              <a:extLst>
                <a:ext uri="{FF2B5EF4-FFF2-40B4-BE49-F238E27FC236}">
                  <a16:creationId xmlns:a16="http://schemas.microsoft.com/office/drawing/2014/main" xmlns="" id="{DE861EEE-4B9B-B339-3C2D-48F316B149F0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0;p38">
              <a:extLst>
                <a:ext uri="{FF2B5EF4-FFF2-40B4-BE49-F238E27FC236}">
                  <a16:creationId xmlns:a16="http://schemas.microsoft.com/office/drawing/2014/main" xmlns="" id="{4E3178C3-6F54-96C5-0DB8-4712BF451E0F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1;p38">
              <a:extLst>
                <a:ext uri="{FF2B5EF4-FFF2-40B4-BE49-F238E27FC236}">
                  <a16:creationId xmlns:a16="http://schemas.microsoft.com/office/drawing/2014/main" xmlns="" id="{A728FB70-D365-74F0-3472-BFC30517879D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2;p38">
              <a:extLst>
                <a:ext uri="{FF2B5EF4-FFF2-40B4-BE49-F238E27FC236}">
                  <a16:creationId xmlns:a16="http://schemas.microsoft.com/office/drawing/2014/main" xmlns="" id="{01B25378-A42A-E2BB-9F40-F378368C99EA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3;p38">
              <a:extLst>
                <a:ext uri="{FF2B5EF4-FFF2-40B4-BE49-F238E27FC236}">
                  <a16:creationId xmlns:a16="http://schemas.microsoft.com/office/drawing/2014/main" xmlns="" id="{C9E08CD0-CCB0-5684-D250-301811A7FF35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4;p38">
              <a:extLst>
                <a:ext uri="{FF2B5EF4-FFF2-40B4-BE49-F238E27FC236}">
                  <a16:creationId xmlns:a16="http://schemas.microsoft.com/office/drawing/2014/main" xmlns="" id="{11959FD4-578B-5E47-7745-94250F1CF982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5;p38">
              <a:extLst>
                <a:ext uri="{FF2B5EF4-FFF2-40B4-BE49-F238E27FC236}">
                  <a16:creationId xmlns:a16="http://schemas.microsoft.com/office/drawing/2014/main" xmlns="" id="{03BC3F79-0F45-F417-8454-202D82DEAD77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6;p38">
              <a:extLst>
                <a:ext uri="{FF2B5EF4-FFF2-40B4-BE49-F238E27FC236}">
                  <a16:creationId xmlns:a16="http://schemas.microsoft.com/office/drawing/2014/main" xmlns="" id="{21C78D27-9896-9A05-C7EB-A15186940152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7;p38">
              <a:extLst>
                <a:ext uri="{FF2B5EF4-FFF2-40B4-BE49-F238E27FC236}">
                  <a16:creationId xmlns:a16="http://schemas.microsoft.com/office/drawing/2014/main" xmlns="" id="{59ACCFE1-2204-D01D-679C-156ADE1D9AA6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8;p38">
              <a:extLst>
                <a:ext uri="{FF2B5EF4-FFF2-40B4-BE49-F238E27FC236}">
                  <a16:creationId xmlns:a16="http://schemas.microsoft.com/office/drawing/2014/main" xmlns="" id="{6C1B279B-2E6F-DDA6-3F3B-18C38E6AF1F7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9;p38">
              <a:extLst>
                <a:ext uri="{FF2B5EF4-FFF2-40B4-BE49-F238E27FC236}">
                  <a16:creationId xmlns:a16="http://schemas.microsoft.com/office/drawing/2014/main" xmlns="" id="{97F4C1FA-A184-5024-B209-D7C4FE197A0E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0;p38">
              <a:extLst>
                <a:ext uri="{FF2B5EF4-FFF2-40B4-BE49-F238E27FC236}">
                  <a16:creationId xmlns:a16="http://schemas.microsoft.com/office/drawing/2014/main" xmlns="" id="{6BD96F06-D18A-607A-DAB6-862FED36D6A6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1;p38">
              <a:extLst>
                <a:ext uri="{FF2B5EF4-FFF2-40B4-BE49-F238E27FC236}">
                  <a16:creationId xmlns:a16="http://schemas.microsoft.com/office/drawing/2014/main" xmlns="" id="{E3BB69A3-4050-71CB-12F1-E6FD0AD45582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2;p38">
              <a:extLst>
                <a:ext uri="{FF2B5EF4-FFF2-40B4-BE49-F238E27FC236}">
                  <a16:creationId xmlns:a16="http://schemas.microsoft.com/office/drawing/2014/main" xmlns="" id="{E253DD7B-31A5-209B-2AEF-C412F241379E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3;p38">
              <a:extLst>
                <a:ext uri="{FF2B5EF4-FFF2-40B4-BE49-F238E27FC236}">
                  <a16:creationId xmlns:a16="http://schemas.microsoft.com/office/drawing/2014/main" xmlns="" id="{8C333240-DE67-3D2B-222A-6CE0D47A658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4;p38">
              <a:extLst>
                <a:ext uri="{FF2B5EF4-FFF2-40B4-BE49-F238E27FC236}">
                  <a16:creationId xmlns:a16="http://schemas.microsoft.com/office/drawing/2014/main" xmlns="" id="{DB493D23-BC9A-DBC8-4167-77174BB1A300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5;p38">
              <a:extLst>
                <a:ext uri="{FF2B5EF4-FFF2-40B4-BE49-F238E27FC236}">
                  <a16:creationId xmlns:a16="http://schemas.microsoft.com/office/drawing/2014/main" xmlns="" id="{8AFE865C-9FDA-AEEF-2F10-B54B7E6916FD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6;p38">
              <a:extLst>
                <a:ext uri="{FF2B5EF4-FFF2-40B4-BE49-F238E27FC236}">
                  <a16:creationId xmlns:a16="http://schemas.microsoft.com/office/drawing/2014/main" xmlns="" id="{6506825C-BD68-7EB7-B80F-F71ECAF13D44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7;p38">
              <a:extLst>
                <a:ext uri="{FF2B5EF4-FFF2-40B4-BE49-F238E27FC236}">
                  <a16:creationId xmlns:a16="http://schemas.microsoft.com/office/drawing/2014/main" xmlns="" id="{CD9215D3-5241-597E-B538-2BC207955930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8;p38">
              <a:extLst>
                <a:ext uri="{FF2B5EF4-FFF2-40B4-BE49-F238E27FC236}">
                  <a16:creationId xmlns:a16="http://schemas.microsoft.com/office/drawing/2014/main" xmlns="" id="{2ED01836-9F16-20C3-3210-B74C637AFA1B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9;p38">
              <a:extLst>
                <a:ext uri="{FF2B5EF4-FFF2-40B4-BE49-F238E27FC236}">
                  <a16:creationId xmlns:a16="http://schemas.microsoft.com/office/drawing/2014/main" xmlns="" id="{2F09D1E4-948C-2F21-3F02-786F03119A7D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0;p38">
              <a:extLst>
                <a:ext uri="{FF2B5EF4-FFF2-40B4-BE49-F238E27FC236}">
                  <a16:creationId xmlns:a16="http://schemas.microsoft.com/office/drawing/2014/main" xmlns="" id="{E848AE99-A65B-29EE-3824-320E7812ABA5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1;p38">
              <a:extLst>
                <a:ext uri="{FF2B5EF4-FFF2-40B4-BE49-F238E27FC236}">
                  <a16:creationId xmlns:a16="http://schemas.microsoft.com/office/drawing/2014/main" xmlns="" id="{FA029D26-C369-C16A-EDC0-8C147E2EF398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2;p38">
              <a:extLst>
                <a:ext uri="{FF2B5EF4-FFF2-40B4-BE49-F238E27FC236}">
                  <a16:creationId xmlns:a16="http://schemas.microsoft.com/office/drawing/2014/main" xmlns="" id="{1EEDC57E-80E3-2384-471F-E76E02BC18EB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3;p38">
              <a:extLst>
                <a:ext uri="{FF2B5EF4-FFF2-40B4-BE49-F238E27FC236}">
                  <a16:creationId xmlns:a16="http://schemas.microsoft.com/office/drawing/2014/main" xmlns="" id="{3F2F8BF3-891A-C765-96CE-8010F87931AA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4;p38">
              <a:extLst>
                <a:ext uri="{FF2B5EF4-FFF2-40B4-BE49-F238E27FC236}">
                  <a16:creationId xmlns:a16="http://schemas.microsoft.com/office/drawing/2014/main" xmlns="" id="{BC41347D-DDA1-FFA8-3526-C98DCFA423CA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5;p38">
              <a:extLst>
                <a:ext uri="{FF2B5EF4-FFF2-40B4-BE49-F238E27FC236}">
                  <a16:creationId xmlns:a16="http://schemas.microsoft.com/office/drawing/2014/main" xmlns="" id="{4515706A-515E-B789-57AB-9AB3B277BEF5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6;p38">
              <a:extLst>
                <a:ext uri="{FF2B5EF4-FFF2-40B4-BE49-F238E27FC236}">
                  <a16:creationId xmlns:a16="http://schemas.microsoft.com/office/drawing/2014/main" xmlns="" id="{F3693076-1389-1FCE-D200-C697FFAF99BD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7;p38">
              <a:extLst>
                <a:ext uri="{FF2B5EF4-FFF2-40B4-BE49-F238E27FC236}">
                  <a16:creationId xmlns:a16="http://schemas.microsoft.com/office/drawing/2014/main" xmlns="" id="{42AFCE66-A5B2-6E5C-F286-3A5B69835E2F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8;p38">
              <a:extLst>
                <a:ext uri="{FF2B5EF4-FFF2-40B4-BE49-F238E27FC236}">
                  <a16:creationId xmlns:a16="http://schemas.microsoft.com/office/drawing/2014/main" xmlns="" id="{DBB47DC9-0F2B-2B3C-3C66-4832D88CF191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9;p38">
              <a:extLst>
                <a:ext uri="{FF2B5EF4-FFF2-40B4-BE49-F238E27FC236}">
                  <a16:creationId xmlns:a16="http://schemas.microsoft.com/office/drawing/2014/main" xmlns="" id="{0625DB8B-FD12-46AA-16E5-40BB4B0AE69D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0;p38">
              <a:extLst>
                <a:ext uri="{FF2B5EF4-FFF2-40B4-BE49-F238E27FC236}">
                  <a16:creationId xmlns:a16="http://schemas.microsoft.com/office/drawing/2014/main" xmlns="" id="{B894921E-4320-6141-919F-E169BACF9380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1;p38">
              <a:extLst>
                <a:ext uri="{FF2B5EF4-FFF2-40B4-BE49-F238E27FC236}">
                  <a16:creationId xmlns:a16="http://schemas.microsoft.com/office/drawing/2014/main" xmlns="" id="{041B7056-8BC1-FB2B-8C39-46FC30B2F4F8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2;p38">
              <a:extLst>
                <a:ext uri="{FF2B5EF4-FFF2-40B4-BE49-F238E27FC236}">
                  <a16:creationId xmlns:a16="http://schemas.microsoft.com/office/drawing/2014/main" xmlns="" id="{2D6927D2-873B-78FD-1343-F9EDEE4A0FE4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3;p38">
              <a:extLst>
                <a:ext uri="{FF2B5EF4-FFF2-40B4-BE49-F238E27FC236}">
                  <a16:creationId xmlns:a16="http://schemas.microsoft.com/office/drawing/2014/main" xmlns="" id="{6F9EC409-DFE9-B44B-2A8A-98F48818F462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4;p38">
              <a:extLst>
                <a:ext uri="{FF2B5EF4-FFF2-40B4-BE49-F238E27FC236}">
                  <a16:creationId xmlns:a16="http://schemas.microsoft.com/office/drawing/2014/main" xmlns="" id="{A41F72CD-0693-FE33-42FA-28BC7D4FDB1C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5;p38">
              <a:extLst>
                <a:ext uri="{FF2B5EF4-FFF2-40B4-BE49-F238E27FC236}">
                  <a16:creationId xmlns:a16="http://schemas.microsoft.com/office/drawing/2014/main" xmlns="" id="{CCAF8E4A-85C0-FF7D-E68C-49EE2DB0227B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6;p38">
              <a:extLst>
                <a:ext uri="{FF2B5EF4-FFF2-40B4-BE49-F238E27FC236}">
                  <a16:creationId xmlns:a16="http://schemas.microsoft.com/office/drawing/2014/main" xmlns="" id="{008B332E-FDA0-1F4C-B045-DB8261BB23C2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7;p38">
              <a:extLst>
                <a:ext uri="{FF2B5EF4-FFF2-40B4-BE49-F238E27FC236}">
                  <a16:creationId xmlns:a16="http://schemas.microsoft.com/office/drawing/2014/main" xmlns="" id="{E10A0EB1-AEAC-5F65-2658-F72D8FABB663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8;p38">
              <a:extLst>
                <a:ext uri="{FF2B5EF4-FFF2-40B4-BE49-F238E27FC236}">
                  <a16:creationId xmlns:a16="http://schemas.microsoft.com/office/drawing/2014/main" xmlns="" id="{371E9329-66FA-AB44-3319-A31AE3A3B28B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9;p38">
              <a:extLst>
                <a:ext uri="{FF2B5EF4-FFF2-40B4-BE49-F238E27FC236}">
                  <a16:creationId xmlns:a16="http://schemas.microsoft.com/office/drawing/2014/main" xmlns="" id="{5BC72A4F-44E3-342A-E1C2-4159A508E380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0;p38">
              <a:extLst>
                <a:ext uri="{FF2B5EF4-FFF2-40B4-BE49-F238E27FC236}">
                  <a16:creationId xmlns:a16="http://schemas.microsoft.com/office/drawing/2014/main" xmlns="" id="{23C2D9CA-6271-C23F-116D-B95BC8970E79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1;p38">
              <a:extLst>
                <a:ext uri="{FF2B5EF4-FFF2-40B4-BE49-F238E27FC236}">
                  <a16:creationId xmlns:a16="http://schemas.microsoft.com/office/drawing/2014/main" xmlns="" id="{F778C70D-1C6D-B5F3-195E-54B7E732E243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2;p38">
              <a:extLst>
                <a:ext uri="{FF2B5EF4-FFF2-40B4-BE49-F238E27FC236}">
                  <a16:creationId xmlns:a16="http://schemas.microsoft.com/office/drawing/2014/main" xmlns="" id="{4B480649-2F85-B5BE-68E9-538D03CEB397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3;p38">
              <a:extLst>
                <a:ext uri="{FF2B5EF4-FFF2-40B4-BE49-F238E27FC236}">
                  <a16:creationId xmlns:a16="http://schemas.microsoft.com/office/drawing/2014/main" xmlns="" id="{040E1051-F5A7-EDC0-6201-D541C33D2AC3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4;p38">
              <a:extLst>
                <a:ext uri="{FF2B5EF4-FFF2-40B4-BE49-F238E27FC236}">
                  <a16:creationId xmlns:a16="http://schemas.microsoft.com/office/drawing/2014/main" xmlns="" id="{DB8957C8-73FF-998D-2225-B5675B8DADE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5;p38">
              <a:extLst>
                <a:ext uri="{FF2B5EF4-FFF2-40B4-BE49-F238E27FC236}">
                  <a16:creationId xmlns:a16="http://schemas.microsoft.com/office/drawing/2014/main" xmlns="" id="{7FE36209-C718-B7E3-52C0-6668CC2FD5B8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1" name="Date Placeholder 4">
            <a:extLst>
              <a:ext uri="{FF2B5EF4-FFF2-40B4-BE49-F238E27FC236}">
                <a16:creationId xmlns:a16="http://schemas.microsoft.com/office/drawing/2014/main" xmlns="" id="{61D23081-9403-2A00-6774-FE103C98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72" name="Footer Placeholder 5">
            <a:extLst>
              <a:ext uri="{FF2B5EF4-FFF2-40B4-BE49-F238E27FC236}">
                <a16:creationId xmlns:a16="http://schemas.microsoft.com/office/drawing/2014/main" xmlns="" id="{129CF983-F32B-328F-CA8F-27746459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73" name="Slide Number Placeholder 6">
            <a:extLst>
              <a:ext uri="{FF2B5EF4-FFF2-40B4-BE49-F238E27FC236}">
                <a16:creationId xmlns:a16="http://schemas.microsoft.com/office/drawing/2014/main" xmlns="" id="{C0FBE750-9E87-25E7-A0DB-5025C87B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1473;p40">
            <a:extLst>
              <a:ext uri="{FF2B5EF4-FFF2-40B4-BE49-F238E27FC236}">
                <a16:creationId xmlns:a16="http://schemas.microsoft.com/office/drawing/2014/main" xmlns="" id="{F258C085-EC6A-B052-EF93-973420BE8B7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470248" y="1761379"/>
            <a:ext cx="3883552" cy="4091099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17BBBD65-22C1-78FF-8528-912059CF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6F5FEC5-4147-64C5-4C03-5B35CDC9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1"/>
            <a:ext cx="6172201" cy="40897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11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7" name="Google Shape;155;p38">
            <a:extLst>
              <a:ext uri="{FF2B5EF4-FFF2-40B4-BE49-F238E27FC236}">
                <a16:creationId xmlns:a16="http://schemas.microsoft.com/office/drawing/2014/main" xmlns="" id="{C3BBBA64-3847-6430-8386-C934CECBA676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8" name="Google Shape;156;p38">
              <a:extLst>
                <a:ext uri="{FF2B5EF4-FFF2-40B4-BE49-F238E27FC236}">
                  <a16:creationId xmlns:a16="http://schemas.microsoft.com/office/drawing/2014/main" xmlns="" id="{AA75BCC1-F97F-3314-8641-9473A841C190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" name="Google Shape;157;p38">
              <a:extLst>
                <a:ext uri="{FF2B5EF4-FFF2-40B4-BE49-F238E27FC236}">
                  <a16:creationId xmlns:a16="http://schemas.microsoft.com/office/drawing/2014/main" xmlns="" id="{0D7535B1-0488-1630-49D6-8A5E5176FDF3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" name="Google Shape;158;p38">
              <a:extLst>
                <a:ext uri="{FF2B5EF4-FFF2-40B4-BE49-F238E27FC236}">
                  <a16:creationId xmlns:a16="http://schemas.microsoft.com/office/drawing/2014/main" xmlns="" id="{D297B856-EB06-E381-53E1-5120C91C85A4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9;p38">
              <a:extLst>
                <a:ext uri="{FF2B5EF4-FFF2-40B4-BE49-F238E27FC236}">
                  <a16:creationId xmlns:a16="http://schemas.microsoft.com/office/drawing/2014/main" xmlns="" id="{EE8F546A-0603-913A-8EBE-567DEC4517C3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60;p38">
              <a:extLst>
                <a:ext uri="{FF2B5EF4-FFF2-40B4-BE49-F238E27FC236}">
                  <a16:creationId xmlns:a16="http://schemas.microsoft.com/office/drawing/2014/main" xmlns="" id="{50CED569-6EBB-B716-B6C0-077A4F9C54A8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61;p38">
              <a:extLst>
                <a:ext uri="{FF2B5EF4-FFF2-40B4-BE49-F238E27FC236}">
                  <a16:creationId xmlns:a16="http://schemas.microsoft.com/office/drawing/2014/main" xmlns="" id="{096905FD-4768-02E8-2632-ABE3D678487D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2;p38">
              <a:extLst>
                <a:ext uri="{FF2B5EF4-FFF2-40B4-BE49-F238E27FC236}">
                  <a16:creationId xmlns:a16="http://schemas.microsoft.com/office/drawing/2014/main" xmlns="" id="{9907B98D-F34D-858F-235E-FB379E13DFFA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3;p38">
              <a:extLst>
                <a:ext uri="{FF2B5EF4-FFF2-40B4-BE49-F238E27FC236}">
                  <a16:creationId xmlns:a16="http://schemas.microsoft.com/office/drawing/2014/main" xmlns="" id="{D1EED9E9-5FD2-2E65-D74E-78095876CB2A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4;p38">
              <a:extLst>
                <a:ext uri="{FF2B5EF4-FFF2-40B4-BE49-F238E27FC236}">
                  <a16:creationId xmlns:a16="http://schemas.microsoft.com/office/drawing/2014/main" xmlns="" id="{2A36E4CA-2E2C-BD69-DB8C-F830495CC5E4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5;p38">
              <a:extLst>
                <a:ext uri="{FF2B5EF4-FFF2-40B4-BE49-F238E27FC236}">
                  <a16:creationId xmlns:a16="http://schemas.microsoft.com/office/drawing/2014/main" xmlns="" id="{B8D66729-2BA6-256C-44AC-F2E5C114817E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6;p38">
              <a:extLst>
                <a:ext uri="{FF2B5EF4-FFF2-40B4-BE49-F238E27FC236}">
                  <a16:creationId xmlns:a16="http://schemas.microsoft.com/office/drawing/2014/main" xmlns="" id="{A743C9C5-85AC-DE05-A2D8-F7076C214100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7;p38">
              <a:extLst>
                <a:ext uri="{FF2B5EF4-FFF2-40B4-BE49-F238E27FC236}">
                  <a16:creationId xmlns:a16="http://schemas.microsoft.com/office/drawing/2014/main" xmlns="" id="{1EA626E2-6824-3276-0661-6A2DA90BADB0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8;p38">
              <a:extLst>
                <a:ext uri="{FF2B5EF4-FFF2-40B4-BE49-F238E27FC236}">
                  <a16:creationId xmlns:a16="http://schemas.microsoft.com/office/drawing/2014/main" xmlns="" id="{82459ABD-F260-11C8-F36A-E71C6D3EE454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9;p38">
              <a:extLst>
                <a:ext uri="{FF2B5EF4-FFF2-40B4-BE49-F238E27FC236}">
                  <a16:creationId xmlns:a16="http://schemas.microsoft.com/office/drawing/2014/main" xmlns="" id="{3DF55444-DF21-F7FB-D9C3-96C30BD0619A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70;p38">
              <a:extLst>
                <a:ext uri="{FF2B5EF4-FFF2-40B4-BE49-F238E27FC236}">
                  <a16:creationId xmlns:a16="http://schemas.microsoft.com/office/drawing/2014/main" xmlns="" id="{910EF89B-2E20-0A31-A9AE-3166D7882AEF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71;p38">
              <a:extLst>
                <a:ext uri="{FF2B5EF4-FFF2-40B4-BE49-F238E27FC236}">
                  <a16:creationId xmlns:a16="http://schemas.microsoft.com/office/drawing/2014/main" xmlns="" id="{D92618FA-F6B9-56BC-1C68-10140864C9F5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2;p38">
              <a:extLst>
                <a:ext uri="{FF2B5EF4-FFF2-40B4-BE49-F238E27FC236}">
                  <a16:creationId xmlns:a16="http://schemas.microsoft.com/office/drawing/2014/main" xmlns="" id="{D0ED1EB2-3262-E18C-66D1-124AF1654F1B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3;p38">
              <a:extLst>
                <a:ext uri="{FF2B5EF4-FFF2-40B4-BE49-F238E27FC236}">
                  <a16:creationId xmlns:a16="http://schemas.microsoft.com/office/drawing/2014/main" xmlns="" id="{AAF3F8E0-B64B-18D0-9434-519B1FE21C6E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4;p38">
              <a:extLst>
                <a:ext uri="{FF2B5EF4-FFF2-40B4-BE49-F238E27FC236}">
                  <a16:creationId xmlns:a16="http://schemas.microsoft.com/office/drawing/2014/main" xmlns="" id="{04A6DABF-4C02-CB03-3059-D74AD1D09A0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5;p38">
              <a:extLst>
                <a:ext uri="{FF2B5EF4-FFF2-40B4-BE49-F238E27FC236}">
                  <a16:creationId xmlns:a16="http://schemas.microsoft.com/office/drawing/2014/main" xmlns="" id="{6293467E-F4DB-5DB8-5506-42F6DFD903DD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6;p38">
              <a:extLst>
                <a:ext uri="{FF2B5EF4-FFF2-40B4-BE49-F238E27FC236}">
                  <a16:creationId xmlns:a16="http://schemas.microsoft.com/office/drawing/2014/main" xmlns="" id="{B571CC71-A4B0-CF2C-8322-52664EEFBEA2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7;p38">
              <a:extLst>
                <a:ext uri="{FF2B5EF4-FFF2-40B4-BE49-F238E27FC236}">
                  <a16:creationId xmlns:a16="http://schemas.microsoft.com/office/drawing/2014/main" xmlns="" id="{AB4BB379-D557-DDE3-0637-D1FD5D271CE2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8;p38">
              <a:extLst>
                <a:ext uri="{FF2B5EF4-FFF2-40B4-BE49-F238E27FC236}">
                  <a16:creationId xmlns:a16="http://schemas.microsoft.com/office/drawing/2014/main" xmlns="" id="{354570DE-C62B-5631-09D9-84E66E31A05D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9;p38">
              <a:extLst>
                <a:ext uri="{FF2B5EF4-FFF2-40B4-BE49-F238E27FC236}">
                  <a16:creationId xmlns:a16="http://schemas.microsoft.com/office/drawing/2014/main" xmlns="" id="{8146D496-EC0E-7528-10DF-42E248C8FE9A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80;p38">
              <a:extLst>
                <a:ext uri="{FF2B5EF4-FFF2-40B4-BE49-F238E27FC236}">
                  <a16:creationId xmlns:a16="http://schemas.microsoft.com/office/drawing/2014/main" xmlns="" id="{2C6BF56D-900D-8952-6D91-E17C773952D2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81;p38">
              <a:extLst>
                <a:ext uri="{FF2B5EF4-FFF2-40B4-BE49-F238E27FC236}">
                  <a16:creationId xmlns:a16="http://schemas.microsoft.com/office/drawing/2014/main" xmlns="" id="{BF7BD9FC-CAC4-AA4E-B530-59567DA1134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2;p38">
              <a:extLst>
                <a:ext uri="{FF2B5EF4-FFF2-40B4-BE49-F238E27FC236}">
                  <a16:creationId xmlns:a16="http://schemas.microsoft.com/office/drawing/2014/main" xmlns="" id="{6575E630-9FEF-0455-CB7F-D4419D193037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3;p38">
              <a:extLst>
                <a:ext uri="{FF2B5EF4-FFF2-40B4-BE49-F238E27FC236}">
                  <a16:creationId xmlns:a16="http://schemas.microsoft.com/office/drawing/2014/main" xmlns="" id="{043FF1D7-AAF9-D155-5106-D6718AEC472B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4;p38">
              <a:extLst>
                <a:ext uri="{FF2B5EF4-FFF2-40B4-BE49-F238E27FC236}">
                  <a16:creationId xmlns:a16="http://schemas.microsoft.com/office/drawing/2014/main" xmlns="" id="{F8A102E1-53F4-6DDB-1EFF-0A22708FC2D4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5;p38">
              <a:extLst>
                <a:ext uri="{FF2B5EF4-FFF2-40B4-BE49-F238E27FC236}">
                  <a16:creationId xmlns:a16="http://schemas.microsoft.com/office/drawing/2014/main" xmlns="" id="{79AF8C48-C790-01DA-4259-5DDDAE102BCB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6;p38">
              <a:extLst>
                <a:ext uri="{FF2B5EF4-FFF2-40B4-BE49-F238E27FC236}">
                  <a16:creationId xmlns:a16="http://schemas.microsoft.com/office/drawing/2014/main" xmlns="" id="{1C844957-1427-4455-6C8C-6C658F66D294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7;p38">
              <a:extLst>
                <a:ext uri="{FF2B5EF4-FFF2-40B4-BE49-F238E27FC236}">
                  <a16:creationId xmlns:a16="http://schemas.microsoft.com/office/drawing/2014/main" xmlns="" id="{5BBB1A00-E4EB-3AE3-F66E-99657291F002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8;p38">
              <a:extLst>
                <a:ext uri="{FF2B5EF4-FFF2-40B4-BE49-F238E27FC236}">
                  <a16:creationId xmlns:a16="http://schemas.microsoft.com/office/drawing/2014/main" xmlns="" id="{4B9D807A-A3DB-8722-63DF-DA3A5F2A8B80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9;p38">
              <a:extLst>
                <a:ext uri="{FF2B5EF4-FFF2-40B4-BE49-F238E27FC236}">
                  <a16:creationId xmlns:a16="http://schemas.microsoft.com/office/drawing/2014/main" xmlns="" id="{F5CA045D-6C58-99E8-E40C-7613E0E5F0E0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90;p38">
              <a:extLst>
                <a:ext uri="{FF2B5EF4-FFF2-40B4-BE49-F238E27FC236}">
                  <a16:creationId xmlns:a16="http://schemas.microsoft.com/office/drawing/2014/main" xmlns="" id="{7068875E-C1E9-B271-545A-112824C40D70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91;p38">
              <a:extLst>
                <a:ext uri="{FF2B5EF4-FFF2-40B4-BE49-F238E27FC236}">
                  <a16:creationId xmlns:a16="http://schemas.microsoft.com/office/drawing/2014/main" xmlns="" id="{89FEFF59-04FB-D997-7A26-614A31468FA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2;p38">
              <a:extLst>
                <a:ext uri="{FF2B5EF4-FFF2-40B4-BE49-F238E27FC236}">
                  <a16:creationId xmlns:a16="http://schemas.microsoft.com/office/drawing/2014/main" xmlns="" id="{4F65873E-EC40-780D-269F-5F380CF3A356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3;p38">
              <a:extLst>
                <a:ext uri="{FF2B5EF4-FFF2-40B4-BE49-F238E27FC236}">
                  <a16:creationId xmlns:a16="http://schemas.microsoft.com/office/drawing/2014/main" xmlns="" id="{D84A918B-A57D-F490-A22B-CBB03F4114F7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4;p38">
              <a:extLst>
                <a:ext uri="{FF2B5EF4-FFF2-40B4-BE49-F238E27FC236}">
                  <a16:creationId xmlns:a16="http://schemas.microsoft.com/office/drawing/2014/main" xmlns="" id="{0A667435-1CF3-E917-A750-F88623A3E7C4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5;p38">
              <a:extLst>
                <a:ext uri="{FF2B5EF4-FFF2-40B4-BE49-F238E27FC236}">
                  <a16:creationId xmlns:a16="http://schemas.microsoft.com/office/drawing/2014/main" xmlns="" id="{F18C371F-DB41-5A1F-3E1F-0AAF77D68A5E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6;p38">
              <a:extLst>
                <a:ext uri="{FF2B5EF4-FFF2-40B4-BE49-F238E27FC236}">
                  <a16:creationId xmlns:a16="http://schemas.microsoft.com/office/drawing/2014/main" xmlns="" id="{21F1D42D-457A-3AED-DFF3-334080013400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7;p38">
              <a:extLst>
                <a:ext uri="{FF2B5EF4-FFF2-40B4-BE49-F238E27FC236}">
                  <a16:creationId xmlns:a16="http://schemas.microsoft.com/office/drawing/2014/main" xmlns="" id="{2FDAF01C-2B87-2589-70F3-39B3925FDB08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8;p38">
              <a:extLst>
                <a:ext uri="{FF2B5EF4-FFF2-40B4-BE49-F238E27FC236}">
                  <a16:creationId xmlns:a16="http://schemas.microsoft.com/office/drawing/2014/main" xmlns="" id="{BCC3FC02-CB54-6AC0-FF15-9FE7847262E6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9;p38">
              <a:extLst>
                <a:ext uri="{FF2B5EF4-FFF2-40B4-BE49-F238E27FC236}">
                  <a16:creationId xmlns:a16="http://schemas.microsoft.com/office/drawing/2014/main" xmlns="" id="{8BCE6197-FC49-9D8D-3F6B-FDC7EBAC622A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200;p38">
              <a:extLst>
                <a:ext uri="{FF2B5EF4-FFF2-40B4-BE49-F238E27FC236}">
                  <a16:creationId xmlns:a16="http://schemas.microsoft.com/office/drawing/2014/main" xmlns="" id="{DE9E5165-B7F9-96EF-C30B-97DBAE8798D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201;p38">
              <a:extLst>
                <a:ext uri="{FF2B5EF4-FFF2-40B4-BE49-F238E27FC236}">
                  <a16:creationId xmlns:a16="http://schemas.microsoft.com/office/drawing/2014/main" xmlns="" id="{A3631E13-D60B-56A8-E094-A8091A5CCB9C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2;p38">
              <a:extLst>
                <a:ext uri="{FF2B5EF4-FFF2-40B4-BE49-F238E27FC236}">
                  <a16:creationId xmlns:a16="http://schemas.microsoft.com/office/drawing/2014/main" xmlns="" id="{0FA072BC-DE6B-263C-6146-A1BE4BF68973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3;p38">
              <a:extLst>
                <a:ext uri="{FF2B5EF4-FFF2-40B4-BE49-F238E27FC236}">
                  <a16:creationId xmlns:a16="http://schemas.microsoft.com/office/drawing/2014/main" xmlns="" id="{2397D0A3-0D2A-F66C-409D-CDAAB28CFD8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4;p38">
              <a:extLst>
                <a:ext uri="{FF2B5EF4-FFF2-40B4-BE49-F238E27FC236}">
                  <a16:creationId xmlns:a16="http://schemas.microsoft.com/office/drawing/2014/main" xmlns="" id="{61EC2636-FD0A-18EC-14D0-03B5D7464481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5;p38">
              <a:extLst>
                <a:ext uri="{FF2B5EF4-FFF2-40B4-BE49-F238E27FC236}">
                  <a16:creationId xmlns:a16="http://schemas.microsoft.com/office/drawing/2014/main" xmlns="" id="{B9731573-821C-1EB1-1C1A-57B8222B0867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6;p38">
              <a:extLst>
                <a:ext uri="{FF2B5EF4-FFF2-40B4-BE49-F238E27FC236}">
                  <a16:creationId xmlns:a16="http://schemas.microsoft.com/office/drawing/2014/main" xmlns="" id="{E6F0238F-B6F5-B584-1D00-B00B154A204E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7;p38">
              <a:extLst>
                <a:ext uri="{FF2B5EF4-FFF2-40B4-BE49-F238E27FC236}">
                  <a16:creationId xmlns:a16="http://schemas.microsoft.com/office/drawing/2014/main" xmlns="" id="{F29FC5A7-F002-351C-4F2C-56D53B9A6D57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8;p38">
              <a:extLst>
                <a:ext uri="{FF2B5EF4-FFF2-40B4-BE49-F238E27FC236}">
                  <a16:creationId xmlns:a16="http://schemas.microsoft.com/office/drawing/2014/main" xmlns="" id="{9002AA21-69F8-DB42-BB59-73D5933D09B7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9;p38">
              <a:extLst>
                <a:ext uri="{FF2B5EF4-FFF2-40B4-BE49-F238E27FC236}">
                  <a16:creationId xmlns:a16="http://schemas.microsoft.com/office/drawing/2014/main" xmlns="" id="{4CFF2D1E-A141-5EED-93DE-4B2B7162300B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10;p38">
              <a:extLst>
                <a:ext uri="{FF2B5EF4-FFF2-40B4-BE49-F238E27FC236}">
                  <a16:creationId xmlns:a16="http://schemas.microsoft.com/office/drawing/2014/main" xmlns="" id="{E1652724-D130-1F79-894D-2ECC3516B9D0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11;p38">
              <a:extLst>
                <a:ext uri="{FF2B5EF4-FFF2-40B4-BE49-F238E27FC236}">
                  <a16:creationId xmlns:a16="http://schemas.microsoft.com/office/drawing/2014/main" xmlns="" id="{6506E5B1-48B1-8EC9-AFF7-1846C51B91E0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2;p38">
              <a:extLst>
                <a:ext uri="{FF2B5EF4-FFF2-40B4-BE49-F238E27FC236}">
                  <a16:creationId xmlns:a16="http://schemas.microsoft.com/office/drawing/2014/main" xmlns="" id="{91E0BFC1-AAD9-A427-5288-719F867B849F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3;p38">
              <a:extLst>
                <a:ext uri="{FF2B5EF4-FFF2-40B4-BE49-F238E27FC236}">
                  <a16:creationId xmlns:a16="http://schemas.microsoft.com/office/drawing/2014/main" xmlns="" id="{0AE0D4FD-21CF-1E9B-B34C-704E8B45ECFA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4;p38">
              <a:extLst>
                <a:ext uri="{FF2B5EF4-FFF2-40B4-BE49-F238E27FC236}">
                  <a16:creationId xmlns:a16="http://schemas.microsoft.com/office/drawing/2014/main" xmlns="" id="{FF078943-FC0D-7B29-683D-51B803C85B60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5;p38">
              <a:extLst>
                <a:ext uri="{FF2B5EF4-FFF2-40B4-BE49-F238E27FC236}">
                  <a16:creationId xmlns:a16="http://schemas.microsoft.com/office/drawing/2014/main" xmlns="" id="{BF16EA7B-427B-A565-75B5-104E5781A1AB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6;p38">
              <a:extLst>
                <a:ext uri="{FF2B5EF4-FFF2-40B4-BE49-F238E27FC236}">
                  <a16:creationId xmlns:a16="http://schemas.microsoft.com/office/drawing/2014/main" xmlns="" id="{AC834C1E-F16E-079C-CD37-0AE65BD99AE7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7;p38">
              <a:extLst>
                <a:ext uri="{FF2B5EF4-FFF2-40B4-BE49-F238E27FC236}">
                  <a16:creationId xmlns:a16="http://schemas.microsoft.com/office/drawing/2014/main" xmlns="" id="{CA09560D-5EA3-A5F6-C43D-3C7A6A72D37F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8;p38">
              <a:extLst>
                <a:ext uri="{FF2B5EF4-FFF2-40B4-BE49-F238E27FC236}">
                  <a16:creationId xmlns:a16="http://schemas.microsoft.com/office/drawing/2014/main" xmlns="" id="{0FB9101E-AB68-17CE-C8D8-890DE3CC36E9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9;p38">
              <a:extLst>
                <a:ext uri="{FF2B5EF4-FFF2-40B4-BE49-F238E27FC236}">
                  <a16:creationId xmlns:a16="http://schemas.microsoft.com/office/drawing/2014/main" xmlns="" id="{1D5A5B0E-83A0-0B2A-D707-C0DF8592F452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20;p38">
              <a:extLst>
                <a:ext uri="{FF2B5EF4-FFF2-40B4-BE49-F238E27FC236}">
                  <a16:creationId xmlns:a16="http://schemas.microsoft.com/office/drawing/2014/main" xmlns="" id="{E502007F-CA7E-08DD-9572-544D51C0F146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21;p38">
              <a:extLst>
                <a:ext uri="{FF2B5EF4-FFF2-40B4-BE49-F238E27FC236}">
                  <a16:creationId xmlns:a16="http://schemas.microsoft.com/office/drawing/2014/main" xmlns="" id="{29FE7E7A-B5D6-D55B-9067-E6AEA42DD3D0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2;p38">
              <a:extLst>
                <a:ext uri="{FF2B5EF4-FFF2-40B4-BE49-F238E27FC236}">
                  <a16:creationId xmlns:a16="http://schemas.microsoft.com/office/drawing/2014/main" xmlns="" id="{AA9FF3F5-548A-D7A1-C60F-2806EF43C6C3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3;p38">
              <a:extLst>
                <a:ext uri="{FF2B5EF4-FFF2-40B4-BE49-F238E27FC236}">
                  <a16:creationId xmlns:a16="http://schemas.microsoft.com/office/drawing/2014/main" xmlns="" id="{5F5E6A14-42C8-14BD-00EE-9391EF1362A7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4;p38">
              <a:extLst>
                <a:ext uri="{FF2B5EF4-FFF2-40B4-BE49-F238E27FC236}">
                  <a16:creationId xmlns:a16="http://schemas.microsoft.com/office/drawing/2014/main" xmlns="" id="{4E2EA14A-758B-512E-6DFF-E557CBBD898F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5;p38">
              <a:extLst>
                <a:ext uri="{FF2B5EF4-FFF2-40B4-BE49-F238E27FC236}">
                  <a16:creationId xmlns:a16="http://schemas.microsoft.com/office/drawing/2014/main" xmlns="" id="{C67C9244-A4F5-680C-B9CF-9AEA8F96C1AD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6;p38">
              <a:extLst>
                <a:ext uri="{FF2B5EF4-FFF2-40B4-BE49-F238E27FC236}">
                  <a16:creationId xmlns:a16="http://schemas.microsoft.com/office/drawing/2014/main" xmlns="" id="{958EF129-55F8-D1EB-42C8-A6B79819E75C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7;p38">
              <a:extLst>
                <a:ext uri="{FF2B5EF4-FFF2-40B4-BE49-F238E27FC236}">
                  <a16:creationId xmlns:a16="http://schemas.microsoft.com/office/drawing/2014/main" xmlns="" id="{5E4B72C2-CA35-0547-D613-AF28E52CBE4A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8;p38">
              <a:extLst>
                <a:ext uri="{FF2B5EF4-FFF2-40B4-BE49-F238E27FC236}">
                  <a16:creationId xmlns:a16="http://schemas.microsoft.com/office/drawing/2014/main" xmlns="" id="{0008BC2E-8FFF-CFA8-F9EE-C0EBF9E7F887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9;p38">
              <a:extLst>
                <a:ext uri="{FF2B5EF4-FFF2-40B4-BE49-F238E27FC236}">
                  <a16:creationId xmlns:a16="http://schemas.microsoft.com/office/drawing/2014/main" xmlns="" id="{A4618D82-7F9D-3130-7961-B65BDFFF43F9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30;p38">
              <a:extLst>
                <a:ext uri="{FF2B5EF4-FFF2-40B4-BE49-F238E27FC236}">
                  <a16:creationId xmlns:a16="http://schemas.microsoft.com/office/drawing/2014/main" xmlns="" id="{1D8F28FC-534C-44B9-A14D-824F69C99FAD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31;p38">
              <a:extLst>
                <a:ext uri="{FF2B5EF4-FFF2-40B4-BE49-F238E27FC236}">
                  <a16:creationId xmlns:a16="http://schemas.microsoft.com/office/drawing/2014/main" xmlns="" id="{08305E73-2968-0281-85E9-AB842173CDFA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2;p38">
              <a:extLst>
                <a:ext uri="{FF2B5EF4-FFF2-40B4-BE49-F238E27FC236}">
                  <a16:creationId xmlns:a16="http://schemas.microsoft.com/office/drawing/2014/main" xmlns="" id="{3823DF0B-C852-3400-D2F6-B86D26276251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3;p38">
              <a:extLst>
                <a:ext uri="{FF2B5EF4-FFF2-40B4-BE49-F238E27FC236}">
                  <a16:creationId xmlns:a16="http://schemas.microsoft.com/office/drawing/2014/main" xmlns="" id="{ACF4544E-5CB8-9190-00DA-813DCD49B6EA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4;p38">
              <a:extLst>
                <a:ext uri="{FF2B5EF4-FFF2-40B4-BE49-F238E27FC236}">
                  <a16:creationId xmlns:a16="http://schemas.microsoft.com/office/drawing/2014/main" xmlns="" id="{E1F87AD0-0F23-5CA7-26EF-44516A198B27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5;p38">
              <a:extLst>
                <a:ext uri="{FF2B5EF4-FFF2-40B4-BE49-F238E27FC236}">
                  <a16:creationId xmlns:a16="http://schemas.microsoft.com/office/drawing/2014/main" xmlns="" id="{D2887DC2-C118-9812-239E-B752C84E0A25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6;p38">
              <a:extLst>
                <a:ext uri="{FF2B5EF4-FFF2-40B4-BE49-F238E27FC236}">
                  <a16:creationId xmlns:a16="http://schemas.microsoft.com/office/drawing/2014/main" xmlns="" id="{C4DC0586-8723-19A8-4C4B-E20F2874EE61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7;p38">
              <a:extLst>
                <a:ext uri="{FF2B5EF4-FFF2-40B4-BE49-F238E27FC236}">
                  <a16:creationId xmlns:a16="http://schemas.microsoft.com/office/drawing/2014/main" xmlns="" id="{6183ADE2-892E-61D8-F7FF-06C70569197D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8;p38">
              <a:extLst>
                <a:ext uri="{FF2B5EF4-FFF2-40B4-BE49-F238E27FC236}">
                  <a16:creationId xmlns:a16="http://schemas.microsoft.com/office/drawing/2014/main" xmlns="" id="{487D733B-8501-32C1-6709-2F54B0409BBF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9;p38">
              <a:extLst>
                <a:ext uri="{FF2B5EF4-FFF2-40B4-BE49-F238E27FC236}">
                  <a16:creationId xmlns:a16="http://schemas.microsoft.com/office/drawing/2014/main" xmlns="" id="{29D70CB7-6687-B103-6329-29F96848238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40;p38">
              <a:extLst>
                <a:ext uri="{FF2B5EF4-FFF2-40B4-BE49-F238E27FC236}">
                  <a16:creationId xmlns:a16="http://schemas.microsoft.com/office/drawing/2014/main" xmlns="" id="{4FE30669-5642-F1BB-15D0-DB140332F0F2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41;p38">
              <a:extLst>
                <a:ext uri="{FF2B5EF4-FFF2-40B4-BE49-F238E27FC236}">
                  <a16:creationId xmlns:a16="http://schemas.microsoft.com/office/drawing/2014/main" xmlns="" id="{E9D7BB89-0BD8-CE9C-F53B-447781A0E6EE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2;p38">
              <a:extLst>
                <a:ext uri="{FF2B5EF4-FFF2-40B4-BE49-F238E27FC236}">
                  <a16:creationId xmlns:a16="http://schemas.microsoft.com/office/drawing/2014/main" xmlns="" id="{123C97E0-C3D0-7DE0-40DD-B4064B51C7B8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3;p38">
              <a:extLst>
                <a:ext uri="{FF2B5EF4-FFF2-40B4-BE49-F238E27FC236}">
                  <a16:creationId xmlns:a16="http://schemas.microsoft.com/office/drawing/2014/main" xmlns="" id="{7C2D3465-AE2C-138C-B313-12BD704B1EE2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4;p38">
              <a:extLst>
                <a:ext uri="{FF2B5EF4-FFF2-40B4-BE49-F238E27FC236}">
                  <a16:creationId xmlns:a16="http://schemas.microsoft.com/office/drawing/2014/main" xmlns="" id="{29C9157F-8386-CE70-DCBA-E5110CC36E08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5;p38">
              <a:extLst>
                <a:ext uri="{FF2B5EF4-FFF2-40B4-BE49-F238E27FC236}">
                  <a16:creationId xmlns:a16="http://schemas.microsoft.com/office/drawing/2014/main" xmlns="" id="{6AFDAD5F-5C84-611F-773E-6804AA5A40A2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6;p38">
              <a:extLst>
                <a:ext uri="{FF2B5EF4-FFF2-40B4-BE49-F238E27FC236}">
                  <a16:creationId xmlns:a16="http://schemas.microsoft.com/office/drawing/2014/main" xmlns="" id="{EE4F88F2-FB34-7CCD-D61B-62C551B51A72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7;p38">
              <a:extLst>
                <a:ext uri="{FF2B5EF4-FFF2-40B4-BE49-F238E27FC236}">
                  <a16:creationId xmlns:a16="http://schemas.microsoft.com/office/drawing/2014/main" xmlns="" id="{5B7E23F2-502C-DD99-6E0D-A83C89F85643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8;p38">
              <a:extLst>
                <a:ext uri="{FF2B5EF4-FFF2-40B4-BE49-F238E27FC236}">
                  <a16:creationId xmlns:a16="http://schemas.microsoft.com/office/drawing/2014/main" xmlns="" id="{85B5167D-B936-8A9F-BABE-7A26FE8873A7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9;p38">
              <a:extLst>
                <a:ext uri="{FF2B5EF4-FFF2-40B4-BE49-F238E27FC236}">
                  <a16:creationId xmlns:a16="http://schemas.microsoft.com/office/drawing/2014/main" xmlns="" id="{CF106D01-A72B-900D-F8FB-5FD3E0110263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50;p38">
              <a:extLst>
                <a:ext uri="{FF2B5EF4-FFF2-40B4-BE49-F238E27FC236}">
                  <a16:creationId xmlns:a16="http://schemas.microsoft.com/office/drawing/2014/main" xmlns="" id="{0ACBB98E-8099-186E-501C-27B2E4D32A0B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51;p38">
              <a:extLst>
                <a:ext uri="{FF2B5EF4-FFF2-40B4-BE49-F238E27FC236}">
                  <a16:creationId xmlns:a16="http://schemas.microsoft.com/office/drawing/2014/main" xmlns="" id="{30B18960-F59D-33B2-3140-201B49C18F8A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2;p38">
              <a:extLst>
                <a:ext uri="{FF2B5EF4-FFF2-40B4-BE49-F238E27FC236}">
                  <a16:creationId xmlns:a16="http://schemas.microsoft.com/office/drawing/2014/main" xmlns="" id="{BA7D355E-14CA-221D-D0CC-22615F755F43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3;p38">
              <a:extLst>
                <a:ext uri="{FF2B5EF4-FFF2-40B4-BE49-F238E27FC236}">
                  <a16:creationId xmlns:a16="http://schemas.microsoft.com/office/drawing/2014/main" xmlns="" id="{AF47521F-C463-0D00-F04C-0157D2FB6E0C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4;p38">
              <a:extLst>
                <a:ext uri="{FF2B5EF4-FFF2-40B4-BE49-F238E27FC236}">
                  <a16:creationId xmlns:a16="http://schemas.microsoft.com/office/drawing/2014/main" xmlns="" id="{E433914C-9B3E-2E8E-8FAB-6D06CE7B6207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5;p38">
              <a:extLst>
                <a:ext uri="{FF2B5EF4-FFF2-40B4-BE49-F238E27FC236}">
                  <a16:creationId xmlns:a16="http://schemas.microsoft.com/office/drawing/2014/main" xmlns="" id="{DAC74D7B-EF6E-2754-15EF-7BFCA06A30D6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6;p38">
              <a:extLst>
                <a:ext uri="{FF2B5EF4-FFF2-40B4-BE49-F238E27FC236}">
                  <a16:creationId xmlns:a16="http://schemas.microsoft.com/office/drawing/2014/main" xmlns="" id="{A7492BF7-E58D-4330-7F91-3C7D3B1B515E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7;p38">
              <a:extLst>
                <a:ext uri="{FF2B5EF4-FFF2-40B4-BE49-F238E27FC236}">
                  <a16:creationId xmlns:a16="http://schemas.microsoft.com/office/drawing/2014/main" xmlns="" id="{B7D1A545-B9D5-8168-1F88-1F5771142CDE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8;p38">
              <a:extLst>
                <a:ext uri="{FF2B5EF4-FFF2-40B4-BE49-F238E27FC236}">
                  <a16:creationId xmlns:a16="http://schemas.microsoft.com/office/drawing/2014/main" xmlns="" id="{490CDAC6-7765-1CD7-B2E9-4DEF5367C5C4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9;p38">
              <a:extLst>
                <a:ext uri="{FF2B5EF4-FFF2-40B4-BE49-F238E27FC236}">
                  <a16:creationId xmlns:a16="http://schemas.microsoft.com/office/drawing/2014/main" xmlns="" id="{8ED5DF5C-A02D-6B2B-449A-FA944E294184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60;p38">
              <a:extLst>
                <a:ext uri="{FF2B5EF4-FFF2-40B4-BE49-F238E27FC236}">
                  <a16:creationId xmlns:a16="http://schemas.microsoft.com/office/drawing/2014/main" xmlns="" id="{C1E25DC8-D4CD-4FBA-635F-DF6812E5EC55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61;p38">
              <a:extLst>
                <a:ext uri="{FF2B5EF4-FFF2-40B4-BE49-F238E27FC236}">
                  <a16:creationId xmlns:a16="http://schemas.microsoft.com/office/drawing/2014/main" xmlns="" id="{E87D5369-E83A-3A09-106D-5F57BC3DB037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2;p38">
              <a:extLst>
                <a:ext uri="{FF2B5EF4-FFF2-40B4-BE49-F238E27FC236}">
                  <a16:creationId xmlns:a16="http://schemas.microsoft.com/office/drawing/2014/main" xmlns="" id="{3C1255F9-F2C3-B35A-8E25-06D6786167EE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3;p38">
              <a:extLst>
                <a:ext uri="{FF2B5EF4-FFF2-40B4-BE49-F238E27FC236}">
                  <a16:creationId xmlns:a16="http://schemas.microsoft.com/office/drawing/2014/main" xmlns="" id="{D74EAAD5-4723-A68B-C536-DAFE4F1192A9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4;p38">
              <a:extLst>
                <a:ext uri="{FF2B5EF4-FFF2-40B4-BE49-F238E27FC236}">
                  <a16:creationId xmlns:a16="http://schemas.microsoft.com/office/drawing/2014/main" xmlns="" id="{E8A6ECA8-FC1F-D024-C60C-0493F0265810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5;p38">
              <a:extLst>
                <a:ext uri="{FF2B5EF4-FFF2-40B4-BE49-F238E27FC236}">
                  <a16:creationId xmlns:a16="http://schemas.microsoft.com/office/drawing/2014/main" xmlns="" id="{C9746B90-C0D7-F1BD-9056-BDE07BDD6BB5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6;p38">
              <a:extLst>
                <a:ext uri="{FF2B5EF4-FFF2-40B4-BE49-F238E27FC236}">
                  <a16:creationId xmlns:a16="http://schemas.microsoft.com/office/drawing/2014/main" xmlns="" id="{46428418-A835-383B-D262-6D74A331BEC2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7;p38">
              <a:extLst>
                <a:ext uri="{FF2B5EF4-FFF2-40B4-BE49-F238E27FC236}">
                  <a16:creationId xmlns:a16="http://schemas.microsoft.com/office/drawing/2014/main" xmlns="" id="{FBC14507-E375-9676-379D-5CFC48BC26F4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8;p38">
              <a:extLst>
                <a:ext uri="{FF2B5EF4-FFF2-40B4-BE49-F238E27FC236}">
                  <a16:creationId xmlns:a16="http://schemas.microsoft.com/office/drawing/2014/main" xmlns="" id="{D4AF2E8F-9EA8-0EB4-F620-B50FE1F4DF92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9;p38">
              <a:extLst>
                <a:ext uri="{FF2B5EF4-FFF2-40B4-BE49-F238E27FC236}">
                  <a16:creationId xmlns:a16="http://schemas.microsoft.com/office/drawing/2014/main" xmlns="" id="{4EC371F4-BD8A-7199-1DCC-9E09F7A440BF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70;p38">
              <a:extLst>
                <a:ext uri="{FF2B5EF4-FFF2-40B4-BE49-F238E27FC236}">
                  <a16:creationId xmlns:a16="http://schemas.microsoft.com/office/drawing/2014/main" xmlns="" id="{DDA3916C-15FB-25E1-233B-705D3E086B7A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71;p38">
              <a:extLst>
                <a:ext uri="{FF2B5EF4-FFF2-40B4-BE49-F238E27FC236}">
                  <a16:creationId xmlns:a16="http://schemas.microsoft.com/office/drawing/2014/main" xmlns="" id="{858D9DBA-0EFF-F9F0-6A2D-B8D6825C8958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2;p38">
              <a:extLst>
                <a:ext uri="{FF2B5EF4-FFF2-40B4-BE49-F238E27FC236}">
                  <a16:creationId xmlns:a16="http://schemas.microsoft.com/office/drawing/2014/main" xmlns="" id="{44B82C4F-8A28-5DE9-5125-5297C40104B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3;p38">
              <a:extLst>
                <a:ext uri="{FF2B5EF4-FFF2-40B4-BE49-F238E27FC236}">
                  <a16:creationId xmlns:a16="http://schemas.microsoft.com/office/drawing/2014/main" xmlns="" id="{09AAE7B5-0403-DCAE-FEDA-873E36219DCB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4;p38">
              <a:extLst>
                <a:ext uri="{FF2B5EF4-FFF2-40B4-BE49-F238E27FC236}">
                  <a16:creationId xmlns:a16="http://schemas.microsoft.com/office/drawing/2014/main" xmlns="" id="{3335A80F-7C8B-85CA-9F3C-27F432E00E3F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5;p38">
              <a:extLst>
                <a:ext uri="{FF2B5EF4-FFF2-40B4-BE49-F238E27FC236}">
                  <a16:creationId xmlns:a16="http://schemas.microsoft.com/office/drawing/2014/main" xmlns="" id="{7DE3F6C0-4B8E-2353-3F16-E60F2D8C7C1F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6;p38">
              <a:extLst>
                <a:ext uri="{FF2B5EF4-FFF2-40B4-BE49-F238E27FC236}">
                  <a16:creationId xmlns:a16="http://schemas.microsoft.com/office/drawing/2014/main" xmlns="" id="{FBBD3313-46C2-B122-8CF9-4122CE303C11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7;p38">
              <a:extLst>
                <a:ext uri="{FF2B5EF4-FFF2-40B4-BE49-F238E27FC236}">
                  <a16:creationId xmlns:a16="http://schemas.microsoft.com/office/drawing/2014/main" xmlns="" id="{9B354460-E80C-1129-C237-354AD619DD58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8;p38">
              <a:extLst>
                <a:ext uri="{FF2B5EF4-FFF2-40B4-BE49-F238E27FC236}">
                  <a16:creationId xmlns:a16="http://schemas.microsoft.com/office/drawing/2014/main" xmlns="" id="{81ADC150-481F-D9D3-FDF9-D099F2C2640C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9;p38">
              <a:extLst>
                <a:ext uri="{FF2B5EF4-FFF2-40B4-BE49-F238E27FC236}">
                  <a16:creationId xmlns:a16="http://schemas.microsoft.com/office/drawing/2014/main" xmlns="" id="{631015F3-232A-4B86-2A26-0283B798FE31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80;p38">
              <a:extLst>
                <a:ext uri="{FF2B5EF4-FFF2-40B4-BE49-F238E27FC236}">
                  <a16:creationId xmlns:a16="http://schemas.microsoft.com/office/drawing/2014/main" xmlns="" id="{D43A5080-00A8-97E4-AB8A-2B682F86801C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81;p38">
              <a:extLst>
                <a:ext uri="{FF2B5EF4-FFF2-40B4-BE49-F238E27FC236}">
                  <a16:creationId xmlns:a16="http://schemas.microsoft.com/office/drawing/2014/main" xmlns="" id="{5FE9C8BF-F6B7-FFD4-AB8D-DE0B7B475B34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2;p38">
              <a:extLst>
                <a:ext uri="{FF2B5EF4-FFF2-40B4-BE49-F238E27FC236}">
                  <a16:creationId xmlns:a16="http://schemas.microsoft.com/office/drawing/2014/main" xmlns="" id="{3B3D235C-CE08-3B7C-742E-CA7E5B8493AF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3;p38">
              <a:extLst>
                <a:ext uri="{FF2B5EF4-FFF2-40B4-BE49-F238E27FC236}">
                  <a16:creationId xmlns:a16="http://schemas.microsoft.com/office/drawing/2014/main" xmlns="" id="{FDEEB3E7-B63F-83D8-8242-B15CD60B2A0C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4;p38">
              <a:extLst>
                <a:ext uri="{FF2B5EF4-FFF2-40B4-BE49-F238E27FC236}">
                  <a16:creationId xmlns:a16="http://schemas.microsoft.com/office/drawing/2014/main" xmlns="" id="{E3BF1870-D39A-9A9B-82D6-436B54869DAE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5;p38">
              <a:extLst>
                <a:ext uri="{FF2B5EF4-FFF2-40B4-BE49-F238E27FC236}">
                  <a16:creationId xmlns:a16="http://schemas.microsoft.com/office/drawing/2014/main" xmlns="" id="{AB444399-42C4-BE42-B9EB-2271B30F008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6;p38">
              <a:extLst>
                <a:ext uri="{FF2B5EF4-FFF2-40B4-BE49-F238E27FC236}">
                  <a16:creationId xmlns:a16="http://schemas.microsoft.com/office/drawing/2014/main" xmlns="" id="{671E6DE2-0359-B829-EDF9-AA2F44557C0F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7;p38">
              <a:extLst>
                <a:ext uri="{FF2B5EF4-FFF2-40B4-BE49-F238E27FC236}">
                  <a16:creationId xmlns:a16="http://schemas.microsoft.com/office/drawing/2014/main" xmlns="" id="{AFC24987-D3EB-3E9C-9BC1-A0582526BAF3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8;p38">
              <a:extLst>
                <a:ext uri="{FF2B5EF4-FFF2-40B4-BE49-F238E27FC236}">
                  <a16:creationId xmlns:a16="http://schemas.microsoft.com/office/drawing/2014/main" xmlns="" id="{29A1D3CC-6713-BB86-38F1-BD6EA17EAF1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9;p38">
              <a:extLst>
                <a:ext uri="{FF2B5EF4-FFF2-40B4-BE49-F238E27FC236}">
                  <a16:creationId xmlns:a16="http://schemas.microsoft.com/office/drawing/2014/main" xmlns="" id="{2AAD08FA-AF7F-C8B3-59A5-1E67E79E040D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90;p38">
              <a:extLst>
                <a:ext uri="{FF2B5EF4-FFF2-40B4-BE49-F238E27FC236}">
                  <a16:creationId xmlns:a16="http://schemas.microsoft.com/office/drawing/2014/main" xmlns="" id="{47E02B9F-1DD7-F38D-06CE-7F52DD09DA87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91;p38">
              <a:extLst>
                <a:ext uri="{FF2B5EF4-FFF2-40B4-BE49-F238E27FC236}">
                  <a16:creationId xmlns:a16="http://schemas.microsoft.com/office/drawing/2014/main" xmlns="" id="{AE76E1B6-DCAE-B0E6-BE7A-F0D754696D2B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2;p38">
              <a:extLst>
                <a:ext uri="{FF2B5EF4-FFF2-40B4-BE49-F238E27FC236}">
                  <a16:creationId xmlns:a16="http://schemas.microsoft.com/office/drawing/2014/main" xmlns="" id="{8BD161F9-25D6-769C-E751-20EF23B1CCDA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3;p38">
              <a:extLst>
                <a:ext uri="{FF2B5EF4-FFF2-40B4-BE49-F238E27FC236}">
                  <a16:creationId xmlns:a16="http://schemas.microsoft.com/office/drawing/2014/main" xmlns="" id="{DB711C9D-8A8D-CDAB-C0A0-AA8388A1816F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4;p38">
              <a:extLst>
                <a:ext uri="{FF2B5EF4-FFF2-40B4-BE49-F238E27FC236}">
                  <a16:creationId xmlns:a16="http://schemas.microsoft.com/office/drawing/2014/main" xmlns="" id="{BFFF356C-F5DB-DF6C-68A8-3081E0EABD9A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5;p38">
              <a:extLst>
                <a:ext uri="{FF2B5EF4-FFF2-40B4-BE49-F238E27FC236}">
                  <a16:creationId xmlns:a16="http://schemas.microsoft.com/office/drawing/2014/main" xmlns="" id="{D0DEBA25-1930-9DBC-C3FE-BADCEC550614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6;p38">
              <a:extLst>
                <a:ext uri="{FF2B5EF4-FFF2-40B4-BE49-F238E27FC236}">
                  <a16:creationId xmlns:a16="http://schemas.microsoft.com/office/drawing/2014/main" xmlns="" id="{5192A69C-B02D-26F1-0D28-462AE9307491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7;p38">
              <a:extLst>
                <a:ext uri="{FF2B5EF4-FFF2-40B4-BE49-F238E27FC236}">
                  <a16:creationId xmlns:a16="http://schemas.microsoft.com/office/drawing/2014/main" xmlns="" id="{64D6BF7C-81E7-91CC-89E2-600C5E8DAA65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8;p38">
              <a:extLst>
                <a:ext uri="{FF2B5EF4-FFF2-40B4-BE49-F238E27FC236}">
                  <a16:creationId xmlns:a16="http://schemas.microsoft.com/office/drawing/2014/main" xmlns="" id="{B391BD34-23FD-C00C-2792-134A458498A3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9;p38">
              <a:extLst>
                <a:ext uri="{FF2B5EF4-FFF2-40B4-BE49-F238E27FC236}">
                  <a16:creationId xmlns:a16="http://schemas.microsoft.com/office/drawing/2014/main" xmlns="" id="{8B6183AB-298B-7586-FB89-05E3A07D617C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300;p38">
              <a:extLst>
                <a:ext uri="{FF2B5EF4-FFF2-40B4-BE49-F238E27FC236}">
                  <a16:creationId xmlns:a16="http://schemas.microsoft.com/office/drawing/2014/main" xmlns="" id="{74883404-F3E6-1F5D-C4D9-9D284F7AFC6D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301;p38">
              <a:extLst>
                <a:ext uri="{FF2B5EF4-FFF2-40B4-BE49-F238E27FC236}">
                  <a16:creationId xmlns:a16="http://schemas.microsoft.com/office/drawing/2014/main" xmlns="" id="{8007A1B0-66AD-FF11-C58F-07A8D413C3B8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2;p38">
              <a:extLst>
                <a:ext uri="{FF2B5EF4-FFF2-40B4-BE49-F238E27FC236}">
                  <a16:creationId xmlns:a16="http://schemas.microsoft.com/office/drawing/2014/main" xmlns="" id="{20D794E9-F94E-6CAB-AE2C-AA0EE177D8EA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3;p38">
              <a:extLst>
                <a:ext uri="{FF2B5EF4-FFF2-40B4-BE49-F238E27FC236}">
                  <a16:creationId xmlns:a16="http://schemas.microsoft.com/office/drawing/2014/main" xmlns="" id="{972DB10D-4B09-2191-5D5A-9E5B9DF8375E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4;p38">
              <a:extLst>
                <a:ext uri="{FF2B5EF4-FFF2-40B4-BE49-F238E27FC236}">
                  <a16:creationId xmlns:a16="http://schemas.microsoft.com/office/drawing/2014/main" xmlns="" id="{F0D9E55D-D68A-6AF6-5BB7-4B5172CDD913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5;p38">
              <a:extLst>
                <a:ext uri="{FF2B5EF4-FFF2-40B4-BE49-F238E27FC236}">
                  <a16:creationId xmlns:a16="http://schemas.microsoft.com/office/drawing/2014/main" xmlns="" id="{E4C11BAC-0CF5-A515-6732-EEBB32A4AC06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6;p38">
              <a:extLst>
                <a:ext uri="{FF2B5EF4-FFF2-40B4-BE49-F238E27FC236}">
                  <a16:creationId xmlns:a16="http://schemas.microsoft.com/office/drawing/2014/main" xmlns="" id="{41C97EA5-2118-43D1-F837-9ADC9FAC74B1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7;p38">
              <a:extLst>
                <a:ext uri="{FF2B5EF4-FFF2-40B4-BE49-F238E27FC236}">
                  <a16:creationId xmlns:a16="http://schemas.microsoft.com/office/drawing/2014/main" xmlns="" id="{B8712912-B697-AD5D-ED57-6E4E7DE1C7FC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8;p38">
              <a:extLst>
                <a:ext uri="{FF2B5EF4-FFF2-40B4-BE49-F238E27FC236}">
                  <a16:creationId xmlns:a16="http://schemas.microsoft.com/office/drawing/2014/main" xmlns="" id="{63A7C776-F456-7D4F-8982-914CA2D662EC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9;p38">
              <a:extLst>
                <a:ext uri="{FF2B5EF4-FFF2-40B4-BE49-F238E27FC236}">
                  <a16:creationId xmlns:a16="http://schemas.microsoft.com/office/drawing/2014/main" xmlns="" id="{619C93A8-1AE4-E24D-5434-96478B551E82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10;p38">
              <a:extLst>
                <a:ext uri="{FF2B5EF4-FFF2-40B4-BE49-F238E27FC236}">
                  <a16:creationId xmlns:a16="http://schemas.microsoft.com/office/drawing/2014/main" xmlns="" id="{FAA3CC53-4C3E-F73B-E202-E8BB28A5D139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11;p38">
              <a:extLst>
                <a:ext uri="{FF2B5EF4-FFF2-40B4-BE49-F238E27FC236}">
                  <a16:creationId xmlns:a16="http://schemas.microsoft.com/office/drawing/2014/main" xmlns="" id="{9715C0E6-EC51-1CB8-6EA0-312B0A9F26D1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2;p38">
              <a:extLst>
                <a:ext uri="{FF2B5EF4-FFF2-40B4-BE49-F238E27FC236}">
                  <a16:creationId xmlns:a16="http://schemas.microsoft.com/office/drawing/2014/main" xmlns="" id="{2F872231-1F27-43EF-6C24-EF716524CD8A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3;p38">
              <a:extLst>
                <a:ext uri="{FF2B5EF4-FFF2-40B4-BE49-F238E27FC236}">
                  <a16:creationId xmlns:a16="http://schemas.microsoft.com/office/drawing/2014/main" xmlns="" id="{1D344B8B-ED4E-7E26-F6A1-BF33915CF2C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4;p38">
              <a:extLst>
                <a:ext uri="{FF2B5EF4-FFF2-40B4-BE49-F238E27FC236}">
                  <a16:creationId xmlns:a16="http://schemas.microsoft.com/office/drawing/2014/main" xmlns="" id="{D1A5556A-8B2C-852D-77F4-6B75E73B8B28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5;p38">
              <a:extLst>
                <a:ext uri="{FF2B5EF4-FFF2-40B4-BE49-F238E27FC236}">
                  <a16:creationId xmlns:a16="http://schemas.microsoft.com/office/drawing/2014/main" xmlns="" id="{80D30684-029D-397E-0AC5-03C4D2D99E5E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6;p38">
              <a:extLst>
                <a:ext uri="{FF2B5EF4-FFF2-40B4-BE49-F238E27FC236}">
                  <a16:creationId xmlns:a16="http://schemas.microsoft.com/office/drawing/2014/main" xmlns="" id="{93262005-C6DA-4C42-D6FF-AB6D24556B39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7;p38">
              <a:extLst>
                <a:ext uri="{FF2B5EF4-FFF2-40B4-BE49-F238E27FC236}">
                  <a16:creationId xmlns:a16="http://schemas.microsoft.com/office/drawing/2014/main" xmlns="" id="{1534EB92-D70C-09BC-BE8D-11A72471FD50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8;p38">
              <a:extLst>
                <a:ext uri="{FF2B5EF4-FFF2-40B4-BE49-F238E27FC236}">
                  <a16:creationId xmlns:a16="http://schemas.microsoft.com/office/drawing/2014/main" xmlns="" id="{0BE822A1-925B-B74F-7A31-9E81D1BEC31F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9;p38">
              <a:extLst>
                <a:ext uri="{FF2B5EF4-FFF2-40B4-BE49-F238E27FC236}">
                  <a16:creationId xmlns:a16="http://schemas.microsoft.com/office/drawing/2014/main" xmlns="" id="{6B76AC60-2E35-E90C-36CF-FD576A634E5F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20;p38">
              <a:extLst>
                <a:ext uri="{FF2B5EF4-FFF2-40B4-BE49-F238E27FC236}">
                  <a16:creationId xmlns:a16="http://schemas.microsoft.com/office/drawing/2014/main" xmlns="" id="{38826779-F6E7-5836-D27D-718E201FA352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21;p38">
              <a:extLst>
                <a:ext uri="{FF2B5EF4-FFF2-40B4-BE49-F238E27FC236}">
                  <a16:creationId xmlns:a16="http://schemas.microsoft.com/office/drawing/2014/main" xmlns="" id="{E5964BB6-9BAD-A20B-056E-FB0549FEFBB7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2;p38">
              <a:extLst>
                <a:ext uri="{FF2B5EF4-FFF2-40B4-BE49-F238E27FC236}">
                  <a16:creationId xmlns:a16="http://schemas.microsoft.com/office/drawing/2014/main" xmlns="" id="{4D2CC1C5-D174-98E1-B340-DB33ECAD3963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3;p38">
              <a:extLst>
                <a:ext uri="{FF2B5EF4-FFF2-40B4-BE49-F238E27FC236}">
                  <a16:creationId xmlns:a16="http://schemas.microsoft.com/office/drawing/2014/main" xmlns="" id="{37E512CC-DC8C-18B0-D387-CF3805E54BAE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4;p38">
              <a:extLst>
                <a:ext uri="{FF2B5EF4-FFF2-40B4-BE49-F238E27FC236}">
                  <a16:creationId xmlns:a16="http://schemas.microsoft.com/office/drawing/2014/main" xmlns="" id="{78DAFC54-8C06-F9D2-6822-E0EEC5BFA2C0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5;p38">
              <a:extLst>
                <a:ext uri="{FF2B5EF4-FFF2-40B4-BE49-F238E27FC236}">
                  <a16:creationId xmlns:a16="http://schemas.microsoft.com/office/drawing/2014/main" xmlns="" id="{EAF0D552-7B56-CB59-3C12-675580D35DB4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6;p38">
              <a:extLst>
                <a:ext uri="{FF2B5EF4-FFF2-40B4-BE49-F238E27FC236}">
                  <a16:creationId xmlns:a16="http://schemas.microsoft.com/office/drawing/2014/main" xmlns="" id="{481C9BFE-1A0D-22C7-2F40-FF5A7C964F3E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7;p38">
              <a:extLst>
                <a:ext uri="{FF2B5EF4-FFF2-40B4-BE49-F238E27FC236}">
                  <a16:creationId xmlns:a16="http://schemas.microsoft.com/office/drawing/2014/main" xmlns="" id="{D5B3F96A-BAC6-3907-C13C-8BB0456365E0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8;p38">
              <a:extLst>
                <a:ext uri="{FF2B5EF4-FFF2-40B4-BE49-F238E27FC236}">
                  <a16:creationId xmlns:a16="http://schemas.microsoft.com/office/drawing/2014/main" xmlns="" id="{8CD2F0BE-8822-D2D7-33CF-C46CC68490C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9;p38">
              <a:extLst>
                <a:ext uri="{FF2B5EF4-FFF2-40B4-BE49-F238E27FC236}">
                  <a16:creationId xmlns:a16="http://schemas.microsoft.com/office/drawing/2014/main" xmlns="" id="{48D917D2-44D8-8829-4471-0C4C39E8F35D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30;p38">
              <a:extLst>
                <a:ext uri="{FF2B5EF4-FFF2-40B4-BE49-F238E27FC236}">
                  <a16:creationId xmlns:a16="http://schemas.microsoft.com/office/drawing/2014/main" xmlns="" id="{EA18FF14-DFAF-15F7-ABA0-F5DB5B7B4F28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31;p38">
              <a:extLst>
                <a:ext uri="{FF2B5EF4-FFF2-40B4-BE49-F238E27FC236}">
                  <a16:creationId xmlns:a16="http://schemas.microsoft.com/office/drawing/2014/main" xmlns="" id="{DD897A63-0F47-BA9E-F6A5-FD5BC1DCF05C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2;p38">
              <a:extLst>
                <a:ext uri="{FF2B5EF4-FFF2-40B4-BE49-F238E27FC236}">
                  <a16:creationId xmlns:a16="http://schemas.microsoft.com/office/drawing/2014/main" xmlns="" id="{3CA62B41-637F-F8E6-50CA-FFEB8E7C323A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3;p38">
              <a:extLst>
                <a:ext uri="{FF2B5EF4-FFF2-40B4-BE49-F238E27FC236}">
                  <a16:creationId xmlns:a16="http://schemas.microsoft.com/office/drawing/2014/main" xmlns="" id="{238C7202-391E-B7FC-081E-449260BED70C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4;p38">
              <a:extLst>
                <a:ext uri="{FF2B5EF4-FFF2-40B4-BE49-F238E27FC236}">
                  <a16:creationId xmlns:a16="http://schemas.microsoft.com/office/drawing/2014/main" xmlns="" id="{1F180997-AA8B-8915-5623-2D18A937E2EF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5;p38">
              <a:extLst>
                <a:ext uri="{FF2B5EF4-FFF2-40B4-BE49-F238E27FC236}">
                  <a16:creationId xmlns:a16="http://schemas.microsoft.com/office/drawing/2014/main" xmlns="" id="{05BE3855-B39D-FB72-F430-A97E46AC1DAF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6;p38">
              <a:extLst>
                <a:ext uri="{FF2B5EF4-FFF2-40B4-BE49-F238E27FC236}">
                  <a16:creationId xmlns:a16="http://schemas.microsoft.com/office/drawing/2014/main" xmlns="" id="{CA279AA5-5FCA-0C23-24F2-204A0279A8E4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7;p38">
              <a:extLst>
                <a:ext uri="{FF2B5EF4-FFF2-40B4-BE49-F238E27FC236}">
                  <a16:creationId xmlns:a16="http://schemas.microsoft.com/office/drawing/2014/main" xmlns="" id="{971DB8D8-6D68-5102-3F49-BDDFBACFADA5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8;p38">
              <a:extLst>
                <a:ext uri="{FF2B5EF4-FFF2-40B4-BE49-F238E27FC236}">
                  <a16:creationId xmlns:a16="http://schemas.microsoft.com/office/drawing/2014/main" xmlns="" id="{CE66D594-EEF3-B0E3-E845-9C49ECB0021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9;p38">
              <a:extLst>
                <a:ext uri="{FF2B5EF4-FFF2-40B4-BE49-F238E27FC236}">
                  <a16:creationId xmlns:a16="http://schemas.microsoft.com/office/drawing/2014/main" xmlns="" id="{59F3A9D8-5E19-15C6-F75E-77D89BA7C0B4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40;p38">
              <a:extLst>
                <a:ext uri="{FF2B5EF4-FFF2-40B4-BE49-F238E27FC236}">
                  <a16:creationId xmlns:a16="http://schemas.microsoft.com/office/drawing/2014/main" xmlns="" id="{CC2909ED-586D-08ED-029B-8DC09B3A4A60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41;p38">
              <a:extLst>
                <a:ext uri="{FF2B5EF4-FFF2-40B4-BE49-F238E27FC236}">
                  <a16:creationId xmlns:a16="http://schemas.microsoft.com/office/drawing/2014/main" xmlns="" id="{99A3C5B5-5EB2-22A3-1966-3F894FF2357E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2;p38">
              <a:extLst>
                <a:ext uri="{FF2B5EF4-FFF2-40B4-BE49-F238E27FC236}">
                  <a16:creationId xmlns:a16="http://schemas.microsoft.com/office/drawing/2014/main" xmlns="" id="{58AD03BD-2D0E-06C2-8A5F-E43732ABE871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3;p38">
              <a:extLst>
                <a:ext uri="{FF2B5EF4-FFF2-40B4-BE49-F238E27FC236}">
                  <a16:creationId xmlns:a16="http://schemas.microsoft.com/office/drawing/2014/main" xmlns="" id="{2A19B6FA-BCDD-C88A-AAD0-C477DC7D1368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4;p38">
              <a:extLst>
                <a:ext uri="{FF2B5EF4-FFF2-40B4-BE49-F238E27FC236}">
                  <a16:creationId xmlns:a16="http://schemas.microsoft.com/office/drawing/2014/main" xmlns="" id="{BA0642B9-1B60-78DF-F9F1-D8CA3DC65891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5;p38">
              <a:extLst>
                <a:ext uri="{FF2B5EF4-FFF2-40B4-BE49-F238E27FC236}">
                  <a16:creationId xmlns:a16="http://schemas.microsoft.com/office/drawing/2014/main" xmlns="" id="{AD836B1C-BADF-6FC5-D9A1-D4B38A69333E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6;p38">
              <a:extLst>
                <a:ext uri="{FF2B5EF4-FFF2-40B4-BE49-F238E27FC236}">
                  <a16:creationId xmlns:a16="http://schemas.microsoft.com/office/drawing/2014/main" xmlns="" id="{5FD5BB96-8F95-220E-FFF5-6CFBEEF033AF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7;p38">
              <a:extLst>
                <a:ext uri="{FF2B5EF4-FFF2-40B4-BE49-F238E27FC236}">
                  <a16:creationId xmlns:a16="http://schemas.microsoft.com/office/drawing/2014/main" xmlns="" id="{549541BE-14A8-B2A2-A1FA-858CFAD56AB3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8;p38">
              <a:extLst>
                <a:ext uri="{FF2B5EF4-FFF2-40B4-BE49-F238E27FC236}">
                  <a16:creationId xmlns:a16="http://schemas.microsoft.com/office/drawing/2014/main" xmlns="" id="{62AE35B9-6631-4E23-91EF-D0A2A0F612F2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9;p38">
              <a:extLst>
                <a:ext uri="{FF2B5EF4-FFF2-40B4-BE49-F238E27FC236}">
                  <a16:creationId xmlns:a16="http://schemas.microsoft.com/office/drawing/2014/main" xmlns="" id="{45E7801B-78AB-7F9E-ED4E-3F9FA6122890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50;p38">
              <a:extLst>
                <a:ext uri="{FF2B5EF4-FFF2-40B4-BE49-F238E27FC236}">
                  <a16:creationId xmlns:a16="http://schemas.microsoft.com/office/drawing/2014/main" xmlns="" id="{30CD2314-7F6D-9A3F-4D97-AEA8D8D56FCF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51;p38">
              <a:extLst>
                <a:ext uri="{FF2B5EF4-FFF2-40B4-BE49-F238E27FC236}">
                  <a16:creationId xmlns:a16="http://schemas.microsoft.com/office/drawing/2014/main" xmlns="" id="{66B4B4AA-AD29-FB3C-5C1F-8476F6E37C1F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2;p38">
              <a:extLst>
                <a:ext uri="{FF2B5EF4-FFF2-40B4-BE49-F238E27FC236}">
                  <a16:creationId xmlns:a16="http://schemas.microsoft.com/office/drawing/2014/main" xmlns="" id="{81A72196-020F-F2F5-29BC-EC78726A67D4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3;p38">
              <a:extLst>
                <a:ext uri="{FF2B5EF4-FFF2-40B4-BE49-F238E27FC236}">
                  <a16:creationId xmlns:a16="http://schemas.microsoft.com/office/drawing/2014/main" xmlns="" id="{BEE5D91C-CF0E-BE4F-5FBD-B0C7DB83F1D1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4;p38">
              <a:extLst>
                <a:ext uri="{FF2B5EF4-FFF2-40B4-BE49-F238E27FC236}">
                  <a16:creationId xmlns:a16="http://schemas.microsoft.com/office/drawing/2014/main" xmlns="" id="{B23F22AF-EABB-5698-4ED8-6C99EBE9266E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5;p38">
              <a:extLst>
                <a:ext uri="{FF2B5EF4-FFF2-40B4-BE49-F238E27FC236}">
                  <a16:creationId xmlns:a16="http://schemas.microsoft.com/office/drawing/2014/main" xmlns="" id="{5A9B3480-E7CF-CF04-3F0D-C8691A4967DD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6;p38">
              <a:extLst>
                <a:ext uri="{FF2B5EF4-FFF2-40B4-BE49-F238E27FC236}">
                  <a16:creationId xmlns:a16="http://schemas.microsoft.com/office/drawing/2014/main" xmlns="" id="{473675E6-4846-A1E4-48B1-A3E2114A16F7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7;p38">
              <a:extLst>
                <a:ext uri="{FF2B5EF4-FFF2-40B4-BE49-F238E27FC236}">
                  <a16:creationId xmlns:a16="http://schemas.microsoft.com/office/drawing/2014/main" xmlns="" id="{0728A411-BD78-9832-091A-BFBFC33DD021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8;p38">
              <a:extLst>
                <a:ext uri="{FF2B5EF4-FFF2-40B4-BE49-F238E27FC236}">
                  <a16:creationId xmlns:a16="http://schemas.microsoft.com/office/drawing/2014/main" xmlns="" id="{7FA1D1B0-8FE5-C162-EA29-B9D96F8B6E98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9;p38">
              <a:extLst>
                <a:ext uri="{FF2B5EF4-FFF2-40B4-BE49-F238E27FC236}">
                  <a16:creationId xmlns:a16="http://schemas.microsoft.com/office/drawing/2014/main" xmlns="" id="{A1E5856B-14F1-083A-2455-BC1CB8A0577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60;p38">
              <a:extLst>
                <a:ext uri="{FF2B5EF4-FFF2-40B4-BE49-F238E27FC236}">
                  <a16:creationId xmlns:a16="http://schemas.microsoft.com/office/drawing/2014/main" xmlns="" id="{139EDC9B-7E24-6171-665A-829E37451BAC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61;p38">
              <a:extLst>
                <a:ext uri="{FF2B5EF4-FFF2-40B4-BE49-F238E27FC236}">
                  <a16:creationId xmlns:a16="http://schemas.microsoft.com/office/drawing/2014/main" xmlns="" id="{8CABEA3A-00BB-8825-4F51-0DFBAE7838BB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2;p38">
              <a:extLst>
                <a:ext uri="{FF2B5EF4-FFF2-40B4-BE49-F238E27FC236}">
                  <a16:creationId xmlns:a16="http://schemas.microsoft.com/office/drawing/2014/main" xmlns="" id="{1A054A3C-BA73-A1BA-E3E4-04F7E7141FFC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3;p38">
              <a:extLst>
                <a:ext uri="{FF2B5EF4-FFF2-40B4-BE49-F238E27FC236}">
                  <a16:creationId xmlns:a16="http://schemas.microsoft.com/office/drawing/2014/main" xmlns="" id="{B413385D-AF2B-A5CF-9EED-CA9E1A8F1128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4;p38">
              <a:extLst>
                <a:ext uri="{FF2B5EF4-FFF2-40B4-BE49-F238E27FC236}">
                  <a16:creationId xmlns:a16="http://schemas.microsoft.com/office/drawing/2014/main" xmlns="" id="{5ADAE744-B9AA-E449-8DD7-6A4A95875F55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5;p38">
              <a:extLst>
                <a:ext uri="{FF2B5EF4-FFF2-40B4-BE49-F238E27FC236}">
                  <a16:creationId xmlns:a16="http://schemas.microsoft.com/office/drawing/2014/main" xmlns="" id="{A43A16BC-B523-DE4E-F93A-4DE7EAB515A9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6;p38">
              <a:extLst>
                <a:ext uri="{FF2B5EF4-FFF2-40B4-BE49-F238E27FC236}">
                  <a16:creationId xmlns:a16="http://schemas.microsoft.com/office/drawing/2014/main" xmlns="" id="{B037050B-2F06-953D-FA4D-BB9C93E6C7AE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7;p38">
              <a:extLst>
                <a:ext uri="{FF2B5EF4-FFF2-40B4-BE49-F238E27FC236}">
                  <a16:creationId xmlns:a16="http://schemas.microsoft.com/office/drawing/2014/main" xmlns="" id="{6F07C2DE-C595-A587-618A-EC6FC89DD38D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8;p38">
              <a:extLst>
                <a:ext uri="{FF2B5EF4-FFF2-40B4-BE49-F238E27FC236}">
                  <a16:creationId xmlns:a16="http://schemas.microsoft.com/office/drawing/2014/main" xmlns="" id="{0C98F681-ED47-C198-44B5-91679F2845D7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9;p38">
              <a:extLst>
                <a:ext uri="{FF2B5EF4-FFF2-40B4-BE49-F238E27FC236}">
                  <a16:creationId xmlns:a16="http://schemas.microsoft.com/office/drawing/2014/main" xmlns="" id="{06D89127-DB24-D160-5A59-12342FC4B41B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70;p38">
              <a:extLst>
                <a:ext uri="{FF2B5EF4-FFF2-40B4-BE49-F238E27FC236}">
                  <a16:creationId xmlns:a16="http://schemas.microsoft.com/office/drawing/2014/main" xmlns="" id="{D28ED737-8CE9-8EC7-2826-EA16D2E5112B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71;p38">
              <a:extLst>
                <a:ext uri="{FF2B5EF4-FFF2-40B4-BE49-F238E27FC236}">
                  <a16:creationId xmlns:a16="http://schemas.microsoft.com/office/drawing/2014/main" xmlns="" id="{E5B0B044-B176-C6D3-431F-3FF77BFD31FD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2;p38">
              <a:extLst>
                <a:ext uri="{FF2B5EF4-FFF2-40B4-BE49-F238E27FC236}">
                  <a16:creationId xmlns:a16="http://schemas.microsoft.com/office/drawing/2014/main" xmlns="" id="{BB068EA2-4530-0A8D-9841-0227D9B0460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3;p38">
              <a:extLst>
                <a:ext uri="{FF2B5EF4-FFF2-40B4-BE49-F238E27FC236}">
                  <a16:creationId xmlns:a16="http://schemas.microsoft.com/office/drawing/2014/main" xmlns="" id="{4E8B8849-1503-EAE7-A1C2-6CA6009D833E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4;p38">
              <a:extLst>
                <a:ext uri="{FF2B5EF4-FFF2-40B4-BE49-F238E27FC236}">
                  <a16:creationId xmlns:a16="http://schemas.microsoft.com/office/drawing/2014/main" xmlns="" id="{93209DB4-EFC7-A1C0-0EC0-C99ACAFAEABD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5;p38">
              <a:extLst>
                <a:ext uri="{FF2B5EF4-FFF2-40B4-BE49-F238E27FC236}">
                  <a16:creationId xmlns:a16="http://schemas.microsoft.com/office/drawing/2014/main" xmlns="" id="{4F67AE8B-F0F8-E6E2-2A35-646C2445F6BE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6;p38">
              <a:extLst>
                <a:ext uri="{FF2B5EF4-FFF2-40B4-BE49-F238E27FC236}">
                  <a16:creationId xmlns:a16="http://schemas.microsoft.com/office/drawing/2014/main" xmlns="" id="{F4CA9FD9-C538-6D76-889E-BFE45CCCE3D0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7;p38">
              <a:extLst>
                <a:ext uri="{FF2B5EF4-FFF2-40B4-BE49-F238E27FC236}">
                  <a16:creationId xmlns:a16="http://schemas.microsoft.com/office/drawing/2014/main" xmlns="" id="{2001F135-17F0-569F-CA99-648AE9FE0862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8;p38">
              <a:extLst>
                <a:ext uri="{FF2B5EF4-FFF2-40B4-BE49-F238E27FC236}">
                  <a16:creationId xmlns:a16="http://schemas.microsoft.com/office/drawing/2014/main" xmlns="" id="{E4D3952F-9AF7-D68E-95C6-FBDFE0A0F83B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9;p38">
              <a:extLst>
                <a:ext uri="{FF2B5EF4-FFF2-40B4-BE49-F238E27FC236}">
                  <a16:creationId xmlns:a16="http://schemas.microsoft.com/office/drawing/2014/main" xmlns="" id="{4E17E5A8-E03D-B5AC-9EB8-D1140F32EEA9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80;p38">
              <a:extLst>
                <a:ext uri="{FF2B5EF4-FFF2-40B4-BE49-F238E27FC236}">
                  <a16:creationId xmlns:a16="http://schemas.microsoft.com/office/drawing/2014/main" xmlns="" id="{8ECF98E3-3390-F3EA-8F51-3EF37473C49C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81;p38">
              <a:extLst>
                <a:ext uri="{FF2B5EF4-FFF2-40B4-BE49-F238E27FC236}">
                  <a16:creationId xmlns:a16="http://schemas.microsoft.com/office/drawing/2014/main" xmlns="" id="{7646CBAC-4E18-D9F3-2227-D1EA2F753238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2;p38">
              <a:extLst>
                <a:ext uri="{FF2B5EF4-FFF2-40B4-BE49-F238E27FC236}">
                  <a16:creationId xmlns:a16="http://schemas.microsoft.com/office/drawing/2014/main" xmlns="" id="{1CAA18A4-96BE-6785-2822-D8EC1758D217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3;p38">
              <a:extLst>
                <a:ext uri="{FF2B5EF4-FFF2-40B4-BE49-F238E27FC236}">
                  <a16:creationId xmlns:a16="http://schemas.microsoft.com/office/drawing/2014/main" xmlns="" id="{6372CCB0-053F-3FF3-8BE3-E9EE30FA7B14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4;p38">
              <a:extLst>
                <a:ext uri="{FF2B5EF4-FFF2-40B4-BE49-F238E27FC236}">
                  <a16:creationId xmlns:a16="http://schemas.microsoft.com/office/drawing/2014/main" xmlns="" id="{19AF14FD-B9C9-CD73-D1DB-21B69142D909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5;p38">
              <a:extLst>
                <a:ext uri="{FF2B5EF4-FFF2-40B4-BE49-F238E27FC236}">
                  <a16:creationId xmlns:a16="http://schemas.microsoft.com/office/drawing/2014/main" xmlns="" id="{620ACF39-A969-5F2A-AF39-FEA3327D1574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6;p38">
              <a:extLst>
                <a:ext uri="{FF2B5EF4-FFF2-40B4-BE49-F238E27FC236}">
                  <a16:creationId xmlns:a16="http://schemas.microsoft.com/office/drawing/2014/main" xmlns="" id="{7CB929D7-43A9-5B12-077A-5A39F4E4D93C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7;p38">
              <a:extLst>
                <a:ext uri="{FF2B5EF4-FFF2-40B4-BE49-F238E27FC236}">
                  <a16:creationId xmlns:a16="http://schemas.microsoft.com/office/drawing/2014/main" xmlns="" id="{FDD305A1-651D-E46E-AEE2-16151BAF1080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8;p38">
              <a:extLst>
                <a:ext uri="{FF2B5EF4-FFF2-40B4-BE49-F238E27FC236}">
                  <a16:creationId xmlns:a16="http://schemas.microsoft.com/office/drawing/2014/main" xmlns="" id="{F8627FEA-3911-3231-2DB7-2910608647E9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9;p38">
              <a:extLst>
                <a:ext uri="{FF2B5EF4-FFF2-40B4-BE49-F238E27FC236}">
                  <a16:creationId xmlns:a16="http://schemas.microsoft.com/office/drawing/2014/main" xmlns="" id="{EE4478B8-9E31-408E-DFBF-4A2D6AB43654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90;p38">
              <a:extLst>
                <a:ext uri="{FF2B5EF4-FFF2-40B4-BE49-F238E27FC236}">
                  <a16:creationId xmlns:a16="http://schemas.microsoft.com/office/drawing/2014/main" xmlns="" id="{B648E034-1C1C-CB62-0B72-CD3194BFC2DC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91;p38">
              <a:extLst>
                <a:ext uri="{FF2B5EF4-FFF2-40B4-BE49-F238E27FC236}">
                  <a16:creationId xmlns:a16="http://schemas.microsoft.com/office/drawing/2014/main" xmlns="" id="{AB54FD85-8FB9-8097-1AC7-48AEEC32CD22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2;p38">
              <a:extLst>
                <a:ext uri="{FF2B5EF4-FFF2-40B4-BE49-F238E27FC236}">
                  <a16:creationId xmlns:a16="http://schemas.microsoft.com/office/drawing/2014/main" xmlns="" id="{5678B93D-B973-5DE4-293D-8EB069308234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3;p38">
              <a:extLst>
                <a:ext uri="{FF2B5EF4-FFF2-40B4-BE49-F238E27FC236}">
                  <a16:creationId xmlns:a16="http://schemas.microsoft.com/office/drawing/2014/main" xmlns="" id="{87DF434D-FE4F-C553-1B2A-DB2229904EB9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4;p38">
              <a:extLst>
                <a:ext uri="{FF2B5EF4-FFF2-40B4-BE49-F238E27FC236}">
                  <a16:creationId xmlns:a16="http://schemas.microsoft.com/office/drawing/2014/main" xmlns="" id="{5BCB645A-04E2-0A26-97F0-216AC82C8332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5;p38">
              <a:extLst>
                <a:ext uri="{FF2B5EF4-FFF2-40B4-BE49-F238E27FC236}">
                  <a16:creationId xmlns:a16="http://schemas.microsoft.com/office/drawing/2014/main" xmlns="" id="{59382A20-8FB3-56F3-5371-F34926483568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6;p38">
              <a:extLst>
                <a:ext uri="{FF2B5EF4-FFF2-40B4-BE49-F238E27FC236}">
                  <a16:creationId xmlns:a16="http://schemas.microsoft.com/office/drawing/2014/main" xmlns="" id="{AB0880A3-FBFF-1F97-11B7-AB3FE13D6CC7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7;p38">
              <a:extLst>
                <a:ext uri="{FF2B5EF4-FFF2-40B4-BE49-F238E27FC236}">
                  <a16:creationId xmlns:a16="http://schemas.microsoft.com/office/drawing/2014/main" xmlns="" id="{59075DB3-8FD4-E162-7FE8-D75E32B586FD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8;p38">
              <a:extLst>
                <a:ext uri="{FF2B5EF4-FFF2-40B4-BE49-F238E27FC236}">
                  <a16:creationId xmlns:a16="http://schemas.microsoft.com/office/drawing/2014/main" xmlns="" id="{EF9DCC09-9430-4D75-6592-6C3B263FB834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9;p38">
              <a:extLst>
                <a:ext uri="{FF2B5EF4-FFF2-40B4-BE49-F238E27FC236}">
                  <a16:creationId xmlns:a16="http://schemas.microsoft.com/office/drawing/2014/main" xmlns="" id="{1265106C-7076-D860-0041-7F653B31E69A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400;p38">
              <a:extLst>
                <a:ext uri="{FF2B5EF4-FFF2-40B4-BE49-F238E27FC236}">
                  <a16:creationId xmlns:a16="http://schemas.microsoft.com/office/drawing/2014/main" xmlns="" id="{2F7F16AD-BA9D-817C-4AB3-C64787072DBC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401;p38">
              <a:extLst>
                <a:ext uri="{FF2B5EF4-FFF2-40B4-BE49-F238E27FC236}">
                  <a16:creationId xmlns:a16="http://schemas.microsoft.com/office/drawing/2014/main" xmlns="" id="{5D5C74C6-872E-FD62-6064-0E585257596C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2;p38">
              <a:extLst>
                <a:ext uri="{FF2B5EF4-FFF2-40B4-BE49-F238E27FC236}">
                  <a16:creationId xmlns:a16="http://schemas.microsoft.com/office/drawing/2014/main" xmlns="" id="{545D62CB-8ACC-1617-B787-AAF1552D07BF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3;p38">
              <a:extLst>
                <a:ext uri="{FF2B5EF4-FFF2-40B4-BE49-F238E27FC236}">
                  <a16:creationId xmlns:a16="http://schemas.microsoft.com/office/drawing/2014/main" xmlns="" id="{1883EDC5-0613-62DD-65C5-94C090ADDEB9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4;p38">
              <a:extLst>
                <a:ext uri="{FF2B5EF4-FFF2-40B4-BE49-F238E27FC236}">
                  <a16:creationId xmlns:a16="http://schemas.microsoft.com/office/drawing/2014/main" xmlns="" id="{32D16A59-BBF6-BC1A-1E1C-003A0112CA91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5;p38">
              <a:extLst>
                <a:ext uri="{FF2B5EF4-FFF2-40B4-BE49-F238E27FC236}">
                  <a16:creationId xmlns:a16="http://schemas.microsoft.com/office/drawing/2014/main" xmlns="" id="{80DBD5F8-326C-6ED2-1EA5-1118F1B37CFC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6;p38">
              <a:extLst>
                <a:ext uri="{FF2B5EF4-FFF2-40B4-BE49-F238E27FC236}">
                  <a16:creationId xmlns:a16="http://schemas.microsoft.com/office/drawing/2014/main" xmlns="" id="{114BD972-7E95-2858-9E31-5B6C17BBB40F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7;p38">
              <a:extLst>
                <a:ext uri="{FF2B5EF4-FFF2-40B4-BE49-F238E27FC236}">
                  <a16:creationId xmlns:a16="http://schemas.microsoft.com/office/drawing/2014/main" xmlns="" id="{8AA0B2D5-E903-669C-0849-33EFE65C28D8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8;p38">
              <a:extLst>
                <a:ext uri="{FF2B5EF4-FFF2-40B4-BE49-F238E27FC236}">
                  <a16:creationId xmlns:a16="http://schemas.microsoft.com/office/drawing/2014/main" xmlns="" id="{DBE42BD9-318F-66ED-F0CD-97DB27AA1EA3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9;p38">
              <a:extLst>
                <a:ext uri="{FF2B5EF4-FFF2-40B4-BE49-F238E27FC236}">
                  <a16:creationId xmlns:a16="http://schemas.microsoft.com/office/drawing/2014/main" xmlns="" id="{BB96033D-1D91-80A4-C45D-36CDB4A0534F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10;p38">
              <a:extLst>
                <a:ext uri="{FF2B5EF4-FFF2-40B4-BE49-F238E27FC236}">
                  <a16:creationId xmlns:a16="http://schemas.microsoft.com/office/drawing/2014/main" xmlns="" id="{AE4C97D8-81F9-97B3-B626-61DCA8EA371B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11;p38">
              <a:extLst>
                <a:ext uri="{FF2B5EF4-FFF2-40B4-BE49-F238E27FC236}">
                  <a16:creationId xmlns:a16="http://schemas.microsoft.com/office/drawing/2014/main" xmlns="" id="{77923415-D41A-446D-107D-47610DA0AADE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2;p38">
              <a:extLst>
                <a:ext uri="{FF2B5EF4-FFF2-40B4-BE49-F238E27FC236}">
                  <a16:creationId xmlns:a16="http://schemas.microsoft.com/office/drawing/2014/main" xmlns="" id="{AB9F0E33-C1CD-6FC9-4CBA-6515BA743DDA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3;p38">
              <a:extLst>
                <a:ext uri="{FF2B5EF4-FFF2-40B4-BE49-F238E27FC236}">
                  <a16:creationId xmlns:a16="http://schemas.microsoft.com/office/drawing/2014/main" xmlns="" id="{AEB06F4B-3CB7-D3C1-EDC7-BFEE7E2731C1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4;p38">
              <a:extLst>
                <a:ext uri="{FF2B5EF4-FFF2-40B4-BE49-F238E27FC236}">
                  <a16:creationId xmlns:a16="http://schemas.microsoft.com/office/drawing/2014/main" xmlns="" id="{EE3C64D3-A1EC-A308-AD53-66EFD132E010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5;p38">
              <a:extLst>
                <a:ext uri="{FF2B5EF4-FFF2-40B4-BE49-F238E27FC236}">
                  <a16:creationId xmlns:a16="http://schemas.microsoft.com/office/drawing/2014/main" xmlns="" id="{998B034E-7A94-9935-7502-ACF5E79D981E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6;p38">
              <a:extLst>
                <a:ext uri="{FF2B5EF4-FFF2-40B4-BE49-F238E27FC236}">
                  <a16:creationId xmlns:a16="http://schemas.microsoft.com/office/drawing/2014/main" xmlns="" id="{FA6A45FA-404D-7CE3-EC34-54EAEBE19ECF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7;p38">
              <a:extLst>
                <a:ext uri="{FF2B5EF4-FFF2-40B4-BE49-F238E27FC236}">
                  <a16:creationId xmlns:a16="http://schemas.microsoft.com/office/drawing/2014/main" xmlns="" id="{DE12A15B-6367-A3CF-315E-67FE2E1E4699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8;p38">
              <a:extLst>
                <a:ext uri="{FF2B5EF4-FFF2-40B4-BE49-F238E27FC236}">
                  <a16:creationId xmlns:a16="http://schemas.microsoft.com/office/drawing/2014/main" xmlns="" id="{70ED33BF-4E5F-42C1-CAE1-71419C8C07A6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9;p38">
              <a:extLst>
                <a:ext uri="{FF2B5EF4-FFF2-40B4-BE49-F238E27FC236}">
                  <a16:creationId xmlns:a16="http://schemas.microsoft.com/office/drawing/2014/main" xmlns="" id="{F4E79E31-4F52-B22E-4799-E73EAF824C8C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20;p38">
              <a:extLst>
                <a:ext uri="{FF2B5EF4-FFF2-40B4-BE49-F238E27FC236}">
                  <a16:creationId xmlns:a16="http://schemas.microsoft.com/office/drawing/2014/main" xmlns="" id="{79B750CF-1AED-A82C-E03B-1C2C70C64697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21;p38">
              <a:extLst>
                <a:ext uri="{FF2B5EF4-FFF2-40B4-BE49-F238E27FC236}">
                  <a16:creationId xmlns:a16="http://schemas.microsoft.com/office/drawing/2014/main" xmlns="" id="{6703ADB2-487D-48DC-FBE6-1AF10557C95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2;p38">
              <a:extLst>
                <a:ext uri="{FF2B5EF4-FFF2-40B4-BE49-F238E27FC236}">
                  <a16:creationId xmlns:a16="http://schemas.microsoft.com/office/drawing/2014/main" xmlns="" id="{F8EE1ECB-6CEF-94CC-0EE1-2C6B075DEBD6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3;p38">
              <a:extLst>
                <a:ext uri="{FF2B5EF4-FFF2-40B4-BE49-F238E27FC236}">
                  <a16:creationId xmlns:a16="http://schemas.microsoft.com/office/drawing/2014/main" xmlns="" id="{7DAEA6DD-2BB1-C371-0110-9FF445C94ACA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4;p38">
              <a:extLst>
                <a:ext uri="{FF2B5EF4-FFF2-40B4-BE49-F238E27FC236}">
                  <a16:creationId xmlns:a16="http://schemas.microsoft.com/office/drawing/2014/main" xmlns="" id="{A1F0C298-A026-3D9A-9EF1-30B62AABA2D6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5;p38">
              <a:extLst>
                <a:ext uri="{FF2B5EF4-FFF2-40B4-BE49-F238E27FC236}">
                  <a16:creationId xmlns:a16="http://schemas.microsoft.com/office/drawing/2014/main" xmlns="" id="{67E4F010-A828-C484-AF4C-BAC91060C64A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6;p38">
              <a:extLst>
                <a:ext uri="{FF2B5EF4-FFF2-40B4-BE49-F238E27FC236}">
                  <a16:creationId xmlns:a16="http://schemas.microsoft.com/office/drawing/2014/main" xmlns="" id="{E8512FC3-A59C-A1E7-A788-E7ECECA4DA31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7;p38">
              <a:extLst>
                <a:ext uri="{FF2B5EF4-FFF2-40B4-BE49-F238E27FC236}">
                  <a16:creationId xmlns:a16="http://schemas.microsoft.com/office/drawing/2014/main" xmlns="" id="{4E2BBC6B-37E8-D8A5-EF1F-A3F03373788F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8;p38">
              <a:extLst>
                <a:ext uri="{FF2B5EF4-FFF2-40B4-BE49-F238E27FC236}">
                  <a16:creationId xmlns:a16="http://schemas.microsoft.com/office/drawing/2014/main" xmlns="" id="{5755523A-7BE1-5DAB-02B9-2EAF71A9DFE7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9;p38">
              <a:extLst>
                <a:ext uri="{FF2B5EF4-FFF2-40B4-BE49-F238E27FC236}">
                  <a16:creationId xmlns:a16="http://schemas.microsoft.com/office/drawing/2014/main" xmlns="" id="{0922E939-1BB3-8924-E9CB-87D20A034A8F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30;p38">
              <a:extLst>
                <a:ext uri="{FF2B5EF4-FFF2-40B4-BE49-F238E27FC236}">
                  <a16:creationId xmlns:a16="http://schemas.microsoft.com/office/drawing/2014/main" xmlns="" id="{69AECBD0-007F-8EB0-033D-F86AC584647B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31;p38">
              <a:extLst>
                <a:ext uri="{FF2B5EF4-FFF2-40B4-BE49-F238E27FC236}">
                  <a16:creationId xmlns:a16="http://schemas.microsoft.com/office/drawing/2014/main" xmlns="" id="{4F0139BF-20D7-1100-53D1-A2F19750954F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2;p38">
              <a:extLst>
                <a:ext uri="{FF2B5EF4-FFF2-40B4-BE49-F238E27FC236}">
                  <a16:creationId xmlns:a16="http://schemas.microsoft.com/office/drawing/2014/main" xmlns="" id="{908C3572-1E7A-5ABD-C331-7E459829FA5A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3;p38">
              <a:extLst>
                <a:ext uri="{FF2B5EF4-FFF2-40B4-BE49-F238E27FC236}">
                  <a16:creationId xmlns:a16="http://schemas.microsoft.com/office/drawing/2014/main" xmlns="" id="{9E338CC5-C8E7-7A4B-F3F8-3004A8E498B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4;p38">
              <a:extLst>
                <a:ext uri="{FF2B5EF4-FFF2-40B4-BE49-F238E27FC236}">
                  <a16:creationId xmlns:a16="http://schemas.microsoft.com/office/drawing/2014/main" xmlns="" id="{E426D4BC-92F8-C143-64E5-B2B60329060B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5;p38">
              <a:extLst>
                <a:ext uri="{FF2B5EF4-FFF2-40B4-BE49-F238E27FC236}">
                  <a16:creationId xmlns:a16="http://schemas.microsoft.com/office/drawing/2014/main" xmlns="" id="{824A793F-0D80-05B3-7DA5-E8E6CEFC65B5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6;p38">
              <a:extLst>
                <a:ext uri="{FF2B5EF4-FFF2-40B4-BE49-F238E27FC236}">
                  <a16:creationId xmlns:a16="http://schemas.microsoft.com/office/drawing/2014/main" xmlns="" id="{568BE691-75CA-3F28-E83C-8A4344AB9C53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7;p38">
              <a:extLst>
                <a:ext uri="{FF2B5EF4-FFF2-40B4-BE49-F238E27FC236}">
                  <a16:creationId xmlns:a16="http://schemas.microsoft.com/office/drawing/2014/main" xmlns="" id="{C1F15CFC-DAEC-43D9-61ED-6E7221F196D4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8;p38">
              <a:extLst>
                <a:ext uri="{FF2B5EF4-FFF2-40B4-BE49-F238E27FC236}">
                  <a16:creationId xmlns:a16="http://schemas.microsoft.com/office/drawing/2014/main" xmlns="" id="{601BA7DE-7ABC-08EF-27ED-6BD5BEB86238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9;p38">
              <a:extLst>
                <a:ext uri="{FF2B5EF4-FFF2-40B4-BE49-F238E27FC236}">
                  <a16:creationId xmlns:a16="http://schemas.microsoft.com/office/drawing/2014/main" xmlns="" id="{5AA60F13-9F32-5F06-C710-F25A872379C6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40;p38">
              <a:extLst>
                <a:ext uri="{FF2B5EF4-FFF2-40B4-BE49-F238E27FC236}">
                  <a16:creationId xmlns:a16="http://schemas.microsoft.com/office/drawing/2014/main" xmlns="" id="{1610D5FD-90EB-0D7C-D295-D28935AB354A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41;p38">
              <a:extLst>
                <a:ext uri="{FF2B5EF4-FFF2-40B4-BE49-F238E27FC236}">
                  <a16:creationId xmlns:a16="http://schemas.microsoft.com/office/drawing/2014/main" xmlns="" id="{E5FA028F-CADA-A086-A3ED-9AD39124B9E0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2;p38">
              <a:extLst>
                <a:ext uri="{FF2B5EF4-FFF2-40B4-BE49-F238E27FC236}">
                  <a16:creationId xmlns:a16="http://schemas.microsoft.com/office/drawing/2014/main" xmlns="" id="{6D4A3E6C-A2D9-50CE-3571-59184483E795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3;p38">
              <a:extLst>
                <a:ext uri="{FF2B5EF4-FFF2-40B4-BE49-F238E27FC236}">
                  <a16:creationId xmlns:a16="http://schemas.microsoft.com/office/drawing/2014/main" xmlns="" id="{61878581-936B-131F-9EB2-0E77F3DA6C8B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4;p38">
              <a:extLst>
                <a:ext uri="{FF2B5EF4-FFF2-40B4-BE49-F238E27FC236}">
                  <a16:creationId xmlns:a16="http://schemas.microsoft.com/office/drawing/2014/main" xmlns="" id="{701D1A3E-6806-18B2-286D-C67664EBCF75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5;p38">
              <a:extLst>
                <a:ext uri="{FF2B5EF4-FFF2-40B4-BE49-F238E27FC236}">
                  <a16:creationId xmlns:a16="http://schemas.microsoft.com/office/drawing/2014/main" xmlns="" id="{1560671E-14C9-1E8A-B0A4-C895234C6708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6;p38">
              <a:extLst>
                <a:ext uri="{FF2B5EF4-FFF2-40B4-BE49-F238E27FC236}">
                  <a16:creationId xmlns:a16="http://schemas.microsoft.com/office/drawing/2014/main" xmlns="" id="{0E294B8F-2445-735D-9E2A-481D4D4F443D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7;p38">
              <a:extLst>
                <a:ext uri="{FF2B5EF4-FFF2-40B4-BE49-F238E27FC236}">
                  <a16:creationId xmlns:a16="http://schemas.microsoft.com/office/drawing/2014/main" xmlns="" id="{8BF04E30-50AC-33E3-7C62-3B0718C26B20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8;p38">
              <a:extLst>
                <a:ext uri="{FF2B5EF4-FFF2-40B4-BE49-F238E27FC236}">
                  <a16:creationId xmlns:a16="http://schemas.microsoft.com/office/drawing/2014/main" xmlns="" id="{09397B88-8C49-1B0D-777C-91CFD452E768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9;p38">
              <a:extLst>
                <a:ext uri="{FF2B5EF4-FFF2-40B4-BE49-F238E27FC236}">
                  <a16:creationId xmlns:a16="http://schemas.microsoft.com/office/drawing/2014/main" xmlns="" id="{3A4B5D86-60E7-144E-F142-6C71075F3332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50;p38">
              <a:extLst>
                <a:ext uri="{FF2B5EF4-FFF2-40B4-BE49-F238E27FC236}">
                  <a16:creationId xmlns:a16="http://schemas.microsoft.com/office/drawing/2014/main" xmlns="" id="{2C6248F4-E820-EC9B-616A-A34D3357BCEA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51;p38">
              <a:extLst>
                <a:ext uri="{FF2B5EF4-FFF2-40B4-BE49-F238E27FC236}">
                  <a16:creationId xmlns:a16="http://schemas.microsoft.com/office/drawing/2014/main" xmlns="" id="{D88CA504-1F1C-35ED-B657-080743E109EC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2;p38">
              <a:extLst>
                <a:ext uri="{FF2B5EF4-FFF2-40B4-BE49-F238E27FC236}">
                  <a16:creationId xmlns:a16="http://schemas.microsoft.com/office/drawing/2014/main" xmlns="" id="{698DCC7A-DB73-E1CD-7F81-C2FAED66C4A3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3;p38">
              <a:extLst>
                <a:ext uri="{FF2B5EF4-FFF2-40B4-BE49-F238E27FC236}">
                  <a16:creationId xmlns:a16="http://schemas.microsoft.com/office/drawing/2014/main" xmlns="" id="{25EF492D-5BB9-5A7A-A44B-8638C8A17F1D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4;p38">
              <a:extLst>
                <a:ext uri="{FF2B5EF4-FFF2-40B4-BE49-F238E27FC236}">
                  <a16:creationId xmlns:a16="http://schemas.microsoft.com/office/drawing/2014/main" xmlns="" id="{E1687EE9-6E0D-C5A4-5DC4-753C61878FF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5;p38">
              <a:extLst>
                <a:ext uri="{FF2B5EF4-FFF2-40B4-BE49-F238E27FC236}">
                  <a16:creationId xmlns:a16="http://schemas.microsoft.com/office/drawing/2014/main" xmlns="" id="{BF223E66-A870-F0DE-6BAA-20201979404A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6;p38">
              <a:extLst>
                <a:ext uri="{FF2B5EF4-FFF2-40B4-BE49-F238E27FC236}">
                  <a16:creationId xmlns:a16="http://schemas.microsoft.com/office/drawing/2014/main" xmlns="" id="{E7A04965-0544-8C56-1FD0-5A5619DD2C35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7;p38">
              <a:extLst>
                <a:ext uri="{FF2B5EF4-FFF2-40B4-BE49-F238E27FC236}">
                  <a16:creationId xmlns:a16="http://schemas.microsoft.com/office/drawing/2014/main" xmlns="" id="{5EB26988-BB89-257F-74FE-D5E5A5BE8757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8;p38">
              <a:extLst>
                <a:ext uri="{FF2B5EF4-FFF2-40B4-BE49-F238E27FC236}">
                  <a16:creationId xmlns:a16="http://schemas.microsoft.com/office/drawing/2014/main" xmlns="" id="{4110E66A-9E1F-3475-DD19-349C54A45D1C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9;p38">
              <a:extLst>
                <a:ext uri="{FF2B5EF4-FFF2-40B4-BE49-F238E27FC236}">
                  <a16:creationId xmlns:a16="http://schemas.microsoft.com/office/drawing/2014/main" xmlns="" id="{A8133770-C8DD-1C85-2380-1B30E67D476F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60;p38">
              <a:extLst>
                <a:ext uri="{FF2B5EF4-FFF2-40B4-BE49-F238E27FC236}">
                  <a16:creationId xmlns:a16="http://schemas.microsoft.com/office/drawing/2014/main" xmlns="" id="{4B8BE197-288A-B293-C0D7-28FC99B09F19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61;p38">
              <a:extLst>
                <a:ext uri="{FF2B5EF4-FFF2-40B4-BE49-F238E27FC236}">
                  <a16:creationId xmlns:a16="http://schemas.microsoft.com/office/drawing/2014/main" xmlns="" id="{D53AA4A9-7C7D-B78C-2B9A-8A5D784F8EE5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2;p38">
              <a:extLst>
                <a:ext uri="{FF2B5EF4-FFF2-40B4-BE49-F238E27FC236}">
                  <a16:creationId xmlns:a16="http://schemas.microsoft.com/office/drawing/2014/main" xmlns="" id="{DA6A8D4A-25DD-EE9C-DBE7-57BA03B215CC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3;p38">
              <a:extLst>
                <a:ext uri="{FF2B5EF4-FFF2-40B4-BE49-F238E27FC236}">
                  <a16:creationId xmlns:a16="http://schemas.microsoft.com/office/drawing/2014/main" xmlns="" id="{E5F53E43-E89C-C1F2-A837-9988A1237306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4;p38">
              <a:extLst>
                <a:ext uri="{FF2B5EF4-FFF2-40B4-BE49-F238E27FC236}">
                  <a16:creationId xmlns:a16="http://schemas.microsoft.com/office/drawing/2014/main" xmlns="" id="{1330E75D-CA30-45BD-D24C-1E0B2C6E8514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5;p38">
              <a:extLst>
                <a:ext uri="{FF2B5EF4-FFF2-40B4-BE49-F238E27FC236}">
                  <a16:creationId xmlns:a16="http://schemas.microsoft.com/office/drawing/2014/main" xmlns="" id="{ABD7DB09-D173-56B0-4AEA-5056799B91EE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6;p38">
              <a:extLst>
                <a:ext uri="{FF2B5EF4-FFF2-40B4-BE49-F238E27FC236}">
                  <a16:creationId xmlns:a16="http://schemas.microsoft.com/office/drawing/2014/main" xmlns="" id="{5E655A09-0613-2253-992D-30D3131D80E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7;p38">
              <a:extLst>
                <a:ext uri="{FF2B5EF4-FFF2-40B4-BE49-F238E27FC236}">
                  <a16:creationId xmlns:a16="http://schemas.microsoft.com/office/drawing/2014/main" xmlns="" id="{752D6E72-EA7F-B2CA-9BA8-79CC89607AAD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8;p38">
              <a:extLst>
                <a:ext uri="{FF2B5EF4-FFF2-40B4-BE49-F238E27FC236}">
                  <a16:creationId xmlns:a16="http://schemas.microsoft.com/office/drawing/2014/main" xmlns="" id="{514CE4BF-96E6-6FB2-2700-7FEA2A17322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9;p38">
              <a:extLst>
                <a:ext uri="{FF2B5EF4-FFF2-40B4-BE49-F238E27FC236}">
                  <a16:creationId xmlns:a16="http://schemas.microsoft.com/office/drawing/2014/main" xmlns="" id="{691ADE08-FE83-74D2-C547-3E536D4A7208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70;p38">
              <a:extLst>
                <a:ext uri="{FF2B5EF4-FFF2-40B4-BE49-F238E27FC236}">
                  <a16:creationId xmlns:a16="http://schemas.microsoft.com/office/drawing/2014/main" xmlns="" id="{D9000B75-48E2-AF0B-51CD-36DE98E04756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71;p38">
              <a:extLst>
                <a:ext uri="{FF2B5EF4-FFF2-40B4-BE49-F238E27FC236}">
                  <a16:creationId xmlns:a16="http://schemas.microsoft.com/office/drawing/2014/main" xmlns="" id="{62FD66E1-4486-7C2C-0C1E-98D4A634550D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2;p38">
              <a:extLst>
                <a:ext uri="{FF2B5EF4-FFF2-40B4-BE49-F238E27FC236}">
                  <a16:creationId xmlns:a16="http://schemas.microsoft.com/office/drawing/2014/main" xmlns="" id="{16DC34F7-D671-EE97-AF23-F1EAAFA1C81E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3;p38">
              <a:extLst>
                <a:ext uri="{FF2B5EF4-FFF2-40B4-BE49-F238E27FC236}">
                  <a16:creationId xmlns:a16="http://schemas.microsoft.com/office/drawing/2014/main" xmlns="" id="{A28D40F5-BF21-D999-0A06-B6EB52046931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4;p38">
              <a:extLst>
                <a:ext uri="{FF2B5EF4-FFF2-40B4-BE49-F238E27FC236}">
                  <a16:creationId xmlns:a16="http://schemas.microsoft.com/office/drawing/2014/main" xmlns="" id="{BEF2A618-05A8-4F18-BDD1-2D0D3E32EB55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5;p38">
              <a:extLst>
                <a:ext uri="{FF2B5EF4-FFF2-40B4-BE49-F238E27FC236}">
                  <a16:creationId xmlns:a16="http://schemas.microsoft.com/office/drawing/2014/main" xmlns="" id="{3409D66D-7B5F-5716-AA92-4F20507ACF36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6;p38">
              <a:extLst>
                <a:ext uri="{FF2B5EF4-FFF2-40B4-BE49-F238E27FC236}">
                  <a16:creationId xmlns:a16="http://schemas.microsoft.com/office/drawing/2014/main" xmlns="" id="{77842EDF-A42D-3473-A504-C3D10E5BC3C3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7;p38">
              <a:extLst>
                <a:ext uri="{FF2B5EF4-FFF2-40B4-BE49-F238E27FC236}">
                  <a16:creationId xmlns:a16="http://schemas.microsoft.com/office/drawing/2014/main" xmlns="" id="{D36CE3D7-19BC-73E4-5196-2935FE84B176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8;p38">
              <a:extLst>
                <a:ext uri="{FF2B5EF4-FFF2-40B4-BE49-F238E27FC236}">
                  <a16:creationId xmlns:a16="http://schemas.microsoft.com/office/drawing/2014/main" xmlns="" id="{36620A87-43CF-AE16-A157-29DF1F2BCA1E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9;p38">
              <a:extLst>
                <a:ext uri="{FF2B5EF4-FFF2-40B4-BE49-F238E27FC236}">
                  <a16:creationId xmlns:a16="http://schemas.microsoft.com/office/drawing/2014/main" xmlns="" id="{64233D03-DBAD-B8C1-2DA2-4A270F800581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80;p38">
              <a:extLst>
                <a:ext uri="{FF2B5EF4-FFF2-40B4-BE49-F238E27FC236}">
                  <a16:creationId xmlns:a16="http://schemas.microsoft.com/office/drawing/2014/main" xmlns="" id="{7B246BEE-5070-0A0F-DAE1-316B1FA2BA8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81;p38">
              <a:extLst>
                <a:ext uri="{FF2B5EF4-FFF2-40B4-BE49-F238E27FC236}">
                  <a16:creationId xmlns:a16="http://schemas.microsoft.com/office/drawing/2014/main" xmlns="" id="{43A72040-63C2-79BA-6739-9097F3DE5337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2;p38">
              <a:extLst>
                <a:ext uri="{FF2B5EF4-FFF2-40B4-BE49-F238E27FC236}">
                  <a16:creationId xmlns:a16="http://schemas.microsoft.com/office/drawing/2014/main" xmlns="" id="{9350F71A-582E-450B-8956-1BACA422E52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3;p38">
              <a:extLst>
                <a:ext uri="{FF2B5EF4-FFF2-40B4-BE49-F238E27FC236}">
                  <a16:creationId xmlns:a16="http://schemas.microsoft.com/office/drawing/2014/main" xmlns="" id="{D0501958-30A0-9DB0-2ED0-431BF5907A2F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4;p38">
              <a:extLst>
                <a:ext uri="{FF2B5EF4-FFF2-40B4-BE49-F238E27FC236}">
                  <a16:creationId xmlns:a16="http://schemas.microsoft.com/office/drawing/2014/main" xmlns="" id="{9723EBBC-9504-C5D1-3D30-C8993A765BCA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5;p38">
              <a:extLst>
                <a:ext uri="{FF2B5EF4-FFF2-40B4-BE49-F238E27FC236}">
                  <a16:creationId xmlns:a16="http://schemas.microsoft.com/office/drawing/2014/main" xmlns="" id="{46A2EA08-3B85-8C96-DAAD-5E5FBCB682F9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6;p38">
              <a:extLst>
                <a:ext uri="{FF2B5EF4-FFF2-40B4-BE49-F238E27FC236}">
                  <a16:creationId xmlns:a16="http://schemas.microsoft.com/office/drawing/2014/main" xmlns="" id="{4A8604CE-A813-0F5E-9164-9765E65BD7B9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7;p38">
              <a:extLst>
                <a:ext uri="{FF2B5EF4-FFF2-40B4-BE49-F238E27FC236}">
                  <a16:creationId xmlns:a16="http://schemas.microsoft.com/office/drawing/2014/main" xmlns="" id="{13E14FDA-540B-7ABE-09EA-7FDDB2FF71CD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8;p38">
              <a:extLst>
                <a:ext uri="{FF2B5EF4-FFF2-40B4-BE49-F238E27FC236}">
                  <a16:creationId xmlns:a16="http://schemas.microsoft.com/office/drawing/2014/main" xmlns="" id="{ECA180C0-C65B-2105-F653-1E865206E68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9;p38">
              <a:extLst>
                <a:ext uri="{FF2B5EF4-FFF2-40B4-BE49-F238E27FC236}">
                  <a16:creationId xmlns:a16="http://schemas.microsoft.com/office/drawing/2014/main" xmlns="" id="{31222D39-4638-CE0E-51F4-7BF4BB8B4F15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90;p38">
              <a:extLst>
                <a:ext uri="{FF2B5EF4-FFF2-40B4-BE49-F238E27FC236}">
                  <a16:creationId xmlns:a16="http://schemas.microsoft.com/office/drawing/2014/main" xmlns="" id="{3A013246-D757-187B-CD02-3D1A3AE1F406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91;p38">
              <a:extLst>
                <a:ext uri="{FF2B5EF4-FFF2-40B4-BE49-F238E27FC236}">
                  <a16:creationId xmlns:a16="http://schemas.microsoft.com/office/drawing/2014/main" xmlns="" id="{A973B9A3-20BF-A138-9E69-B1DEDCF79930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2;p38">
              <a:extLst>
                <a:ext uri="{FF2B5EF4-FFF2-40B4-BE49-F238E27FC236}">
                  <a16:creationId xmlns:a16="http://schemas.microsoft.com/office/drawing/2014/main" xmlns="" id="{0F123E7E-1E57-3A6F-D6DE-D39D00095A79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3;p38">
              <a:extLst>
                <a:ext uri="{FF2B5EF4-FFF2-40B4-BE49-F238E27FC236}">
                  <a16:creationId xmlns:a16="http://schemas.microsoft.com/office/drawing/2014/main" xmlns="" id="{E3FC5570-64AC-EFFE-FFA8-DDBFF89C5AD5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4;p38">
              <a:extLst>
                <a:ext uri="{FF2B5EF4-FFF2-40B4-BE49-F238E27FC236}">
                  <a16:creationId xmlns:a16="http://schemas.microsoft.com/office/drawing/2014/main" xmlns="" id="{9087796C-455B-1E86-8BA5-E1A60BA1FD6E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5;p38">
              <a:extLst>
                <a:ext uri="{FF2B5EF4-FFF2-40B4-BE49-F238E27FC236}">
                  <a16:creationId xmlns:a16="http://schemas.microsoft.com/office/drawing/2014/main" xmlns="" id="{CE04DD77-C849-B90D-B92D-16AEEFBACFC4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6;p38">
              <a:extLst>
                <a:ext uri="{FF2B5EF4-FFF2-40B4-BE49-F238E27FC236}">
                  <a16:creationId xmlns:a16="http://schemas.microsoft.com/office/drawing/2014/main" xmlns="" id="{8C317245-5619-4C35-8287-39F8D372A60C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7;p38">
              <a:extLst>
                <a:ext uri="{FF2B5EF4-FFF2-40B4-BE49-F238E27FC236}">
                  <a16:creationId xmlns:a16="http://schemas.microsoft.com/office/drawing/2014/main" xmlns="" id="{4B417090-5AB3-338E-147B-322703DE7EC9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8;p38">
              <a:extLst>
                <a:ext uri="{FF2B5EF4-FFF2-40B4-BE49-F238E27FC236}">
                  <a16:creationId xmlns:a16="http://schemas.microsoft.com/office/drawing/2014/main" xmlns="" id="{F9912C1C-0955-B5AB-C5F7-E8CEF271F546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9;p38">
              <a:extLst>
                <a:ext uri="{FF2B5EF4-FFF2-40B4-BE49-F238E27FC236}">
                  <a16:creationId xmlns:a16="http://schemas.microsoft.com/office/drawing/2014/main" xmlns="" id="{24E170FA-60D6-EEC7-A6D8-0FD4D750E87E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500;p38">
              <a:extLst>
                <a:ext uri="{FF2B5EF4-FFF2-40B4-BE49-F238E27FC236}">
                  <a16:creationId xmlns:a16="http://schemas.microsoft.com/office/drawing/2014/main" xmlns="" id="{2FF6B015-DAF2-CD90-A376-902E30EF2768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501;p38">
              <a:extLst>
                <a:ext uri="{FF2B5EF4-FFF2-40B4-BE49-F238E27FC236}">
                  <a16:creationId xmlns:a16="http://schemas.microsoft.com/office/drawing/2014/main" xmlns="" id="{0BF85277-FA4F-E680-180A-0742AA7F6E0D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2;p38">
              <a:extLst>
                <a:ext uri="{FF2B5EF4-FFF2-40B4-BE49-F238E27FC236}">
                  <a16:creationId xmlns:a16="http://schemas.microsoft.com/office/drawing/2014/main" xmlns="" id="{2064EF2D-D80E-E19E-1289-A81377C518C5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3;p38">
              <a:extLst>
                <a:ext uri="{FF2B5EF4-FFF2-40B4-BE49-F238E27FC236}">
                  <a16:creationId xmlns:a16="http://schemas.microsoft.com/office/drawing/2014/main" xmlns="" id="{91BE9230-C819-170F-DF29-86302859FAA8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4;p38">
              <a:extLst>
                <a:ext uri="{FF2B5EF4-FFF2-40B4-BE49-F238E27FC236}">
                  <a16:creationId xmlns:a16="http://schemas.microsoft.com/office/drawing/2014/main" xmlns="" id="{B74E3687-94C5-D894-6531-94D9C60B9ABE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5;p38">
              <a:extLst>
                <a:ext uri="{FF2B5EF4-FFF2-40B4-BE49-F238E27FC236}">
                  <a16:creationId xmlns:a16="http://schemas.microsoft.com/office/drawing/2014/main" xmlns="" id="{DFB90C14-1B2B-4703-66B1-E62E94051D21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6;p38">
              <a:extLst>
                <a:ext uri="{FF2B5EF4-FFF2-40B4-BE49-F238E27FC236}">
                  <a16:creationId xmlns:a16="http://schemas.microsoft.com/office/drawing/2014/main" xmlns="" id="{B59DA32C-0529-997E-282F-634C550AEF70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7;p38">
              <a:extLst>
                <a:ext uri="{FF2B5EF4-FFF2-40B4-BE49-F238E27FC236}">
                  <a16:creationId xmlns:a16="http://schemas.microsoft.com/office/drawing/2014/main" xmlns="" id="{A8ABEEE6-CC53-10E9-FAE5-27D6B5003076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8;p38">
              <a:extLst>
                <a:ext uri="{FF2B5EF4-FFF2-40B4-BE49-F238E27FC236}">
                  <a16:creationId xmlns:a16="http://schemas.microsoft.com/office/drawing/2014/main" xmlns="" id="{AA066716-0605-E67F-75E5-6696DDA30C70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9;p38">
              <a:extLst>
                <a:ext uri="{FF2B5EF4-FFF2-40B4-BE49-F238E27FC236}">
                  <a16:creationId xmlns:a16="http://schemas.microsoft.com/office/drawing/2014/main" xmlns="" id="{01567832-5EF4-BE3F-9E23-3B7CA23C7909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10;p38">
              <a:extLst>
                <a:ext uri="{FF2B5EF4-FFF2-40B4-BE49-F238E27FC236}">
                  <a16:creationId xmlns:a16="http://schemas.microsoft.com/office/drawing/2014/main" xmlns="" id="{F82226BE-99B1-9B52-A442-33890898FA03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11;p38">
              <a:extLst>
                <a:ext uri="{FF2B5EF4-FFF2-40B4-BE49-F238E27FC236}">
                  <a16:creationId xmlns:a16="http://schemas.microsoft.com/office/drawing/2014/main" xmlns="" id="{64C5F0DE-DE01-9521-66DC-A7682AB0CFEF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2;p38">
              <a:extLst>
                <a:ext uri="{FF2B5EF4-FFF2-40B4-BE49-F238E27FC236}">
                  <a16:creationId xmlns:a16="http://schemas.microsoft.com/office/drawing/2014/main" xmlns="" id="{E06334A0-65E9-2EE9-C015-E79116D35DE8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3;p38">
              <a:extLst>
                <a:ext uri="{FF2B5EF4-FFF2-40B4-BE49-F238E27FC236}">
                  <a16:creationId xmlns:a16="http://schemas.microsoft.com/office/drawing/2014/main" xmlns="" id="{96350A4D-00E1-3708-75B9-585B45CC4D39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4;p38">
              <a:extLst>
                <a:ext uri="{FF2B5EF4-FFF2-40B4-BE49-F238E27FC236}">
                  <a16:creationId xmlns:a16="http://schemas.microsoft.com/office/drawing/2014/main" xmlns="" id="{2B75BE2B-6109-DB00-8336-201225EC6CE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5;p38">
              <a:extLst>
                <a:ext uri="{FF2B5EF4-FFF2-40B4-BE49-F238E27FC236}">
                  <a16:creationId xmlns:a16="http://schemas.microsoft.com/office/drawing/2014/main" xmlns="" id="{2F0031E2-04C2-C8DA-A04F-80BC945A48FB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Freeform: Shape 42">
            <a:extLst>
              <a:ext uri="{FF2B5EF4-FFF2-40B4-BE49-F238E27FC236}">
                <a16:creationId xmlns:a16="http://schemas.microsoft.com/office/drawing/2014/main" xmlns="" id="{EF1135EE-7004-7FF6-6377-F45D908521B5}"/>
              </a:ext>
            </a:extLst>
          </p:cNvPr>
          <p:cNvSpPr/>
          <p:nvPr userDrawn="1"/>
        </p:nvSpPr>
        <p:spPr>
          <a:xfrm>
            <a:off x="7872713" y="5753"/>
            <a:ext cx="4319287" cy="3666042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1" name="Google Shape;64;p4">
            <a:extLst>
              <a:ext uri="{FF2B5EF4-FFF2-40B4-BE49-F238E27FC236}">
                <a16:creationId xmlns:a16="http://schemas.microsoft.com/office/drawing/2014/main" xmlns="" id="{AFAC8348-A76D-45B5-C923-153B2B9BB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48362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72" name="Text Placeholder 2">
            <a:extLst>
              <a:ext uri="{FF2B5EF4-FFF2-40B4-BE49-F238E27FC236}">
                <a16:creationId xmlns:a16="http://schemas.microsoft.com/office/drawing/2014/main" xmlns="" id="{AA2B437B-E4DC-329B-BF84-1BD8FF36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1299"/>
            <a:ext cx="6574562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5313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878E521-62AB-88F5-654A-026EBED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D7E2F2-56F5-188A-BC96-0E8873B1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B69D09-5D6C-0DAA-99A3-78D3377C3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09700C-6483-DE81-39ED-BDDCF5703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11EBE6-C336-623E-B0B5-B0DDBC22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64" r:id="rId8"/>
    <p:sldLayoutId id="2147483665" r:id="rId9"/>
    <p:sldLayoutId id="2147483663" r:id="rId10"/>
    <p:sldLayoutId id="2147483667" r:id="rId11"/>
    <p:sldLayoutId id="2147483666" r:id="rId12"/>
    <p:sldLayoutId id="2147483654" r:id="rId13"/>
    <p:sldLayoutId id="2147483653" r:id="rId14"/>
    <p:sldLayoutId id="2147483655" r:id="rId15"/>
    <p:sldLayoutId id="2147483668" r:id="rId16"/>
    <p:sldLayoutId id="21474836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0F37F-EF95-1680-A1CF-C9BF0DC1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599" y="4701304"/>
            <a:ext cx="10504802" cy="1531600"/>
          </a:xfrm>
        </p:spPr>
        <p:txBody>
          <a:bodyPr/>
          <a:lstStyle/>
          <a:p>
            <a:r>
              <a:rPr lang="en-US" sz="5400" dirty="0"/>
              <a:t>FINAL INTERNSHIP RECORD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C678AE8-41FA-09C6-EA7C-882E6EDF52C5}"/>
              </a:ext>
            </a:extLst>
          </p:cNvPr>
          <p:cNvSpPr txBox="1">
            <a:spLocks/>
          </p:cNvSpPr>
          <p:nvPr/>
        </p:nvSpPr>
        <p:spPr>
          <a:xfrm>
            <a:off x="843599" y="4701304"/>
            <a:ext cx="2964607" cy="4511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z="2400" dirty="0"/>
              <a:t>Romagnoli Lorenzo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D708E17-75F5-4AF1-27D8-383D9C1C1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84" y="0"/>
            <a:ext cx="3564367" cy="12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7C4E35C-ACC9-53B8-6AE5-39157678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45878"/>
            <a:ext cx="9385200" cy="1218800"/>
          </a:xfrm>
        </p:spPr>
        <p:txBody>
          <a:bodyPr/>
          <a:lstStyle/>
          <a:p>
            <a:r>
              <a:rPr lang="en-US" dirty="0"/>
              <a:t>MY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1664A87-4B6C-9831-F7A9-201D6292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67606"/>
            <a:ext cx="4164106" cy="351227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My name is Lorenzo Romagnoli and I frequent the class 5BM of the institute “IIS MARCONI PIERALISI” located in </a:t>
            </a:r>
            <a:r>
              <a:rPr lang="en-US" sz="2400" dirty="0" err="1"/>
              <a:t>jesi</a:t>
            </a:r>
            <a:r>
              <a:rPr lang="en-US" sz="2400" dirty="0"/>
              <a:t> and I frequented the Informatic course</a:t>
            </a:r>
          </a:p>
        </p:txBody>
      </p:sp>
      <p:pic>
        <p:nvPicPr>
          <p:cNvPr id="2052" name="Picture 4" descr="Jesi / Il team del &quot;Marconi Pieralisi&quot; eccellenza nella robotica - QdM  Notizie">
            <a:extLst>
              <a:ext uri="{FF2B5EF4-FFF2-40B4-BE49-F238E27FC236}">
                <a16:creationId xmlns:a16="http://schemas.microsoft.com/office/drawing/2014/main" xmlns="" id="{05CB9870-FCF2-26B7-C85A-1E60412A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815" y="2345167"/>
            <a:ext cx="6172031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BB43813-25A1-796C-262F-BA27DE4F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INFORMATION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981A08-2BDD-A2DF-AF3D-6F24EB9C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8" y="2208740"/>
            <a:ext cx="4984595" cy="410470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I’m doing my stage in </a:t>
            </a:r>
            <a:r>
              <a:rPr lang="en-US" sz="2400" dirty="0" err="1"/>
              <a:t>Loccioni</a:t>
            </a:r>
            <a:r>
              <a:rPr lang="en-US" sz="2400" dirty="0"/>
              <a:t>, located in </a:t>
            </a:r>
            <a:r>
              <a:rPr lang="en-US" sz="2400" dirty="0" err="1"/>
              <a:t>Moie</a:t>
            </a:r>
            <a:r>
              <a:rPr lang="en-US" sz="2400" dirty="0"/>
              <a:t>, a company specialized in the field of measure. </a:t>
            </a:r>
            <a:r>
              <a:rPr lang="en-US" sz="2400" dirty="0" err="1"/>
              <a:t>Loccioni</a:t>
            </a:r>
            <a:r>
              <a:rPr lang="en-US" sz="2400" dirty="0"/>
              <a:t> has 5 factories and the thing that left the most impression on me is this</a:t>
            </a:r>
          </a:p>
        </p:txBody>
      </p:sp>
      <p:pic>
        <p:nvPicPr>
          <p:cNvPr id="3074" name="Picture 2" descr="Loccioni | LinkedIn">
            <a:extLst>
              <a:ext uri="{FF2B5EF4-FFF2-40B4-BE49-F238E27FC236}">
                <a16:creationId xmlns:a16="http://schemas.microsoft.com/office/drawing/2014/main" xmlns="" id="{83EB892A-1442-2508-CF8E-97E8B615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099" y="2208740"/>
            <a:ext cx="5608103" cy="314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4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46E02688-5457-8D24-6A7F-8CCBD8EF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26" r="14525"/>
          <a:stretch>
            <a:fillRect/>
          </a:stretch>
        </p:blipFill>
        <p:spPr>
          <a:xfrm>
            <a:off x="2498170" y="-24404"/>
            <a:ext cx="7195659" cy="6882404"/>
          </a:xfrm>
          <a:custGeom>
            <a:avLst/>
            <a:gdLst>
              <a:gd name="connsiteX0" fmla="*/ 1657117 w 4680000"/>
              <a:gd name="connsiteY0" fmla="*/ 0 h 4476261"/>
              <a:gd name="connsiteX1" fmla="*/ 3022883 w 4680000"/>
              <a:gd name="connsiteY1" fmla="*/ 0 h 4476261"/>
              <a:gd name="connsiteX2" fmla="*/ 3035845 w 4680000"/>
              <a:gd name="connsiteY2" fmla="*/ 3333 h 4476261"/>
              <a:gd name="connsiteX3" fmla="*/ 4680000 w 4680000"/>
              <a:gd name="connsiteY3" fmla="*/ 2238131 h 4476261"/>
              <a:gd name="connsiteX4" fmla="*/ 3035845 w 4680000"/>
              <a:gd name="connsiteY4" fmla="*/ 4472929 h 4476261"/>
              <a:gd name="connsiteX5" fmla="*/ 3022887 w 4680000"/>
              <a:gd name="connsiteY5" fmla="*/ 4476261 h 4476261"/>
              <a:gd name="connsiteX6" fmla="*/ 1657114 w 4680000"/>
              <a:gd name="connsiteY6" fmla="*/ 4476261 h 4476261"/>
              <a:gd name="connsiteX7" fmla="*/ 1644156 w 4680000"/>
              <a:gd name="connsiteY7" fmla="*/ 4472929 h 4476261"/>
              <a:gd name="connsiteX8" fmla="*/ 0 w 4680000"/>
              <a:gd name="connsiteY8" fmla="*/ 2238131 h 4476261"/>
              <a:gd name="connsiteX9" fmla="*/ 1644156 w 4680000"/>
              <a:gd name="connsiteY9" fmla="*/ 3333 h 4476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0000" h="4476261">
                <a:moveTo>
                  <a:pt x="1657117" y="0"/>
                </a:moveTo>
                <a:lnTo>
                  <a:pt x="3022883" y="0"/>
                </a:lnTo>
                <a:lnTo>
                  <a:pt x="3035845" y="3333"/>
                </a:lnTo>
                <a:cubicBezTo>
                  <a:pt x="3988385" y="299604"/>
                  <a:pt x="4680000" y="1188100"/>
                  <a:pt x="4680000" y="2238131"/>
                </a:cubicBezTo>
                <a:cubicBezTo>
                  <a:pt x="4680000" y="3288162"/>
                  <a:pt x="3988385" y="4176659"/>
                  <a:pt x="3035845" y="4472929"/>
                </a:cubicBezTo>
                <a:lnTo>
                  <a:pt x="3022887" y="4476261"/>
                </a:lnTo>
                <a:lnTo>
                  <a:pt x="1657114" y="4476261"/>
                </a:lnTo>
                <a:lnTo>
                  <a:pt x="1644156" y="4472929"/>
                </a:lnTo>
                <a:cubicBezTo>
                  <a:pt x="691616" y="4176659"/>
                  <a:pt x="0" y="3288162"/>
                  <a:pt x="0" y="2238131"/>
                </a:cubicBezTo>
                <a:cubicBezTo>
                  <a:pt x="0" y="1188100"/>
                  <a:pt x="691616" y="299604"/>
                  <a:pt x="1644156" y="3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983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31C4B69-277F-8380-EF73-0EBD2154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A386BF-F50D-9CA9-9620-61737BD4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31632"/>
            <a:ext cx="5078507" cy="408978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my main task was to contribute to the development of the web app for viewing the good and the scrap pieces, and </a:t>
            </a:r>
            <a:r>
              <a:rPr lang="it-IT" sz="2800" dirty="0"/>
              <a:t>assist staff in making an </a:t>
            </a:r>
            <a:r>
              <a:rPr lang="it-IT" sz="2800" dirty="0" err="1"/>
              <a:t>injector</a:t>
            </a:r>
            <a:r>
              <a:rPr lang="it-IT" sz="2800" dirty="0"/>
              <a:t> test </a:t>
            </a:r>
            <a:r>
              <a:rPr lang="it-IT" sz="2800" dirty="0" err="1"/>
              <a:t>bench</a:t>
            </a:r>
            <a:endParaRPr lang="en-US" sz="2800" dirty="0"/>
          </a:p>
        </p:txBody>
      </p:sp>
      <p:pic>
        <p:nvPicPr>
          <p:cNvPr id="1026" name="Picture 2" descr="Loccioni eAxle testing system - Axenon">
            <a:extLst>
              <a:ext uri="{FF2B5EF4-FFF2-40B4-BE49-F238E27FC236}">
                <a16:creationId xmlns:a16="http://schemas.microsoft.com/office/drawing/2014/main" xmlns="" id="{46EEC95A-DDB8-6B3D-D0BA-FCD34CA9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6" y="2266552"/>
            <a:ext cx="5479228" cy="308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5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66B4EF0-843B-40F0-756C-B1614A45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42D489-B780-D92F-ED08-8ED06D1B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1"/>
            <a:ext cx="4024257" cy="408978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with this experience I learned to work in a group and precisely in the division of work. I had fun even though it was a very challenging experience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3B498800-43A0-7F91-DF98-0BB42503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00" y="1690688"/>
            <a:ext cx="6349701" cy="423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8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4a">
      <a:dk1>
        <a:srgbClr val="000000"/>
      </a:dk1>
      <a:lt1>
        <a:srgbClr val="FFFFFF"/>
      </a:lt1>
      <a:dk2>
        <a:srgbClr val="171431"/>
      </a:dk2>
      <a:lt2>
        <a:srgbClr val="1F66B2"/>
      </a:lt2>
      <a:accent1>
        <a:srgbClr val="7A77C6"/>
      </a:accent1>
      <a:accent2>
        <a:srgbClr val="08F7FE"/>
      </a:accent2>
      <a:accent3>
        <a:srgbClr val="4A47A9"/>
      </a:accent3>
      <a:accent4>
        <a:srgbClr val="FF9200"/>
      </a:accent4>
      <a:accent5>
        <a:srgbClr val="E450A9"/>
      </a:accent5>
      <a:accent6>
        <a:srgbClr val="7320A3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138</Words>
  <Application>Microsoft Office PowerPoint</Application>
  <PresentationFormat>Personalizzato</PresentationFormat>
  <Paragraphs>10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Office Theme</vt:lpstr>
      <vt:lpstr>FINAL INTERNSHIP RECORD</vt:lpstr>
      <vt:lpstr>MY PRESENTATION</vt:lpstr>
      <vt:lpstr>COMPANY INFORMATION </vt:lpstr>
      <vt:lpstr>Presentazione standard di PowerPoint</vt:lpstr>
      <vt:lpstr>MY EXPERIENCE </vt:lpstr>
      <vt:lpstr>WHAT I 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INTERNSHIP RECORD</dc:title>
  <dc:creator>Yasin Arafat</dc:creator>
  <cp:lastModifiedBy>Romagnoli Lorenzo</cp:lastModifiedBy>
  <cp:revision>22</cp:revision>
  <dcterms:created xsi:type="dcterms:W3CDTF">2024-05-23T06:52:39Z</dcterms:created>
  <dcterms:modified xsi:type="dcterms:W3CDTF">2025-05-07T10:19:42Z</dcterms:modified>
</cp:coreProperties>
</file>