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D80E7-80EE-8F09-134E-999998AB97AF}" v="773" dt="2024-05-04T15:40:44.981"/>
    <p1510:client id="{F880E167-C42F-A367-9375-6FE1FB2AFA2A}" v="15" dt="2024-05-05T13:54:19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лазырин Алексей Андреевич" userId="S::st117167@student.spbu.ru::c61efbeb-edcc-4fce-b425-f93ce5ec1b1a" providerId="AD" clId="Web-{3273EE21-EB92-D684-F6B8-59C90137A4D0}"/>
    <pc:docChg chg="addSld modSld">
      <pc:chgData name="Глазырин Алексей Андреевич" userId="S::st117167@student.spbu.ru::c61efbeb-edcc-4fce-b425-f93ce5ec1b1a" providerId="AD" clId="Web-{3273EE21-EB92-D684-F6B8-59C90137A4D0}" dt="2024-05-01T17:21:34.825" v="105" actId="20577"/>
      <pc:docMkLst>
        <pc:docMk/>
      </pc:docMkLst>
      <pc:sldChg chg="modSp">
        <pc:chgData name="Глазырин Алексей Андреевич" userId="S::st117167@student.spbu.ru::c61efbeb-edcc-4fce-b425-f93ce5ec1b1a" providerId="AD" clId="Web-{3273EE21-EB92-D684-F6B8-59C90137A4D0}" dt="2024-05-01T17:18:16.612" v="75" actId="20577"/>
        <pc:sldMkLst>
          <pc:docMk/>
          <pc:sldMk cId="1351651579" sldId="256"/>
        </pc:sldMkLst>
        <pc:spChg chg="mod">
          <ac:chgData name="Глазырин Алексей Андреевич" userId="S::st117167@student.spbu.ru::c61efbeb-edcc-4fce-b425-f93ce5ec1b1a" providerId="AD" clId="Web-{3273EE21-EB92-D684-F6B8-59C90137A4D0}" dt="2024-05-01T17:17:13.094" v="28" actId="1076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Глазырин Алексей Андреевич" userId="S::st117167@student.spbu.ru::c61efbeb-edcc-4fce-b425-f93ce5ec1b1a" providerId="AD" clId="Web-{3273EE21-EB92-D684-F6B8-59C90137A4D0}" dt="2024-05-01T17:18:16.612" v="75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modSp new">
        <pc:chgData name="Глазырин Алексей Андреевич" userId="S::st117167@student.spbu.ru::c61efbeb-edcc-4fce-b425-f93ce5ec1b1a" providerId="AD" clId="Web-{3273EE21-EB92-D684-F6B8-59C90137A4D0}" dt="2024-05-01T17:21:34.825" v="105" actId="20577"/>
        <pc:sldMkLst>
          <pc:docMk/>
          <pc:sldMk cId="1263197097" sldId="257"/>
        </pc:sldMkLst>
        <pc:spChg chg="mod">
          <ac:chgData name="Глазырин Алексей Андреевич" userId="S::st117167@student.spbu.ru::c61efbeb-edcc-4fce-b425-f93ce5ec1b1a" providerId="AD" clId="Web-{3273EE21-EB92-D684-F6B8-59C90137A4D0}" dt="2024-05-01T17:20:50.152" v="102" actId="20577"/>
          <ac:spMkLst>
            <pc:docMk/>
            <pc:sldMk cId="1263197097" sldId="257"/>
            <ac:spMk id="2" creationId="{A2CECBC9-504D-0310-13CA-03461C4FCB4C}"/>
          </ac:spMkLst>
        </pc:spChg>
        <pc:spChg chg="mod">
          <ac:chgData name="Глазырин Алексей Андреевич" userId="S::st117167@student.spbu.ru::c61efbeb-edcc-4fce-b425-f93ce5ec1b1a" providerId="AD" clId="Web-{3273EE21-EB92-D684-F6B8-59C90137A4D0}" dt="2024-05-01T17:21:34.825" v="105" actId="20577"/>
          <ac:spMkLst>
            <pc:docMk/>
            <pc:sldMk cId="1263197097" sldId="257"/>
            <ac:spMk id="3" creationId="{BF4AC6CB-8275-22C9-294B-8677C29C3A6A}"/>
          </ac:spMkLst>
        </pc:spChg>
      </pc:sldChg>
    </pc:docChg>
  </pc:docChgLst>
  <pc:docChgLst>
    <pc:chgData name="Глазырин Алексей Андреевич" userId="S::st117167@student.spbu.ru::c61efbeb-edcc-4fce-b425-f93ce5ec1b1a" providerId="AD" clId="Web-{F880E167-C42F-A367-9375-6FE1FB2AFA2A}"/>
    <pc:docChg chg="modSld">
      <pc:chgData name="Глазырин Алексей Андреевич" userId="S::st117167@student.spbu.ru::c61efbeb-edcc-4fce-b425-f93ce5ec1b1a" providerId="AD" clId="Web-{F880E167-C42F-A367-9375-6FE1FB2AFA2A}" dt="2024-05-05T13:54:19.082" v="16" actId="1076"/>
      <pc:docMkLst>
        <pc:docMk/>
      </pc:docMkLst>
      <pc:sldChg chg="addSp modSp mod setBg">
        <pc:chgData name="Глазырин Алексей Андреевич" userId="S::st117167@student.spbu.ru::c61efbeb-edcc-4fce-b425-f93ce5ec1b1a" providerId="AD" clId="Web-{F880E167-C42F-A367-9375-6FE1FB2AFA2A}" dt="2024-05-05T13:53:19.112" v="11"/>
        <pc:sldMkLst>
          <pc:docMk/>
          <pc:sldMk cId="1351651579" sldId="256"/>
        </pc:sldMkLst>
        <pc:spChg chg="mod">
          <ac:chgData name="Глазырин Алексей Андреевич" userId="S::st117167@student.spbu.ru::c61efbeb-edcc-4fce-b425-f93ce5ec1b1a" providerId="AD" clId="Web-{F880E167-C42F-A367-9375-6FE1FB2AFA2A}" dt="2024-05-05T13:53:19.112" v="11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Глазырин Алексей Андреевич" userId="S::st117167@student.spbu.ru::c61efbeb-edcc-4fce-b425-f93ce5ec1b1a" providerId="AD" clId="Web-{F880E167-C42F-A367-9375-6FE1FB2AFA2A}" dt="2024-05-05T13:53:19.112" v="11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Глазырин Алексей Андреевич" userId="S::st117167@student.spbu.ru::c61efbeb-edcc-4fce-b425-f93ce5ec1b1a" providerId="AD" clId="Web-{F880E167-C42F-A367-9375-6FE1FB2AFA2A}" dt="2024-05-05T13:53:19.112" v="11"/>
          <ac:spMkLst>
            <pc:docMk/>
            <pc:sldMk cId="1351651579" sldId="256"/>
            <ac:spMk id="8" creationId="{6F5A5072-7B47-4D32-B52A-4EBBF590B8A5}"/>
          </ac:spMkLst>
        </pc:spChg>
        <pc:spChg chg="add">
          <ac:chgData name="Глазырин Алексей Андреевич" userId="S::st117167@student.spbu.ru::c61efbeb-edcc-4fce-b425-f93ce5ec1b1a" providerId="AD" clId="Web-{F880E167-C42F-A367-9375-6FE1FB2AFA2A}" dt="2024-05-05T13:53:19.112" v="11"/>
          <ac:spMkLst>
            <pc:docMk/>
            <pc:sldMk cId="1351651579" sldId="256"/>
            <ac:spMk id="10" creationId="{9715DAF0-AE1B-46C9-8A6B-DB2AA05AB91D}"/>
          </ac:spMkLst>
        </pc:spChg>
        <pc:spChg chg="add">
          <ac:chgData name="Глазырин Алексей Андреевич" userId="S::st117167@student.spbu.ru::c61efbeb-edcc-4fce-b425-f93ce5ec1b1a" providerId="AD" clId="Web-{F880E167-C42F-A367-9375-6FE1FB2AFA2A}" dt="2024-05-05T13:53:19.112" v="11"/>
          <ac:spMkLst>
            <pc:docMk/>
            <pc:sldMk cId="1351651579" sldId="256"/>
            <ac:spMk id="12" creationId="{6016219D-510E-4184-9090-6D5578A87BD1}"/>
          </ac:spMkLst>
        </pc:spChg>
        <pc:spChg chg="add">
          <ac:chgData name="Глазырин Алексей Андреевич" userId="S::st117167@student.spbu.ru::c61efbeb-edcc-4fce-b425-f93ce5ec1b1a" providerId="AD" clId="Web-{F880E167-C42F-A367-9375-6FE1FB2AFA2A}" dt="2024-05-05T13:53:19.112" v="11"/>
          <ac:spMkLst>
            <pc:docMk/>
            <pc:sldMk cId="1351651579" sldId="256"/>
            <ac:spMk id="14" creationId="{AFF4A713-7B75-4B21-90D7-5AB19547C728}"/>
          </ac:spMkLst>
        </pc:spChg>
        <pc:spChg chg="add">
          <ac:chgData name="Глазырин Алексей Андреевич" userId="S::st117167@student.spbu.ru::c61efbeb-edcc-4fce-b425-f93ce5ec1b1a" providerId="AD" clId="Web-{F880E167-C42F-A367-9375-6FE1FB2AFA2A}" dt="2024-05-05T13:53:19.112" v="11"/>
          <ac:spMkLst>
            <pc:docMk/>
            <pc:sldMk cId="1351651579" sldId="256"/>
            <ac:spMk id="16" creationId="{DC631C0B-6DA6-4E57-8231-CE32B3434A7E}"/>
          </ac:spMkLst>
        </pc:spChg>
        <pc:spChg chg="add">
          <ac:chgData name="Глазырин Алексей Андреевич" userId="S::st117167@student.spbu.ru::c61efbeb-edcc-4fce-b425-f93ce5ec1b1a" providerId="AD" clId="Web-{F880E167-C42F-A367-9375-6FE1FB2AFA2A}" dt="2024-05-05T13:53:19.112" v="11"/>
          <ac:spMkLst>
            <pc:docMk/>
            <pc:sldMk cId="1351651579" sldId="256"/>
            <ac:spMk id="18" creationId="{C29501E6-A978-4A61-9689-9085AF97A53A}"/>
          </ac:spMkLst>
        </pc:spChg>
      </pc:sldChg>
      <pc:sldChg chg="addSp delSp modSp">
        <pc:chgData name="Глазырин Алексей Андреевич" userId="S::st117167@student.spbu.ru::c61efbeb-edcc-4fce-b425-f93ce5ec1b1a" providerId="AD" clId="Web-{F880E167-C42F-A367-9375-6FE1FB2AFA2A}" dt="2024-05-05T13:53:08.643" v="10" actId="1076"/>
        <pc:sldMkLst>
          <pc:docMk/>
          <pc:sldMk cId="1025364678" sldId="258"/>
        </pc:sldMkLst>
        <pc:spChg chg="add del mod">
          <ac:chgData name="Глазырин Алексей Андреевич" userId="S::st117167@student.spbu.ru::c61efbeb-edcc-4fce-b425-f93ce5ec1b1a" providerId="AD" clId="Web-{F880E167-C42F-A367-9375-6FE1FB2AFA2A}" dt="2024-05-05T13:53:01.847" v="6"/>
          <ac:spMkLst>
            <pc:docMk/>
            <pc:sldMk cId="1025364678" sldId="258"/>
            <ac:spMk id="6" creationId="{6D165F4A-D343-B589-C100-BF1E74475F21}"/>
          </ac:spMkLst>
        </pc:spChg>
        <pc:spChg chg="add del mod">
          <ac:chgData name="Глазырин Алексей Андреевич" userId="S::st117167@student.spbu.ru::c61efbeb-edcc-4fce-b425-f93ce5ec1b1a" providerId="AD" clId="Web-{F880E167-C42F-A367-9375-6FE1FB2AFA2A}" dt="2024-05-05T13:53:06.862" v="9"/>
          <ac:spMkLst>
            <pc:docMk/>
            <pc:sldMk cId="1025364678" sldId="258"/>
            <ac:spMk id="10" creationId="{2D043075-83B8-018B-C284-42BF347EBF47}"/>
          </ac:spMkLst>
        </pc:spChg>
        <pc:picChg chg="add del mod">
          <ac:chgData name="Глазырин Алексей Андреевич" userId="S::st117167@student.spbu.ru::c61efbeb-edcc-4fce-b425-f93ce5ec1b1a" providerId="AD" clId="Web-{F880E167-C42F-A367-9375-6FE1FB2AFA2A}" dt="2024-05-05T13:53:02.550" v="7"/>
          <ac:picMkLst>
            <pc:docMk/>
            <pc:sldMk cId="1025364678" sldId="258"/>
            <ac:picMk id="3" creationId="{FC04ACF8-46BB-0033-8F1A-0409019DE638}"/>
          </ac:picMkLst>
        </pc:picChg>
        <pc:picChg chg="add del">
          <ac:chgData name="Глазырин Алексей Андреевич" userId="S::st117167@student.spbu.ru::c61efbeb-edcc-4fce-b425-f93ce5ec1b1a" providerId="AD" clId="Web-{F880E167-C42F-A367-9375-6FE1FB2AFA2A}" dt="2024-05-05T13:53:04.800" v="8"/>
          <ac:picMkLst>
            <pc:docMk/>
            <pc:sldMk cId="1025364678" sldId="258"/>
            <ac:picMk id="5" creationId="{5F264B73-C8BE-7EE9-60D8-C53BB05A32C0}"/>
          </ac:picMkLst>
        </pc:picChg>
        <pc:picChg chg="add mod ord">
          <ac:chgData name="Глазырин Алексей Андреевич" userId="S::st117167@student.spbu.ru::c61efbeb-edcc-4fce-b425-f93ce5ec1b1a" providerId="AD" clId="Web-{F880E167-C42F-A367-9375-6FE1FB2AFA2A}" dt="2024-05-05T13:53:08.643" v="10" actId="1076"/>
          <ac:picMkLst>
            <pc:docMk/>
            <pc:sldMk cId="1025364678" sldId="258"/>
            <ac:picMk id="11" creationId="{DB41E85D-13D6-C609-3FC8-EF5DDD7FE3CA}"/>
          </ac:picMkLst>
        </pc:picChg>
      </pc:sldChg>
      <pc:sldChg chg="addSp delSp modSp mod setBg">
        <pc:chgData name="Глазырин Алексей Андреевич" userId="S::st117167@student.spbu.ru::c61efbeb-edcc-4fce-b425-f93ce5ec1b1a" providerId="AD" clId="Web-{F880E167-C42F-A367-9375-6FE1FB2AFA2A}" dt="2024-05-05T13:54:19.082" v="16" actId="1076"/>
        <pc:sldMkLst>
          <pc:docMk/>
          <pc:sldMk cId="1533636759" sldId="259"/>
        </pc:sldMkLst>
        <pc:spChg chg="mod ord">
          <ac:chgData name="Глазырин Алексей Андреевич" userId="S::st117167@student.spbu.ru::c61efbeb-edcc-4fce-b425-f93ce5ec1b1a" providerId="AD" clId="Web-{F880E167-C42F-A367-9375-6FE1FB2AFA2A}" dt="2024-05-05T13:54:09.863" v="15"/>
          <ac:spMkLst>
            <pc:docMk/>
            <pc:sldMk cId="1533636759" sldId="259"/>
            <ac:spMk id="2" creationId="{9F57262A-B961-83C9-830B-0243416D9D68}"/>
          </ac:spMkLst>
        </pc:spChg>
        <pc:spChg chg="add del">
          <ac:chgData name="Глазырин Алексей Андреевич" userId="S::st117167@student.spbu.ru::c61efbeb-edcc-4fce-b425-f93ce5ec1b1a" providerId="AD" clId="Web-{F880E167-C42F-A367-9375-6FE1FB2AFA2A}" dt="2024-05-05T13:54:05.676" v="13"/>
          <ac:spMkLst>
            <pc:docMk/>
            <pc:sldMk cId="1533636759" sldId="259"/>
            <ac:spMk id="10" creationId="{2151139A-886F-4B97-8815-729AD3831BBD}"/>
          </ac:spMkLst>
        </pc:spChg>
        <pc:spChg chg="add del">
          <ac:chgData name="Глазырин Алексей Андреевич" userId="S::st117167@student.spbu.ru::c61efbeb-edcc-4fce-b425-f93ce5ec1b1a" providerId="AD" clId="Web-{F880E167-C42F-A367-9375-6FE1FB2AFA2A}" dt="2024-05-05T13:54:05.676" v="13"/>
          <ac:spMkLst>
            <pc:docMk/>
            <pc:sldMk cId="1533636759" sldId="259"/>
            <ac:spMk id="12" creationId="{AB5E08C4-8CDD-4623-A5B8-E998C6DEE3B7}"/>
          </ac:spMkLst>
        </pc:spChg>
        <pc:spChg chg="add del">
          <ac:chgData name="Глазырин Алексей Андреевич" userId="S::st117167@student.spbu.ru::c61efbeb-edcc-4fce-b425-f93ce5ec1b1a" providerId="AD" clId="Web-{F880E167-C42F-A367-9375-6FE1FB2AFA2A}" dt="2024-05-05T13:54:05.676" v="13"/>
          <ac:spMkLst>
            <pc:docMk/>
            <pc:sldMk cId="1533636759" sldId="259"/>
            <ac:spMk id="14" creationId="{AFFC87AC-C919-4FE5-BAC3-39509E001152}"/>
          </ac:spMkLst>
        </pc:spChg>
        <pc:spChg chg="add del">
          <ac:chgData name="Глазырин Алексей Андреевич" userId="S::st117167@student.spbu.ru::c61efbeb-edcc-4fce-b425-f93ce5ec1b1a" providerId="AD" clId="Web-{F880E167-C42F-A367-9375-6FE1FB2AFA2A}" dt="2024-05-05T13:54:05.676" v="13"/>
          <ac:spMkLst>
            <pc:docMk/>
            <pc:sldMk cId="1533636759" sldId="259"/>
            <ac:spMk id="16" creationId="{7D0659F6-0853-468D-B1B2-44FDBE98B80F}"/>
          </ac:spMkLst>
        </pc:spChg>
        <pc:spChg chg="add del">
          <ac:chgData name="Глазырин Алексей Андреевич" userId="S::st117167@student.spbu.ru::c61efbeb-edcc-4fce-b425-f93ce5ec1b1a" providerId="AD" clId="Web-{F880E167-C42F-A367-9375-6FE1FB2AFA2A}" dt="2024-05-05T13:54:05.676" v="13"/>
          <ac:spMkLst>
            <pc:docMk/>
            <pc:sldMk cId="1533636759" sldId="259"/>
            <ac:spMk id="18" creationId="{15F33878-D502-4FFA-8ACE-F2AECDB2A23F}"/>
          </ac:spMkLst>
        </pc:spChg>
        <pc:spChg chg="add del">
          <ac:chgData name="Глазырин Алексей Андреевич" userId="S::st117167@student.spbu.ru::c61efbeb-edcc-4fce-b425-f93ce5ec1b1a" providerId="AD" clId="Web-{F880E167-C42F-A367-9375-6FE1FB2AFA2A}" dt="2024-05-05T13:54:05.676" v="13"/>
          <ac:spMkLst>
            <pc:docMk/>
            <pc:sldMk cId="1533636759" sldId="259"/>
            <ac:spMk id="20" creationId="{977ACDD7-882D-4B81-A213-84C82B96B01E}"/>
          </ac:spMkLst>
        </pc:spChg>
        <pc:spChg chg="add del">
          <ac:chgData name="Глазырин Алексей Андреевич" userId="S::st117167@student.spbu.ru::c61efbeb-edcc-4fce-b425-f93ce5ec1b1a" providerId="AD" clId="Web-{F880E167-C42F-A367-9375-6FE1FB2AFA2A}" dt="2024-05-05T13:54:05.676" v="13"/>
          <ac:spMkLst>
            <pc:docMk/>
            <pc:sldMk cId="1533636759" sldId="259"/>
            <ac:spMk id="22" creationId="{D625ED14-F0D2-4FCA-87F3-4E3D2A03DF4A}"/>
          </ac:spMkLst>
        </pc:spChg>
        <pc:spChg chg="add del">
          <ac:chgData name="Глазырин Алексей Андреевич" userId="S::st117167@student.spbu.ru::c61efbeb-edcc-4fce-b425-f93ce5ec1b1a" providerId="AD" clId="Web-{F880E167-C42F-A367-9375-6FE1FB2AFA2A}" dt="2024-05-05T13:54:09.863" v="15"/>
          <ac:spMkLst>
            <pc:docMk/>
            <pc:sldMk cId="1533636759" sldId="259"/>
            <ac:spMk id="24" creationId="{2151139A-886F-4B97-8815-729AD3831BBD}"/>
          </ac:spMkLst>
        </pc:spChg>
        <pc:spChg chg="add del">
          <ac:chgData name="Глазырин Алексей Андреевич" userId="S::st117167@student.spbu.ru::c61efbeb-edcc-4fce-b425-f93ce5ec1b1a" providerId="AD" clId="Web-{F880E167-C42F-A367-9375-6FE1FB2AFA2A}" dt="2024-05-05T13:54:09.863" v="15"/>
          <ac:spMkLst>
            <pc:docMk/>
            <pc:sldMk cId="1533636759" sldId="259"/>
            <ac:spMk id="25" creationId="{AB5E08C4-8CDD-4623-A5B8-E998C6DEE3B7}"/>
          </ac:spMkLst>
        </pc:spChg>
        <pc:spChg chg="add del">
          <ac:chgData name="Глазырин Алексей Андреевич" userId="S::st117167@student.spbu.ru::c61efbeb-edcc-4fce-b425-f93ce5ec1b1a" providerId="AD" clId="Web-{F880E167-C42F-A367-9375-6FE1FB2AFA2A}" dt="2024-05-05T13:54:09.863" v="15"/>
          <ac:spMkLst>
            <pc:docMk/>
            <pc:sldMk cId="1533636759" sldId="259"/>
            <ac:spMk id="26" creationId="{AFFC87AC-C919-4FE5-BAC3-39509E001152}"/>
          </ac:spMkLst>
        </pc:spChg>
        <pc:spChg chg="add del">
          <ac:chgData name="Глазырин Алексей Андреевич" userId="S::st117167@student.spbu.ru::c61efbeb-edcc-4fce-b425-f93ce5ec1b1a" providerId="AD" clId="Web-{F880E167-C42F-A367-9375-6FE1FB2AFA2A}" dt="2024-05-05T13:54:09.863" v="15"/>
          <ac:spMkLst>
            <pc:docMk/>
            <pc:sldMk cId="1533636759" sldId="259"/>
            <ac:spMk id="27" creationId="{7D0659F6-0853-468D-B1B2-44FDBE98B80F}"/>
          </ac:spMkLst>
        </pc:spChg>
        <pc:spChg chg="add del">
          <ac:chgData name="Глазырин Алексей Андреевич" userId="S::st117167@student.spbu.ru::c61efbeb-edcc-4fce-b425-f93ce5ec1b1a" providerId="AD" clId="Web-{F880E167-C42F-A367-9375-6FE1FB2AFA2A}" dt="2024-05-05T13:54:09.863" v="15"/>
          <ac:spMkLst>
            <pc:docMk/>
            <pc:sldMk cId="1533636759" sldId="259"/>
            <ac:spMk id="28" creationId="{15F33878-D502-4FFA-8ACE-F2AECDB2A23F}"/>
          </ac:spMkLst>
        </pc:spChg>
        <pc:spChg chg="add del">
          <ac:chgData name="Глазырин Алексей Андреевич" userId="S::st117167@student.spbu.ru::c61efbeb-edcc-4fce-b425-f93ce5ec1b1a" providerId="AD" clId="Web-{F880E167-C42F-A367-9375-6FE1FB2AFA2A}" dt="2024-05-05T13:54:09.863" v="15"/>
          <ac:spMkLst>
            <pc:docMk/>
            <pc:sldMk cId="1533636759" sldId="259"/>
            <ac:spMk id="29" creationId="{977ACDD7-882D-4B81-A213-84C82B96B01E}"/>
          </ac:spMkLst>
        </pc:spChg>
        <pc:picChg chg="mod ord">
          <ac:chgData name="Глазырин Алексей Андреевич" userId="S::st117167@student.spbu.ru::c61efbeb-edcc-4fce-b425-f93ce5ec1b1a" providerId="AD" clId="Web-{F880E167-C42F-A367-9375-6FE1FB2AFA2A}" dt="2024-05-05T13:54:19.082" v="16" actId="1076"/>
          <ac:picMkLst>
            <pc:docMk/>
            <pc:sldMk cId="1533636759" sldId="259"/>
            <ac:picMk id="4" creationId="{F54F149D-0AC4-0D81-23FB-443297EC581C}"/>
          </ac:picMkLst>
        </pc:picChg>
        <pc:picChg chg="mod">
          <ac:chgData name="Глазырин Алексей Андреевич" userId="S::st117167@student.spbu.ru::c61efbeb-edcc-4fce-b425-f93ce5ec1b1a" providerId="AD" clId="Web-{F880E167-C42F-A367-9375-6FE1FB2AFA2A}" dt="2024-05-05T13:54:09.863" v="15"/>
          <ac:picMkLst>
            <pc:docMk/>
            <pc:sldMk cId="1533636759" sldId="259"/>
            <ac:picMk id="5" creationId="{9AE422B7-6DEB-73CA-1D98-177186201E12}"/>
          </ac:picMkLst>
        </pc:picChg>
      </pc:sldChg>
    </pc:docChg>
  </pc:docChgLst>
  <pc:docChgLst>
    <pc:chgData clId="Web-{3273EE21-EB92-D684-F6B8-59C90137A4D0}"/>
    <pc:docChg chg="modSld">
      <pc:chgData name="" userId="" providerId="" clId="Web-{3273EE21-EB92-D684-F6B8-59C90137A4D0}" dt="2024-05-01T17:16:37.857" v="3" actId="20577"/>
      <pc:docMkLst>
        <pc:docMk/>
      </pc:docMkLst>
      <pc:sldChg chg="modSp">
        <pc:chgData name="" userId="" providerId="" clId="Web-{3273EE21-EB92-D684-F6B8-59C90137A4D0}" dt="2024-05-01T17:16:37.857" v="3" actId="20577"/>
        <pc:sldMkLst>
          <pc:docMk/>
          <pc:sldMk cId="1351651579" sldId="256"/>
        </pc:sldMkLst>
        <pc:spChg chg="mod">
          <ac:chgData name="" userId="" providerId="" clId="Web-{3273EE21-EB92-D684-F6B8-59C90137A4D0}" dt="2024-05-01T17:16:37.857" v="3" actId="20577"/>
          <ac:spMkLst>
            <pc:docMk/>
            <pc:sldMk cId="1351651579" sldId="256"/>
            <ac:spMk id="2" creationId="{00000000-0000-0000-0000-000000000000}"/>
          </ac:spMkLst>
        </pc:spChg>
      </pc:sldChg>
    </pc:docChg>
  </pc:docChgLst>
  <pc:docChgLst>
    <pc:chgData name="Глазырин Алексей Андреевич" userId="S::st117167@student.spbu.ru::c61efbeb-edcc-4fce-b425-f93ce5ec1b1a" providerId="AD" clId="Web-{AECD80E7-80EE-8F09-134E-999998AB97AF}"/>
    <pc:docChg chg="addSld delSld modSld">
      <pc:chgData name="Глазырин Алексей Андреевич" userId="S::st117167@student.spbu.ru::c61efbeb-edcc-4fce-b425-f93ce5ec1b1a" providerId="AD" clId="Web-{AECD80E7-80EE-8F09-134E-999998AB97AF}" dt="2024-05-04T15:40:44.981" v="749" actId="1076"/>
      <pc:docMkLst>
        <pc:docMk/>
      </pc:docMkLst>
      <pc:sldChg chg="addSp delSp modSp">
        <pc:chgData name="Глазырин Алексей Андреевич" userId="S::st117167@student.spbu.ru::c61efbeb-edcc-4fce-b425-f93ce5ec1b1a" providerId="AD" clId="Web-{AECD80E7-80EE-8F09-134E-999998AB97AF}" dt="2024-05-04T14:28:52.773" v="690" actId="20577"/>
        <pc:sldMkLst>
          <pc:docMk/>
          <pc:sldMk cId="1263197097" sldId="257"/>
        </pc:sldMkLst>
        <pc:spChg chg="mod">
          <ac:chgData name="Глазырин Алексей Андреевич" userId="S::st117167@student.spbu.ru::c61efbeb-edcc-4fce-b425-f93ce5ec1b1a" providerId="AD" clId="Web-{AECD80E7-80EE-8F09-134E-999998AB97AF}" dt="2024-05-04T14:08:05.956" v="203" actId="20577"/>
          <ac:spMkLst>
            <pc:docMk/>
            <pc:sldMk cId="1263197097" sldId="257"/>
            <ac:spMk id="2" creationId="{A2CECBC9-504D-0310-13CA-03461C4FCB4C}"/>
          </ac:spMkLst>
        </pc:spChg>
        <pc:spChg chg="mod">
          <ac:chgData name="Глазырин Алексей Андреевич" userId="S::st117167@student.spbu.ru::c61efbeb-edcc-4fce-b425-f93ce5ec1b1a" providerId="AD" clId="Web-{AECD80E7-80EE-8F09-134E-999998AB97AF}" dt="2024-05-04T14:27:21.599" v="676" actId="14100"/>
          <ac:spMkLst>
            <pc:docMk/>
            <pc:sldMk cId="1263197097" sldId="257"/>
            <ac:spMk id="3" creationId="{BF4AC6CB-8275-22C9-294B-8677C29C3A6A}"/>
          </ac:spMkLst>
        </pc:spChg>
        <pc:spChg chg="add del">
          <ac:chgData name="Глазырин Алексей Андреевич" userId="S::st117167@student.spbu.ru::c61efbeb-edcc-4fce-b425-f93ce5ec1b1a" providerId="AD" clId="Web-{AECD80E7-80EE-8F09-134E-999998AB97AF}" dt="2024-05-04T14:27:44.287" v="678"/>
          <ac:spMkLst>
            <pc:docMk/>
            <pc:sldMk cId="1263197097" sldId="257"/>
            <ac:spMk id="4" creationId="{BB912CEB-C965-2A3F-C877-2FC7F5BB8B34}"/>
          </ac:spMkLst>
        </pc:spChg>
        <pc:spChg chg="add mod">
          <ac:chgData name="Глазырин Алексей Андреевич" userId="S::st117167@student.spbu.ru::c61efbeb-edcc-4fce-b425-f93ce5ec1b1a" providerId="AD" clId="Web-{AECD80E7-80EE-8F09-134E-999998AB97AF}" dt="2024-05-04T14:28:08.397" v="685" actId="20577"/>
          <ac:spMkLst>
            <pc:docMk/>
            <pc:sldMk cId="1263197097" sldId="257"/>
            <ac:spMk id="6" creationId="{479FACE1-57B3-E965-71F4-7632B4C22E98}"/>
          </ac:spMkLst>
        </pc:spChg>
        <pc:spChg chg="add mod">
          <ac:chgData name="Глазырин Алексей Андреевич" userId="S::st117167@student.spbu.ru::c61efbeb-edcc-4fce-b425-f93ce5ec1b1a" providerId="AD" clId="Web-{AECD80E7-80EE-8F09-134E-999998AB97AF}" dt="2024-05-04T14:28:52.773" v="690" actId="20577"/>
          <ac:spMkLst>
            <pc:docMk/>
            <pc:sldMk cId="1263197097" sldId="257"/>
            <ac:spMk id="8" creationId="{C414EEE4-F62E-8AD4-7D38-93FF6B4C5260}"/>
          </ac:spMkLst>
        </pc:spChg>
      </pc:sldChg>
      <pc:sldChg chg="addSp delSp modSp new">
        <pc:chgData name="Глазырин Алексей Андреевич" userId="S::st117167@student.spbu.ru::c61efbeb-edcc-4fce-b425-f93ce5ec1b1a" providerId="AD" clId="Web-{AECD80E7-80EE-8F09-134E-999998AB97AF}" dt="2024-05-04T14:00:49.474" v="65" actId="20577"/>
        <pc:sldMkLst>
          <pc:docMk/>
          <pc:sldMk cId="1025364678" sldId="258"/>
        </pc:sldMkLst>
        <pc:spChg chg="mod">
          <ac:chgData name="Глазырин Алексей Андреевич" userId="S::st117167@student.spbu.ru::c61efbeb-edcc-4fce-b425-f93ce5ec1b1a" providerId="AD" clId="Web-{AECD80E7-80EE-8F09-134E-999998AB97AF}" dt="2024-05-04T14:00:49.474" v="65" actId="20577"/>
          <ac:spMkLst>
            <pc:docMk/>
            <pc:sldMk cId="1025364678" sldId="258"/>
            <ac:spMk id="2" creationId="{AA54B6C2-63C9-329C-8AB1-58297E5CD9E8}"/>
          </ac:spMkLst>
        </pc:spChg>
        <pc:spChg chg="add del">
          <ac:chgData name="Глазырин Алексей Андреевич" userId="S::st117167@student.spbu.ru::c61efbeb-edcc-4fce-b425-f93ce5ec1b1a" providerId="AD" clId="Web-{AECD80E7-80EE-8F09-134E-999998AB97AF}" dt="2024-05-04T13:53:17.741" v="34"/>
          <ac:spMkLst>
            <pc:docMk/>
            <pc:sldMk cId="1025364678" sldId="258"/>
            <ac:spMk id="3" creationId="{BDBC420E-56E2-D30D-D111-485684195332}"/>
          </ac:spMkLst>
        </pc:spChg>
        <pc:spChg chg="add del mod">
          <ac:chgData name="Глазырин Алексей Андреевич" userId="S::st117167@student.spbu.ru::c61efbeb-edcc-4fce-b425-f93ce5ec1b1a" providerId="AD" clId="Web-{AECD80E7-80EE-8F09-134E-999998AB97AF}" dt="2024-05-04T13:54:09.446" v="40"/>
          <ac:spMkLst>
            <pc:docMk/>
            <pc:sldMk cId="1025364678" sldId="258"/>
            <ac:spMk id="6" creationId="{DC4DEB14-BB50-AD22-E4B1-442F6A6AB1FB}"/>
          </ac:spMkLst>
        </pc:spChg>
        <pc:picChg chg="add del mod ord">
          <ac:chgData name="Глазырин Алексей Андреевич" userId="S::st117167@student.spbu.ru::c61efbeb-edcc-4fce-b425-f93ce5ec1b1a" providerId="AD" clId="Web-{AECD80E7-80EE-8F09-134E-999998AB97AF}" dt="2024-05-04T13:53:15.757" v="33"/>
          <ac:picMkLst>
            <pc:docMk/>
            <pc:sldMk cId="1025364678" sldId="258"/>
            <ac:picMk id="4" creationId="{761FCC5C-950B-751D-124D-E0202FF7E0A9}"/>
          </ac:picMkLst>
        </pc:picChg>
        <pc:picChg chg="add mod ord">
          <ac:chgData name="Глазырин Алексей Андреевич" userId="S::st117167@student.spbu.ru::c61efbeb-edcc-4fce-b425-f93ce5ec1b1a" providerId="AD" clId="Web-{AECD80E7-80EE-8F09-134E-999998AB97AF}" dt="2024-05-04T13:53:26.570" v="35" actId="1076"/>
          <ac:picMkLst>
            <pc:docMk/>
            <pc:sldMk cId="1025364678" sldId="258"/>
            <ac:picMk id="5" creationId="{5F264B73-C8BE-7EE9-60D8-C53BB05A32C0}"/>
          </ac:picMkLst>
        </pc:picChg>
        <pc:picChg chg="add mod">
          <ac:chgData name="Глазырин Алексей Андреевич" userId="S::st117167@student.spbu.ru::c61efbeb-edcc-4fce-b425-f93ce5ec1b1a" providerId="AD" clId="Web-{AECD80E7-80EE-8F09-134E-999998AB97AF}" dt="2024-05-04T13:55:15.510" v="46" actId="1076"/>
          <ac:picMkLst>
            <pc:docMk/>
            <pc:sldMk cId="1025364678" sldId="258"/>
            <ac:picMk id="7" creationId="{5C5F7EF8-2FD1-95CA-1F57-0E90361DE68B}"/>
          </ac:picMkLst>
        </pc:picChg>
        <pc:picChg chg="add mod">
          <ac:chgData name="Глазырин Алексей Андреевич" userId="S::st117167@student.spbu.ru::c61efbeb-edcc-4fce-b425-f93ce5ec1b1a" providerId="AD" clId="Web-{AECD80E7-80EE-8F09-134E-999998AB97AF}" dt="2024-05-04T13:56:40.827" v="53" actId="14100"/>
          <ac:picMkLst>
            <pc:docMk/>
            <pc:sldMk cId="1025364678" sldId="258"/>
            <ac:picMk id="8" creationId="{A2E262BA-784C-8DB0-CA02-62E74EF864E4}"/>
          </ac:picMkLst>
        </pc:picChg>
      </pc:sldChg>
      <pc:sldChg chg="addSp delSp modSp new">
        <pc:chgData name="Глазырин Алексей Андреевич" userId="S::st117167@student.spbu.ru::c61efbeb-edcc-4fce-b425-f93ce5ec1b1a" providerId="AD" clId="Web-{AECD80E7-80EE-8F09-134E-999998AB97AF}" dt="2024-05-04T14:06:31.750" v="182" actId="1076"/>
        <pc:sldMkLst>
          <pc:docMk/>
          <pc:sldMk cId="1533636759" sldId="259"/>
        </pc:sldMkLst>
        <pc:spChg chg="mod">
          <ac:chgData name="Глазырин Алексей Андреевич" userId="S::st117167@student.spbu.ru::c61efbeb-edcc-4fce-b425-f93ce5ec1b1a" providerId="AD" clId="Web-{AECD80E7-80EE-8F09-134E-999998AB97AF}" dt="2024-05-04T14:02:16.180" v="77" actId="14100"/>
          <ac:spMkLst>
            <pc:docMk/>
            <pc:sldMk cId="1533636759" sldId="259"/>
            <ac:spMk id="2" creationId="{9F57262A-B961-83C9-830B-0243416D9D68}"/>
          </ac:spMkLst>
        </pc:spChg>
        <pc:spChg chg="del">
          <ac:chgData name="Глазырин Алексей Андреевич" userId="S::st117167@student.spbu.ru::c61efbeb-edcc-4fce-b425-f93ce5ec1b1a" providerId="AD" clId="Web-{AECD80E7-80EE-8F09-134E-999998AB97AF}" dt="2024-05-04T14:01:00.444" v="70"/>
          <ac:spMkLst>
            <pc:docMk/>
            <pc:sldMk cId="1533636759" sldId="259"/>
            <ac:spMk id="3" creationId="{C8E75528-8C0C-38AD-6204-445202E96DCF}"/>
          </ac:spMkLst>
        </pc:spChg>
        <pc:picChg chg="add mod ord">
          <ac:chgData name="Глазырин Алексей Андреевич" userId="S::st117167@student.spbu.ru::c61efbeb-edcc-4fce-b425-f93ce5ec1b1a" providerId="AD" clId="Web-{AECD80E7-80EE-8F09-134E-999998AB97AF}" dt="2024-05-04T14:06:31.750" v="182" actId="1076"/>
          <ac:picMkLst>
            <pc:docMk/>
            <pc:sldMk cId="1533636759" sldId="259"/>
            <ac:picMk id="4" creationId="{F54F149D-0AC4-0D81-23FB-443297EC581C}"/>
          </ac:picMkLst>
        </pc:picChg>
        <pc:picChg chg="add mod">
          <ac:chgData name="Глазырин Алексей Андреевич" userId="S::st117167@student.spbu.ru::c61efbeb-edcc-4fce-b425-f93ce5ec1b1a" providerId="AD" clId="Web-{AECD80E7-80EE-8F09-134E-999998AB97AF}" dt="2024-05-04T14:02:21.727" v="79" actId="1076"/>
          <ac:picMkLst>
            <pc:docMk/>
            <pc:sldMk cId="1533636759" sldId="259"/>
            <ac:picMk id="5" creationId="{9AE422B7-6DEB-73CA-1D98-177186201E12}"/>
          </ac:picMkLst>
        </pc:picChg>
      </pc:sldChg>
      <pc:sldChg chg="addSp delSp modSp new">
        <pc:chgData name="Глазырин Алексей Андреевич" userId="S::st117167@student.spbu.ru::c61efbeb-edcc-4fce-b425-f93ce5ec1b1a" providerId="AD" clId="Web-{AECD80E7-80EE-8F09-134E-999998AB97AF}" dt="2024-05-04T15:36:55.756" v="718" actId="1076"/>
        <pc:sldMkLst>
          <pc:docMk/>
          <pc:sldMk cId="284875031" sldId="260"/>
        </pc:sldMkLst>
        <pc:spChg chg="mod">
          <ac:chgData name="Глазырин Алексей Андреевич" userId="S::st117167@student.spbu.ru::c61efbeb-edcc-4fce-b425-f93ce5ec1b1a" providerId="AD" clId="Web-{AECD80E7-80EE-8F09-134E-999998AB97AF}" dt="2024-05-04T14:04:37.356" v="178" actId="20577"/>
          <ac:spMkLst>
            <pc:docMk/>
            <pc:sldMk cId="284875031" sldId="260"/>
            <ac:spMk id="2" creationId="{00636B1A-6F5E-8D5F-F8BB-6E6216C6CAA8}"/>
          </ac:spMkLst>
        </pc:spChg>
        <pc:spChg chg="del mod">
          <ac:chgData name="Глазырин Алексей Андреевич" userId="S::st117167@student.spbu.ru::c61efbeb-edcc-4fce-b425-f93ce5ec1b1a" providerId="AD" clId="Web-{AECD80E7-80EE-8F09-134E-999998AB97AF}" dt="2024-05-04T15:24:04.251" v="697"/>
          <ac:spMkLst>
            <pc:docMk/>
            <pc:sldMk cId="284875031" sldId="260"/>
            <ac:spMk id="3" creationId="{8F77AA27-425A-93A3-D390-2648D16D6BDF}"/>
          </ac:spMkLst>
        </pc:spChg>
        <pc:spChg chg="add del mod">
          <ac:chgData name="Глазырин Алексей Андреевич" userId="S::st117167@student.spbu.ru::c61efbeb-edcc-4fce-b425-f93ce5ec1b1a" providerId="AD" clId="Web-{AECD80E7-80EE-8F09-134E-999998AB97AF}" dt="2024-05-04T15:36:49.802" v="714"/>
          <ac:spMkLst>
            <pc:docMk/>
            <pc:sldMk cId="284875031" sldId="260"/>
            <ac:spMk id="7" creationId="{0640B620-6481-39A7-9A20-E82ACFF85CFF}"/>
          </ac:spMkLst>
        </pc:spChg>
        <pc:picChg chg="add del mod ord">
          <ac:chgData name="Глазырин Алексей Андреевич" userId="S::st117167@student.spbu.ru::c61efbeb-edcc-4fce-b425-f93ce5ec1b1a" providerId="AD" clId="Web-{AECD80E7-80EE-8F09-134E-999998AB97AF}" dt="2024-05-04T15:36:19.317" v="713"/>
          <ac:picMkLst>
            <pc:docMk/>
            <pc:sldMk cId="284875031" sldId="260"/>
            <ac:picMk id="4" creationId="{78D25468-557E-DE91-72CA-7A42EE792D4C}"/>
          </ac:picMkLst>
        </pc:picChg>
        <pc:picChg chg="add del mod">
          <ac:chgData name="Глазырин Алексей Андреевич" userId="S::st117167@student.spbu.ru::c61efbeb-edcc-4fce-b425-f93ce5ec1b1a" providerId="AD" clId="Web-{AECD80E7-80EE-8F09-134E-999998AB97AF}" dt="2024-05-04T15:29:30.338" v="706"/>
          <ac:picMkLst>
            <pc:docMk/>
            <pc:sldMk cId="284875031" sldId="260"/>
            <ac:picMk id="5" creationId="{994B2DC6-24BC-43BB-7D7C-B465C98B60B4}"/>
          </ac:picMkLst>
        </pc:picChg>
        <pc:picChg chg="add mod ord">
          <ac:chgData name="Глазырин Алексей Андреевич" userId="S::st117167@student.spbu.ru::c61efbeb-edcc-4fce-b425-f93ce5ec1b1a" providerId="AD" clId="Web-{AECD80E7-80EE-8F09-134E-999998AB97AF}" dt="2024-05-04T15:36:55.756" v="718" actId="1076"/>
          <ac:picMkLst>
            <pc:docMk/>
            <pc:sldMk cId="284875031" sldId="260"/>
            <ac:picMk id="8" creationId="{16509B19-14E1-A8F3-0C49-A4341192405F}"/>
          </ac:picMkLst>
        </pc:picChg>
      </pc:sldChg>
      <pc:sldChg chg="addSp delSp modSp new">
        <pc:chgData name="Глазырин Алексей Андреевич" userId="S::st117167@student.spbu.ru::c61efbeb-edcc-4fce-b425-f93ce5ec1b1a" providerId="AD" clId="Web-{AECD80E7-80EE-8F09-134E-999998AB97AF}" dt="2024-05-04T15:04:12.363" v="692" actId="14100"/>
        <pc:sldMkLst>
          <pc:docMk/>
          <pc:sldMk cId="2416296161" sldId="261"/>
        </pc:sldMkLst>
        <pc:spChg chg="mod">
          <ac:chgData name="Глазырин Алексей Андреевич" userId="S::st117167@student.spbu.ru::c61efbeb-edcc-4fce-b425-f93ce5ec1b1a" providerId="AD" clId="Web-{AECD80E7-80EE-8F09-134E-999998AB97AF}" dt="2024-05-04T14:03:53.511" v="146" actId="20577"/>
          <ac:spMkLst>
            <pc:docMk/>
            <pc:sldMk cId="2416296161" sldId="261"/>
            <ac:spMk id="2" creationId="{696305D4-2B88-B79F-4FC2-C6436C3B1900}"/>
          </ac:spMkLst>
        </pc:spChg>
        <pc:spChg chg="del">
          <ac:chgData name="Глазырин Алексей Андреевич" userId="S::st117167@student.spbu.ru::c61efbeb-edcc-4fce-b425-f93ce5ec1b1a" providerId="AD" clId="Web-{AECD80E7-80EE-8F09-134E-999998AB97AF}" dt="2024-05-04T14:05:48.389" v="179"/>
          <ac:spMkLst>
            <pc:docMk/>
            <pc:sldMk cId="2416296161" sldId="261"/>
            <ac:spMk id="3" creationId="{77753779-4852-2CD5-EF4A-A2785F48535A}"/>
          </ac:spMkLst>
        </pc:spChg>
        <pc:picChg chg="add mod ord">
          <ac:chgData name="Глазырин Алексей Андреевич" userId="S::st117167@student.spbu.ru::c61efbeb-edcc-4fce-b425-f93ce5ec1b1a" providerId="AD" clId="Web-{AECD80E7-80EE-8F09-134E-999998AB97AF}" dt="2024-05-04T15:04:12.363" v="692" actId="14100"/>
          <ac:picMkLst>
            <pc:docMk/>
            <pc:sldMk cId="2416296161" sldId="261"/>
            <ac:picMk id="4" creationId="{BB06CA65-4756-379E-B3C9-03AE97BD79BD}"/>
          </ac:picMkLst>
        </pc:picChg>
      </pc:sldChg>
      <pc:sldChg chg="addSp delSp modSp new">
        <pc:chgData name="Глазырин Алексей Андреевич" userId="S::st117167@student.spbu.ru::c61efbeb-edcc-4fce-b425-f93ce5ec1b1a" providerId="AD" clId="Web-{AECD80E7-80EE-8F09-134E-999998AB97AF}" dt="2024-05-04T15:40:44.981" v="749" actId="1076"/>
        <pc:sldMkLst>
          <pc:docMk/>
          <pc:sldMk cId="2911377180" sldId="262"/>
        </pc:sldMkLst>
        <pc:spChg chg="mod">
          <ac:chgData name="Глазырин Алексей Андреевич" userId="S::st117167@student.spbu.ru::c61efbeb-edcc-4fce-b425-f93ce5ec1b1a" providerId="AD" clId="Web-{AECD80E7-80EE-8F09-134E-999998AB97AF}" dt="2024-05-04T15:39:48.713" v="743" actId="20577"/>
          <ac:spMkLst>
            <pc:docMk/>
            <pc:sldMk cId="2911377180" sldId="262"/>
            <ac:spMk id="2" creationId="{822974A8-0FA8-0FF7-1D87-D281C46CF2F5}"/>
          </ac:spMkLst>
        </pc:spChg>
        <pc:spChg chg="del">
          <ac:chgData name="Глазырин Алексей Андреевич" userId="S::st117167@student.spbu.ru::c61efbeb-edcc-4fce-b425-f93ce5ec1b1a" providerId="AD" clId="Web-{AECD80E7-80EE-8F09-134E-999998AB97AF}" dt="2024-05-04T15:40:40.387" v="745"/>
          <ac:spMkLst>
            <pc:docMk/>
            <pc:sldMk cId="2911377180" sldId="262"/>
            <ac:spMk id="3" creationId="{C6710A50-425D-2D44-B259-0259C4D0942B}"/>
          </ac:spMkLst>
        </pc:spChg>
        <pc:picChg chg="add mod ord">
          <ac:chgData name="Глазырин Алексей Андреевич" userId="S::st117167@student.spbu.ru::c61efbeb-edcc-4fce-b425-f93ce5ec1b1a" providerId="AD" clId="Web-{AECD80E7-80EE-8F09-134E-999998AB97AF}" dt="2024-05-04T15:40:44.981" v="749" actId="1076"/>
          <ac:picMkLst>
            <pc:docMk/>
            <pc:sldMk cId="2911377180" sldId="262"/>
            <ac:picMk id="4" creationId="{142C1689-A61E-C51C-D4CC-59E5589CBC96}"/>
          </ac:picMkLst>
        </pc:picChg>
      </pc:sldChg>
      <pc:sldChg chg="modSp new del">
        <pc:chgData name="Глазырин Алексей Андреевич" userId="S::st117167@student.spbu.ru::c61efbeb-edcc-4fce-b425-f93ce5ec1b1a" providerId="AD" clId="Web-{AECD80E7-80EE-8F09-134E-999998AB97AF}" dt="2024-05-04T14:29:04.430" v="691"/>
        <pc:sldMkLst>
          <pc:docMk/>
          <pc:sldMk cId="659961743" sldId="263"/>
        </pc:sldMkLst>
        <pc:spChg chg="mod">
          <ac:chgData name="Глазырин Алексей Андреевич" userId="S::st117167@student.spbu.ru::c61efbeb-edcc-4fce-b425-f93ce5ec1b1a" providerId="AD" clId="Web-{AECD80E7-80EE-8F09-134E-999998AB97AF}" dt="2024-05-04T14:08:15.519" v="206" actId="20577"/>
          <ac:spMkLst>
            <pc:docMk/>
            <pc:sldMk cId="659961743" sldId="263"/>
            <ac:spMk id="2" creationId="{45601382-C631-5035-3648-2C65FABD28AE}"/>
          </ac:spMkLst>
        </pc:spChg>
        <pc:spChg chg="mod">
          <ac:chgData name="Глазырин Алексей Андреевич" userId="S::st117167@student.spbu.ru::c61efbeb-edcc-4fce-b425-f93ce5ec1b1a" providerId="AD" clId="Web-{AECD80E7-80EE-8F09-134E-999998AB97AF}" dt="2024-05-04T14:27:03.520" v="675" actId="20577"/>
          <ac:spMkLst>
            <pc:docMk/>
            <pc:sldMk cId="659961743" sldId="263"/>
            <ac:spMk id="3" creationId="{2CE244C4-F7B3-E2CA-65FD-B24DC60C5834}"/>
          </ac:spMkLst>
        </pc:spChg>
      </pc:sldChg>
      <pc:sldChg chg="addSp delSp modSp new">
        <pc:chgData name="Глазырин Алексей Андреевич" userId="S::st117167@student.spbu.ru::c61efbeb-edcc-4fce-b425-f93ce5ec1b1a" providerId="AD" clId="Web-{AECD80E7-80EE-8F09-134E-999998AB97AF}" dt="2024-05-04T15:39:59.964" v="744" actId="20577"/>
        <pc:sldMkLst>
          <pc:docMk/>
          <pc:sldMk cId="1673318071" sldId="263"/>
        </pc:sldMkLst>
        <pc:spChg chg="mod">
          <ac:chgData name="Глазырин Алексей Андреевич" userId="S::st117167@student.spbu.ru::c61efbeb-edcc-4fce-b425-f93ce5ec1b1a" providerId="AD" clId="Web-{AECD80E7-80EE-8F09-134E-999998AB97AF}" dt="2024-05-04T15:39:59.964" v="744" actId="20577"/>
          <ac:spMkLst>
            <pc:docMk/>
            <pc:sldMk cId="1673318071" sldId="263"/>
            <ac:spMk id="2" creationId="{AB5298F0-FF63-899D-A2EB-7BE4238CC661}"/>
          </ac:spMkLst>
        </pc:spChg>
        <pc:spChg chg="del">
          <ac:chgData name="Глазырин Алексей Андреевич" userId="S::st117167@student.spbu.ru::c61efbeb-edcc-4fce-b425-f93ce5ec1b1a" providerId="AD" clId="Web-{AECD80E7-80EE-8F09-134E-999998AB97AF}" dt="2024-05-04T15:29:34.900" v="708"/>
          <ac:spMkLst>
            <pc:docMk/>
            <pc:sldMk cId="1673318071" sldId="263"/>
            <ac:spMk id="3" creationId="{C86F668F-073E-FF63-0A6F-C7BCE778350A}"/>
          </ac:spMkLst>
        </pc:spChg>
        <pc:picChg chg="add mod ord">
          <ac:chgData name="Глазырин Алексей Андреевич" userId="S::st117167@student.spbu.ru::c61efbeb-edcc-4fce-b425-f93ce5ec1b1a" providerId="AD" clId="Web-{AECD80E7-80EE-8F09-134E-999998AB97AF}" dt="2024-05-04T15:29:41.182" v="712" actId="1076"/>
          <ac:picMkLst>
            <pc:docMk/>
            <pc:sldMk cId="1673318071" sldId="263"/>
            <ac:picMk id="4" creationId="{31179323-6D44-F4A4-2768-46E309A540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05.05.2024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rgbClr val="FFFFFF"/>
                </a:solidFill>
              </a:rPr>
              <a:t>Интерполяционные многочлены Лагранжа и Ньютона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ru-RU" dirty="0"/>
              <a:t>Выполнил: студент СПбГУ направления "Механика и математическое моделирование" Глазырин Алексей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ECBC9-504D-0310-13CA-03461C4F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состоит их польза?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AC6CB-8275-22C9-294B-8677C29C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61"/>
            <a:ext cx="10515600" cy="15477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ea typeface="+mn-lt"/>
                <a:cs typeface="+mn-lt"/>
              </a:rPr>
              <a:t>Полиномиальная интерполяция является основой в численном интегрировании и численных обыкновенных дифференциальных уравнениях.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79FACE1-57B3-E965-71F4-7632B4C22E98}"/>
              </a:ext>
            </a:extLst>
          </p:cNvPr>
          <p:cNvSpPr txBox="1">
            <a:spLocks/>
          </p:cNvSpPr>
          <p:nvPr/>
        </p:nvSpPr>
        <p:spPr>
          <a:xfrm>
            <a:off x="846826" y="32923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Цели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414EEE4-F62E-8AD4-7D38-93FF6B4C5260}"/>
              </a:ext>
            </a:extLst>
          </p:cNvPr>
          <p:cNvSpPr txBox="1">
            <a:spLocks/>
          </p:cNvSpPr>
          <p:nvPr/>
        </p:nvSpPr>
        <p:spPr>
          <a:xfrm>
            <a:off x="846826" y="4609082"/>
            <a:ext cx="10515600" cy="15477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ru-RU" dirty="0">
                <a:latin typeface="Arial"/>
                <a:ea typeface="+mn-lt"/>
                <a:cs typeface="Arial"/>
              </a:rPr>
              <a:t>Реализовать функции для вывода многочленов Лагранжа или Ньютона по заданным точкам;</a:t>
            </a:r>
            <a:endParaRPr lang="en-US" dirty="0">
              <a:latin typeface="Arial"/>
              <a:ea typeface="+mn-lt"/>
              <a:cs typeface="Arial"/>
            </a:endParaRPr>
          </a:p>
          <a:p>
            <a:pPr>
              <a:buFont typeface="Arial"/>
              <a:buChar char="•"/>
            </a:pPr>
            <a:r>
              <a:rPr lang="ru-RU" dirty="0">
                <a:latin typeface="Arial"/>
                <a:ea typeface="+mn-lt"/>
                <a:cs typeface="Arial"/>
              </a:rPr>
              <a:t>Разобраться в Windows </a:t>
            </a:r>
            <a:r>
              <a:rPr lang="ru-RU" dirty="0" err="1">
                <a:latin typeface="Arial"/>
                <a:ea typeface="+mn-lt"/>
                <a:cs typeface="Arial"/>
              </a:rPr>
              <a:t>Forms</a:t>
            </a:r>
            <a:r>
              <a:rPr lang="ru-RU" dirty="0">
                <a:latin typeface="Arial"/>
                <a:ea typeface="+mn-lt"/>
                <a:cs typeface="Arial"/>
              </a:rPr>
              <a:t> для реализации графического интерфейса;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19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4B6C2-63C9-329C-8AB1-58297E5C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88146" cy="1348653"/>
          </a:xfrm>
        </p:spPr>
        <p:txBody>
          <a:bodyPr/>
          <a:lstStyle/>
          <a:p>
            <a:r>
              <a:rPr lang="ru-RU" dirty="0"/>
              <a:t>Полином Лагранжа</a:t>
            </a:r>
          </a:p>
        </p:txBody>
      </p:sp>
      <p:pic>
        <p:nvPicPr>
          <p:cNvPr id="7" name="Рисунок 6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C5F7EF8-2FD1-95CA-1F57-0E90361DE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261" y="364435"/>
            <a:ext cx="5130773" cy="4387273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нимок экрана, текст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2E262BA-784C-8DB0-CA02-62E74EF86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40" y="4748792"/>
            <a:ext cx="5124741" cy="1308966"/>
          </a:xfrm>
          <a:prstGeom prst="rect">
            <a:avLst/>
          </a:prstGeom>
        </p:spPr>
      </p:pic>
      <p:pic>
        <p:nvPicPr>
          <p:cNvPr id="11" name="Объект 10" descr="Изображение выглядит как рукописный текст, Шрифт, текст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DB41E85D-13D6-C609-3FC8-EF5DDD7FE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7350" y="2054730"/>
            <a:ext cx="5067300" cy="1676400"/>
          </a:xfrm>
        </p:spPr>
      </p:pic>
    </p:spTree>
    <p:extLst>
      <p:ext uri="{BB962C8B-B14F-4D97-AF65-F5344CB8AC3E}">
        <p14:creationId xmlns:p14="http://schemas.microsoft.com/office/powerpoint/2010/main" val="102536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7262A-B961-83C9-830B-0243416D9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07873" cy="1360198"/>
          </a:xfrm>
        </p:spPr>
        <p:txBody>
          <a:bodyPr/>
          <a:lstStyle/>
          <a:p>
            <a:r>
              <a:rPr lang="ru-RU" dirty="0"/>
              <a:t>Полином Ньютона</a:t>
            </a:r>
          </a:p>
        </p:txBody>
      </p:sp>
      <p:pic>
        <p:nvPicPr>
          <p:cNvPr id="4" name="Объект 3" descr="Изображение выглядит как текст, Шрифт, рукописный текст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F54F149D-0AC4-0D81-23FB-443297EC5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433" y="4932654"/>
            <a:ext cx="5524789" cy="1358035"/>
          </a:xfrm>
        </p:spPr>
      </p:pic>
      <p:pic>
        <p:nvPicPr>
          <p:cNvPr id="5" name="Рисунок 4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9AE422B7-6DEB-73CA-1D98-177186201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907" y="369022"/>
            <a:ext cx="82105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3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36B1A-6F5E-8D5F-F8BB-6E6216C6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полинома в графическом окне</a:t>
            </a:r>
          </a:p>
        </p:txBody>
      </p:sp>
      <p:pic>
        <p:nvPicPr>
          <p:cNvPr id="8" name="Объект 7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6509B19-14E1-A8F3-0C49-A43411924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553" y="1868682"/>
            <a:ext cx="11461270" cy="4006430"/>
          </a:xfrm>
        </p:spPr>
      </p:pic>
    </p:spTree>
    <p:extLst>
      <p:ext uri="{BB962C8B-B14F-4D97-AF65-F5344CB8AC3E}">
        <p14:creationId xmlns:p14="http://schemas.microsoft.com/office/powerpoint/2010/main" val="28487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298F0-FF63-899D-A2EB-7BE4238C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convert</a:t>
            </a:r>
          </a:p>
        </p:txBody>
      </p:sp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1179323-6D44-F4A4-2768-46E309A54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674" y="2347987"/>
            <a:ext cx="11218652" cy="3220348"/>
          </a:xfrm>
        </p:spPr>
      </p:pic>
    </p:spTree>
    <p:extLst>
      <p:ext uri="{BB962C8B-B14F-4D97-AF65-F5344CB8AC3E}">
        <p14:creationId xmlns:p14="http://schemas.microsoft.com/office/powerpoint/2010/main" val="167331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305D4-2B88-B79F-4FC2-C6436C3B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графика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BB06CA65-4756-379E-B3C9-03AE97BD7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952" y="1691282"/>
            <a:ext cx="9885512" cy="4195673"/>
          </a:xfrm>
        </p:spPr>
      </p:pic>
    </p:spTree>
    <p:extLst>
      <p:ext uri="{BB962C8B-B14F-4D97-AF65-F5344CB8AC3E}">
        <p14:creationId xmlns:p14="http://schemas.microsoft.com/office/powerpoint/2010/main" val="2416296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2974A8-0FA8-0FF7-1D87-D281C46C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search</a:t>
            </a:r>
          </a:p>
        </p:txBody>
      </p:sp>
      <p:pic>
        <p:nvPicPr>
          <p:cNvPr id="4" name="Объект 3" descr="Изображение выглядит как текст, снимок экрана, дисплей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142C1689-A61E-C51C-D4CC-59E5589CB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435" y="1547618"/>
            <a:ext cx="10803505" cy="4950483"/>
          </a:xfrm>
        </p:spPr>
      </p:pic>
    </p:spTree>
    <p:extLst>
      <p:ext uri="{BB962C8B-B14F-4D97-AF65-F5344CB8AC3E}">
        <p14:creationId xmlns:p14="http://schemas.microsoft.com/office/powerpoint/2010/main" val="29113771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Интерполяционные многочлены Лагранжа и Ньютона</vt:lpstr>
      <vt:lpstr>В чем состоит их польза?</vt:lpstr>
      <vt:lpstr>Полином Лагранжа</vt:lpstr>
      <vt:lpstr>Полином Ньютона</vt:lpstr>
      <vt:lpstr>Вывод полинома в графическом окне</vt:lpstr>
      <vt:lpstr>Функция convert</vt:lpstr>
      <vt:lpstr>Построение графика</vt:lpstr>
      <vt:lpstr>Функция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198</cp:revision>
  <dcterms:created xsi:type="dcterms:W3CDTF">2024-05-01T17:16:28Z</dcterms:created>
  <dcterms:modified xsi:type="dcterms:W3CDTF">2024-05-05T13:54:26Z</dcterms:modified>
</cp:coreProperties>
</file>