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1039-88C3-44FC-B2FE-CA8C25B2AF33}" v="85" dt="2024-05-19T15:43:53.983"/>
    <p1510:client id="{5913274F-73D1-49AE-BAD0-4DB2B09A2F92}" v="11" dt="2024-05-19T17:32:18.611"/>
    <p1510:client id="{68C5DE1C-46F4-4DA8-A5AF-5731077C18ED}" v="20" dt="2024-05-19T17:31:37.354"/>
    <p1510:client id="{9B3EB403-FCEF-4998-971C-7900E15243D1}" v="686" dt="2024-05-19T15:24:34.435"/>
    <p1510:client id="{E15C9DEB-E275-455D-8BCD-A8FB8EFAD76A}" v="11" dt="2024-05-19T15:47:31.195"/>
    <p1510:client id="{F959552C-7E19-47E9-ACE5-39E286CB3F9E}" v="29" dt="2024-05-19T17:20:47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нопляник Артём Вячеславович" userId="S::st117178@student.spbu.ru::71470f39-7c84-4ce8-94ad-316a7b129794" providerId="AD" clId="Web-{68C5DE1C-46F4-4DA8-A5AF-5731077C18ED}"/>
    <pc:docChg chg="addSld modSld">
      <pc:chgData name="Конопляник Артём Вячеславович" userId="S::st117178@student.spbu.ru::71470f39-7c84-4ce8-94ad-316a7b129794" providerId="AD" clId="Web-{68C5DE1C-46F4-4DA8-A5AF-5731077C18ED}" dt="2024-05-19T17:31:37.354" v="17"/>
      <pc:docMkLst>
        <pc:docMk/>
      </pc:docMkLst>
      <pc:sldChg chg="addSp delSp modSp">
        <pc:chgData name="Конопляник Артём Вячеславович" userId="S::st117178@student.spbu.ru::71470f39-7c84-4ce8-94ad-316a7b129794" providerId="AD" clId="Web-{68C5DE1C-46F4-4DA8-A5AF-5731077C18ED}" dt="2024-05-19T17:30:46.322" v="7" actId="1076"/>
        <pc:sldMkLst>
          <pc:docMk/>
          <pc:sldMk cId="3798763402" sldId="263"/>
        </pc:sldMkLst>
        <pc:picChg chg="add mod">
          <ac:chgData name="Конопляник Артём Вячеславович" userId="S::st117178@student.spbu.ru::71470f39-7c84-4ce8-94ad-316a7b129794" providerId="AD" clId="Web-{68C5DE1C-46F4-4DA8-A5AF-5731077C18ED}" dt="2024-05-19T17:30:12.321" v="3" actId="14100"/>
          <ac:picMkLst>
            <pc:docMk/>
            <pc:sldMk cId="3798763402" sldId="263"/>
            <ac:picMk id="2" creationId="{99895F32-81D8-3CAD-CC6A-9F93CE50E8B9}"/>
          </ac:picMkLst>
        </pc:picChg>
        <pc:picChg chg="del">
          <ac:chgData name="Конопляник Артём Вячеславович" userId="S::st117178@student.spbu.ru::71470f39-7c84-4ce8-94ad-316a7b129794" providerId="AD" clId="Web-{68C5DE1C-46F4-4DA8-A5AF-5731077C18ED}" dt="2024-05-19T17:30:02.601" v="0"/>
          <ac:picMkLst>
            <pc:docMk/>
            <pc:sldMk cId="3798763402" sldId="263"/>
            <ac:picMk id="3" creationId="{607FD848-D8D5-52B3-E91A-45494849560B}"/>
          </ac:picMkLst>
        </pc:picChg>
        <pc:picChg chg="add mod">
          <ac:chgData name="Конопляник Артём Вячеславович" userId="S::st117178@student.spbu.ru::71470f39-7c84-4ce8-94ad-316a7b129794" providerId="AD" clId="Web-{68C5DE1C-46F4-4DA8-A5AF-5731077C18ED}" dt="2024-05-19T17:30:46.322" v="7" actId="1076"/>
          <ac:picMkLst>
            <pc:docMk/>
            <pc:sldMk cId="3798763402" sldId="263"/>
            <ac:picMk id="4" creationId="{68EDC851-BDC0-4C32-D771-36DD862AFC2B}"/>
          </ac:picMkLst>
        </pc:picChg>
        <pc:picChg chg="del">
          <ac:chgData name="Конопляник Артём Вячеславович" userId="S::st117178@student.spbu.ru::71470f39-7c84-4ce8-94ad-316a7b129794" providerId="AD" clId="Web-{68C5DE1C-46F4-4DA8-A5AF-5731077C18ED}" dt="2024-05-19T17:30:14.367" v="4"/>
          <ac:picMkLst>
            <pc:docMk/>
            <pc:sldMk cId="3798763402" sldId="263"/>
            <ac:picMk id="14" creationId="{64094893-3DA8-50B6-75EE-58222718BB6A}"/>
          </ac:picMkLst>
        </pc:picChg>
      </pc:sldChg>
      <pc:sldChg chg="addSp delSp modSp new">
        <pc:chgData name="Конопляник Артём Вячеславович" userId="S::st117178@student.spbu.ru::71470f39-7c84-4ce8-94ad-316a7b129794" providerId="AD" clId="Web-{68C5DE1C-46F4-4DA8-A5AF-5731077C18ED}" dt="2024-05-19T17:31:37.354" v="17"/>
        <pc:sldMkLst>
          <pc:docMk/>
          <pc:sldMk cId="3380644133" sldId="264"/>
        </pc:sldMkLst>
        <pc:spChg chg="del">
          <ac:chgData name="Конопляник Артём Вячеславович" userId="S::st117178@student.spbu.ru::71470f39-7c84-4ce8-94ad-316a7b129794" providerId="AD" clId="Web-{68C5DE1C-46F4-4DA8-A5AF-5731077C18ED}" dt="2024-05-19T17:31:37.354" v="17"/>
          <ac:spMkLst>
            <pc:docMk/>
            <pc:sldMk cId="3380644133" sldId="264"/>
            <ac:spMk id="2" creationId="{47E17DD9-C145-817B-9A10-128C05693EAC}"/>
          </ac:spMkLst>
        </pc:spChg>
        <pc:spChg chg="del">
          <ac:chgData name="Конопляник Артём Вячеславович" userId="S::st117178@student.spbu.ru::71470f39-7c84-4ce8-94ad-316a7b129794" providerId="AD" clId="Web-{68C5DE1C-46F4-4DA8-A5AF-5731077C18ED}" dt="2024-05-19T17:31:08.416" v="9"/>
          <ac:spMkLst>
            <pc:docMk/>
            <pc:sldMk cId="3380644133" sldId="264"/>
            <ac:spMk id="3" creationId="{A1310D88-AB4F-F7B2-62F9-6A0B1C62CA07}"/>
          </ac:spMkLst>
        </pc:spChg>
        <pc:spChg chg="add del mod">
          <ac:chgData name="Конопляник Артём Вячеславович" userId="S::st117178@student.spbu.ru::71470f39-7c84-4ce8-94ad-316a7b129794" providerId="AD" clId="Web-{68C5DE1C-46F4-4DA8-A5AF-5731077C18ED}" dt="2024-05-19T17:31:30.151" v="12"/>
          <ac:spMkLst>
            <pc:docMk/>
            <pc:sldMk cId="3380644133" sldId="264"/>
            <ac:spMk id="6" creationId="{D5D5495B-0F1D-1F68-AEAD-C1A23249FD6B}"/>
          </ac:spMkLst>
        </pc:spChg>
        <pc:picChg chg="add del mod ord">
          <ac:chgData name="Конопляник Артём Вячеславович" userId="S::st117178@student.spbu.ru::71470f39-7c84-4ce8-94ad-316a7b129794" providerId="AD" clId="Web-{68C5DE1C-46F4-4DA8-A5AF-5731077C18ED}" dt="2024-05-19T17:31:13.666" v="11"/>
          <ac:picMkLst>
            <pc:docMk/>
            <pc:sldMk cId="3380644133" sldId="264"/>
            <ac:picMk id="4" creationId="{E5CEF522-4F00-F717-5214-4F2DB67612DA}"/>
          </ac:picMkLst>
        </pc:picChg>
        <pc:picChg chg="add mod ord">
          <ac:chgData name="Конопляник Артём Вячеславович" userId="S::st117178@student.spbu.ru::71470f39-7c84-4ce8-94ad-316a7b129794" providerId="AD" clId="Web-{68C5DE1C-46F4-4DA8-A5AF-5731077C18ED}" dt="2024-05-19T17:31:35.995" v="16" actId="1076"/>
          <ac:picMkLst>
            <pc:docMk/>
            <pc:sldMk cId="3380644133" sldId="264"/>
            <ac:picMk id="7" creationId="{4E0C4497-5D64-4F86-604F-465D603C50E5}"/>
          </ac:picMkLst>
        </pc:picChg>
      </pc:sldChg>
    </pc:docChg>
  </pc:docChgLst>
  <pc:docChgLst>
    <pc:chgData name="Конопляник Артём Вячеславович" userId="S::st117178@student.spbu.ru::71470f39-7c84-4ce8-94ad-316a7b129794" providerId="AD" clId="Web-{03F61039-88C3-44FC-B2FE-CA8C25B2AF33}"/>
    <pc:docChg chg="addSld modSld">
      <pc:chgData name="Конопляник Артём Вячеславович" userId="S::st117178@student.spbu.ru::71470f39-7c84-4ce8-94ad-316a7b129794" providerId="AD" clId="Web-{03F61039-88C3-44FC-B2FE-CA8C25B2AF33}" dt="2024-05-19T15:43:53.983" v="80" actId="14100"/>
      <pc:docMkLst>
        <pc:docMk/>
      </pc:docMkLst>
      <pc:sldChg chg="addSp delSp modSp new mod setBg">
        <pc:chgData name="Конопляник Артём Вячеславович" userId="S::st117178@student.spbu.ru::71470f39-7c84-4ce8-94ad-316a7b129794" providerId="AD" clId="Web-{03F61039-88C3-44FC-B2FE-CA8C25B2AF33}" dt="2024-05-19T15:39:18.912" v="55" actId="1076"/>
        <pc:sldMkLst>
          <pc:docMk/>
          <pc:sldMk cId="2010775845" sldId="261"/>
        </pc:sldMkLst>
        <pc:spChg chg="del">
          <ac:chgData name="Конопляник Артём Вячеславович" userId="S::st117178@student.spbu.ru::71470f39-7c84-4ce8-94ad-316a7b129794" providerId="AD" clId="Web-{03F61039-88C3-44FC-B2FE-CA8C25B2AF33}" dt="2024-05-19T15:26:32.762" v="1"/>
          <ac:spMkLst>
            <pc:docMk/>
            <pc:sldMk cId="2010775845" sldId="261"/>
            <ac:spMk id="2" creationId="{4570DD35-54CF-9880-47F6-0972C966F812}"/>
          </ac:spMkLst>
        </pc:spChg>
        <pc:spChg chg="del">
          <ac:chgData name="Конопляник Артём Вячеславович" userId="S::st117178@student.spbu.ru::71470f39-7c84-4ce8-94ad-316a7b129794" providerId="AD" clId="Web-{03F61039-88C3-44FC-B2FE-CA8C25B2AF33}" dt="2024-05-19T15:26:34.121" v="2"/>
          <ac:spMkLst>
            <pc:docMk/>
            <pc:sldMk cId="2010775845" sldId="261"/>
            <ac:spMk id="3" creationId="{F1504D37-F5A5-DB17-CF98-0CC9AB180368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27:05.247" v="7"/>
          <ac:spMkLst>
            <pc:docMk/>
            <pc:sldMk cId="2010775845" sldId="261"/>
            <ac:spMk id="10" creationId="{2D2B266D-3625-4584-A5C3-7D3F672CFF30}"/>
          </ac:spMkLst>
        </pc:spChg>
        <pc:spChg chg="add">
          <ac:chgData name="Конопляник Артём Вячеславович" userId="S::st117178@student.spbu.ru::71470f39-7c84-4ce8-94ad-316a7b129794" providerId="AD" clId="Web-{03F61039-88C3-44FC-B2FE-CA8C25B2AF33}" dt="2024-05-19T15:27:05.247" v="8"/>
          <ac:spMkLst>
            <pc:docMk/>
            <pc:sldMk cId="2010775845" sldId="261"/>
            <ac:spMk id="12" creationId="{48A8D901-A3D4-47FE-97FD-FE36517414F7}"/>
          </ac:spMkLst>
        </pc:spChg>
        <pc:picChg chg="add del mod">
          <ac:chgData name="Конопляник Артём Вячеславович" userId="S::st117178@student.spbu.ru::71470f39-7c84-4ce8-94ad-316a7b129794" providerId="AD" clId="Web-{03F61039-88C3-44FC-B2FE-CA8C25B2AF33}" dt="2024-05-19T15:26:46.528" v="4"/>
          <ac:picMkLst>
            <pc:docMk/>
            <pc:sldMk cId="2010775845" sldId="261"/>
            <ac:picMk id="4" creationId="{5476A447-6D44-C525-F69A-C272C81C5A05}"/>
          </ac:picMkLst>
        </pc:picChg>
        <pc:picChg chg="add del mod">
          <ac:chgData name="Конопляник Артём Вячеславович" userId="S::st117178@student.spbu.ru::71470f39-7c84-4ce8-94ad-316a7b129794" providerId="AD" clId="Web-{03F61039-88C3-44FC-B2FE-CA8C25B2AF33}" dt="2024-05-19T15:27:10.560" v="9"/>
          <ac:picMkLst>
            <pc:docMk/>
            <pc:sldMk cId="2010775845" sldId="261"/>
            <ac:picMk id="5" creationId="{1C17150B-8983-1011-75C0-297538CD71C9}"/>
          </ac:picMkLst>
        </pc:picChg>
        <pc:picChg chg="add del mod">
          <ac:chgData name="Конопляник Артём Вячеславович" userId="S::st117178@student.spbu.ru::71470f39-7c84-4ce8-94ad-316a7b129794" providerId="AD" clId="Web-{03F61039-88C3-44FC-B2FE-CA8C25B2AF33}" dt="2024-05-19T15:36:11.984" v="46"/>
          <ac:picMkLst>
            <pc:docMk/>
            <pc:sldMk cId="2010775845" sldId="261"/>
            <ac:picMk id="6" creationId="{2AD570A8-648D-348F-A4C3-23EB960479DE}"/>
          </ac:picMkLst>
        </pc:picChg>
        <pc:picChg chg="add mod">
          <ac:chgData name="Конопляник Артём Вячеславович" userId="S::st117178@student.spbu.ru::71470f39-7c84-4ce8-94ad-316a7b129794" providerId="AD" clId="Web-{03F61039-88C3-44FC-B2FE-CA8C25B2AF33}" dt="2024-05-19T15:39:18.912" v="55" actId="1076"/>
          <ac:picMkLst>
            <pc:docMk/>
            <pc:sldMk cId="2010775845" sldId="261"/>
            <ac:picMk id="7" creationId="{656D624E-31B4-7E41-BF94-20C7E133524D}"/>
          </ac:picMkLst>
        </pc:picChg>
        <pc:picChg chg="add mod ord">
          <ac:chgData name="Конопляник Артём Вячеславович" userId="S::st117178@student.spbu.ru::71470f39-7c84-4ce8-94ad-316a7b129794" providerId="AD" clId="Web-{03F61039-88C3-44FC-B2FE-CA8C25B2AF33}" dt="2024-05-19T15:39:11.318" v="53" actId="1076"/>
          <ac:picMkLst>
            <pc:docMk/>
            <pc:sldMk cId="2010775845" sldId="261"/>
            <ac:picMk id="8" creationId="{0D5DF175-FCFA-C3DF-1C4B-91D191D4DB00}"/>
          </ac:picMkLst>
        </pc:picChg>
      </pc:sldChg>
      <pc:sldChg chg="addSp delSp modSp new mod setBg">
        <pc:chgData name="Конопляник Артём Вячеславович" userId="S::st117178@student.spbu.ru::71470f39-7c84-4ce8-94ad-316a7b129794" providerId="AD" clId="Web-{03F61039-88C3-44FC-B2FE-CA8C25B2AF33}" dt="2024-05-19T15:35:01.013" v="45" actId="1076"/>
        <pc:sldMkLst>
          <pc:docMk/>
          <pc:sldMk cId="2033089109" sldId="262"/>
        </pc:sldMkLst>
        <pc:spChg chg="del">
          <ac:chgData name="Конопляник Артём Вячеславович" userId="S::st117178@student.spbu.ru::71470f39-7c84-4ce8-94ad-316a7b129794" providerId="AD" clId="Web-{03F61039-88C3-44FC-B2FE-CA8C25B2AF33}" dt="2024-05-19T15:30:15.300" v="15"/>
          <ac:spMkLst>
            <pc:docMk/>
            <pc:sldMk cId="2033089109" sldId="262"/>
            <ac:spMk id="2" creationId="{4D8B42A0-956D-478B-D34B-BAE4D9C50F42}"/>
          </ac:spMkLst>
        </pc:spChg>
        <pc:spChg chg="del">
          <ac:chgData name="Конопляник Артём Вячеславович" userId="S::st117178@student.spbu.ru::71470f39-7c84-4ce8-94ad-316a7b129794" providerId="AD" clId="Web-{03F61039-88C3-44FC-B2FE-CA8C25B2AF33}" dt="2024-05-19T15:30:17.004" v="16"/>
          <ac:spMkLst>
            <pc:docMk/>
            <pc:sldMk cId="2033089109" sldId="262"/>
            <ac:spMk id="3" creationId="{00435DC2-5A4F-6EC6-B8E7-3B7172CE59CA}"/>
          </ac:spMkLst>
        </pc:spChg>
        <pc:spChg chg="add">
          <ac:chgData name="Конопляник Артём Вячеславович" userId="S::st117178@student.spbu.ru::71470f39-7c84-4ce8-94ad-316a7b129794" providerId="AD" clId="Web-{03F61039-88C3-44FC-B2FE-CA8C25B2AF33}" dt="2024-05-19T15:33:42.588" v="29"/>
          <ac:spMkLst>
            <pc:docMk/>
            <pc:sldMk cId="2033089109" sldId="262"/>
            <ac:spMk id="9" creationId="{48A8D901-A3D4-47FE-97FD-FE36517414F7}"/>
          </ac:spMkLst>
        </pc:spChg>
        <pc:picChg chg="add del mod">
          <ac:chgData name="Конопляник Артём Вячеславович" userId="S::st117178@student.spbu.ru::71470f39-7c84-4ce8-94ad-316a7b129794" providerId="AD" clId="Web-{03F61039-88C3-44FC-B2FE-CA8C25B2AF33}" dt="2024-05-19T15:33:44.495" v="30"/>
          <ac:picMkLst>
            <pc:docMk/>
            <pc:sldMk cId="2033089109" sldId="262"/>
            <ac:picMk id="4" creationId="{5AB03A7C-1151-D6FA-8103-87ADA0F44A7C}"/>
          </ac:picMkLst>
        </pc:picChg>
        <pc:picChg chg="add mod">
          <ac:chgData name="Конопляник Артём Вячеславович" userId="S::st117178@student.spbu.ru::71470f39-7c84-4ce8-94ad-316a7b129794" providerId="AD" clId="Web-{03F61039-88C3-44FC-B2FE-CA8C25B2AF33}" dt="2024-05-19T15:35:01.013" v="45" actId="1076"/>
          <ac:picMkLst>
            <pc:docMk/>
            <pc:sldMk cId="2033089109" sldId="262"/>
            <ac:picMk id="5" creationId="{D9B37B4B-448E-3B77-980E-D146EF7DEC8E}"/>
          </ac:picMkLst>
        </pc:picChg>
        <pc:picChg chg="add mod">
          <ac:chgData name="Конопляник Артём Вячеславович" userId="S::st117178@student.spbu.ru::71470f39-7c84-4ce8-94ad-316a7b129794" providerId="AD" clId="Web-{03F61039-88C3-44FC-B2FE-CA8C25B2AF33}" dt="2024-05-19T15:34:55.872" v="44" actId="1076"/>
          <ac:picMkLst>
            <pc:docMk/>
            <pc:sldMk cId="2033089109" sldId="262"/>
            <ac:picMk id="6" creationId="{C6E0F94B-18CF-9F3E-851C-B49923E464AA}"/>
          </ac:picMkLst>
        </pc:picChg>
      </pc:sldChg>
      <pc:sldChg chg="addSp delSp modSp new mod setBg">
        <pc:chgData name="Конопляник Артём Вячеславович" userId="S::st117178@student.spbu.ru::71470f39-7c84-4ce8-94ad-316a7b129794" providerId="AD" clId="Web-{03F61039-88C3-44FC-B2FE-CA8C25B2AF33}" dt="2024-05-19T15:43:53.983" v="80" actId="14100"/>
        <pc:sldMkLst>
          <pc:docMk/>
          <pc:sldMk cId="3798763402" sldId="263"/>
        </pc:sldMkLst>
        <pc:spChg chg="del">
          <ac:chgData name="Конопляник Артём Вячеславович" userId="S::st117178@student.spbu.ru::71470f39-7c84-4ce8-94ad-316a7b129794" providerId="AD" clId="Web-{03F61039-88C3-44FC-B2FE-CA8C25B2AF33}" dt="2024-05-19T15:42:04.558" v="64"/>
          <ac:spMkLst>
            <pc:docMk/>
            <pc:sldMk cId="3798763402" sldId="263"/>
            <ac:spMk id="2" creationId="{72473443-803C-2AD8-C455-9BCF9E36B027}"/>
          </ac:spMkLst>
        </pc:spChg>
        <pc:spChg chg="del">
          <ac:chgData name="Конопляник Артём Вячеславович" userId="S::st117178@student.spbu.ru::71470f39-7c84-4ce8-94ad-316a7b129794" providerId="AD" clId="Web-{03F61039-88C3-44FC-B2FE-CA8C25B2AF33}" dt="2024-05-19T15:41:14.712" v="57"/>
          <ac:spMkLst>
            <pc:docMk/>
            <pc:sldMk cId="3798763402" sldId="263"/>
            <ac:spMk id="3" creationId="{0066081F-25D4-4C16-8B90-EE2AC3626C34}"/>
          </ac:spMkLst>
        </pc:spChg>
        <pc:spChg chg="add del mod">
          <ac:chgData name="Конопляник Артём Вячеславович" userId="S::st117178@student.spbu.ru::71470f39-7c84-4ce8-94ad-316a7b129794" providerId="AD" clId="Web-{03F61039-88C3-44FC-B2FE-CA8C25B2AF33}" dt="2024-05-19T15:41:52.432" v="61"/>
          <ac:spMkLst>
            <pc:docMk/>
            <pc:sldMk cId="3798763402" sldId="263"/>
            <ac:spMk id="6" creationId="{DECFF8D1-EAD6-B24D-73E2-A6C677BEB25F}"/>
          </ac:spMkLst>
        </pc:spChg>
        <pc:spChg chg="add del mod">
          <ac:chgData name="Конопляник Артём Вячеславович" userId="S::st117178@student.spbu.ru::71470f39-7c84-4ce8-94ad-316a7b129794" providerId="AD" clId="Web-{03F61039-88C3-44FC-B2FE-CA8C25B2AF33}" dt="2024-05-19T15:43:38.983" v="75"/>
          <ac:spMkLst>
            <pc:docMk/>
            <pc:sldMk cId="3798763402" sldId="263"/>
            <ac:spMk id="10" creationId="{004AD7B7-58BC-7E99-92C3-B8A590FED4DA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28.389" v="71"/>
          <ac:spMkLst>
            <pc:docMk/>
            <pc:sldMk cId="3798763402" sldId="263"/>
            <ac:spMk id="12" creationId="{E917C5B1-2D70-0500-E6BA-FFB01D71390D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15.998" v="69"/>
          <ac:spMkLst>
            <pc:docMk/>
            <pc:sldMk cId="3798763402" sldId="263"/>
            <ac:spMk id="13" creationId="{DA381740-063A-41A4-836D-85D14980EEF0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15.998" v="69"/>
          <ac:spMkLst>
            <pc:docMk/>
            <pc:sldMk cId="3798763402" sldId="263"/>
            <ac:spMk id="15" creationId="{F0087D53-9295-4463-AAE4-D5C626046E9F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15.998" v="69"/>
          <ac:spMkLst>
            <pc:docMk/>
            <pc:sldMk cId="3798763402" sldId="263"/>
            <ac:spMk id="17" creationId="{D6A9C53F-5F90-40A5-8C85-5412D39C8C68}"/>
          </ac:spMkLst>
        </pc:spChg>
        <pc:spChg chg="add del mod">
          <ac:chgData name="Конопляник Артём Вячеславович" userId="S::st117178@student.spbu.ru::71470f39-7c84-4ce8-94ad-316a7b129794" providerId="AD" clId="Web-{03F61039-88C3-44FC-B2FE-CA8C25B2AF33}" dt="2024-05-19T15:43:47.233" v="79"/>
          <ac:spMkLst>
            <pc:docMk/>
            <pc:sldMk cId="3798763402" sldId="263"/>
            <ac:spMk id="18" creationId="{79BAB6D0-8799-19AF-76A4-1F02D2F8D4A3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28.389" v="71"/>
          <ac:spMkLst>
            <pc:docMk/>
            <pc:sldMk cId="3798763402" sldId="263"/>
            <ac:spMk id="19" creationId="{95B1FC96-0749-41C9-BAED-E089E77149FA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28.389" v="71"/>
          <ac:spMkLst>
            <pc:docMk/>
            <pc:sldMk cId="3798763402" sldId="263"/>
            <ac:spMk id="20" creationId="{535742DD-1B16-4E9D-B715-0D74B4574A68}"/>
          </ac:spMkLst>
        </pc:spChg>
        <pc:spChg chg="add">
          <ac:chgData name="Конопляник Артём Вячеславович" userId="S::st117178@student.spbu.ru::71470f39-7c84-4ce8-94ad-316a7b129794" providerId="AD" clId="Web-{03F61039-88C3-44FC-B2FE-CA8C25B2AF33}" dt="2024-05-19T15:43:28.389" v="72"/>
          <ac:spMkLst>
            <pc:docMk/>
            <pc:sldMk cId="3798763402" sldId="263"/>
            <ac:spMk id="22" creationId="{DA381740-063A-41A4-836D-85D14980EEF0}"/>
          </ac:spMkLst>
        </pc:spChg>
        <pc:spChg chg="add">
          <ac:chgData name="Конопляник Артём Вячеславович" userId="S::st117178@student.spbu.ru::71470f39-7c84-4ce8-94ad-316a7b129794" providerId="AD" clId="Web-{03F61039-88C3-44FC-B2FE-CA8C25B2AF33}" dt="2024-05-19T15:43:28.389" v="72"/>
          <ac:spMkLst>
            <pc:docMk/>
            <pc:sldMk cId="3798763402" sldId="263"/>
            <ac:spMk id="23" creationId="{D880886B-02ED-4317-9236-CB60C22CF7F3}"/>
          </ac:spMkLst>
        </pc:spChg>
        <pc:picChg chg="add del mod ord">
          <ac:chgData name="Конопляник Артём Вячеславович" userId="S::st117178@student.spbu.ru::71470f39-7c84-4ce8-94ad-316a7b129794" providerId="AD" clId="Web-{03F61039-88C3-44FC-B2FE-CA8C25B2AF33}" dt="2024-05-19T15:41:51.526" v="60"/>
          <ac:picMkLst>
            <pc:docMk/>
            <pc:sldMk cId="3798763402" sldId="263"/>
            <ac:picMk id="4" creationId="{57F958EA-F00D-1DF8-3A6E-21EDBDB51D4F}"/>
          </ac:picMkLst>
        </pc:picChg>
        <pc:picChg chg="add del mod ord">
          <ac:chgData name="Конопляник Артём Вячеславович" userId="S::st117178@student.spbu.ru::71470f39-7c84-4ce8-94ad-316a7b129794" providerId="AD" clId="Web-{03F61039-88C3-44FC-B2FE-CA8C25B2AF33}" dt="2024-05-19T15:43:34.279" v="74"/>
          <ac:picMkLst>
            <pc:docMk/>
            <pc:sldMk cId="3798763402" sldId="263"/>
            <ac:picMk id="7" creationId="{02821EBF-29D5-6B2D-07ED-C4F49F7FF7B1}"/>
          </ac:picMkLst>
        </pc:picChg>
        <pc:picChg chg="add del mod">
          <ac:chgData name="Конопляник Артём Вячеславович" userId="S::st117178@student.spbu.ru::71470f39-7c84-4ce8-94ad-316a7b129794" providerId="AD" clId="Web-{03F61039-88C3-44FC-B2FE-CA8C25B2AF33}" dt="2024-05-19T15:43:33.873" v="73"/>
          <ac:picMkLst>
            <pc:docMk/>
            <pc:sldMk cId="3798763402" sldId="263"/>
            <ac:picMk id="8" creationId="{D3851EBB-1AD5-4D0E-9F10-F72B39ABB998}"/>
          </ac:picMkLst>
        </pc:picChg>
        <pc:picChg chg="add del mod ord">
          <ac:chgData name="Конопляник Артём Вячеславович" userId="S::st117178@student.spbu.ru::71470f39-7c84-4ce8-94ad-316a7b129794" providerId="AD" clId="Web-{03F61039-88C3-44FC-B2FE-CA8C25B2AF33}" dt="2024-05-19T15:43:44.577" v="78"/>
          <ac:picMkLst>
            <pc:docMk/>
            <pc:sldMk cId="3798763402" sldId="263"/>
            <ac:picMk id="11" creationId="{C17AE739-441B-7442-0EBA-34C8922A2829}"/>
          </ac:picMkLst>
        </pc:picChg>
        <pc:picChg chg="add mod">
          <ac:chgData name="Конопляник Артём Вячеславович" userId="S::st117178@student.spbu.ru::71470f39-7c84-4ce8-94ad-316a7b129794" providerId="AD" clId="Web-{03F61039-88C3-44FC-B2FE-CA8C25B2AF33}" dt="2024-05-19T15:43:53.983" v="80" actId="14100"/>
          <ac:picMkLst>
            <pc:docMk/>
            <pc:sldMk cId="3798763402" sldId="263"/>
            <ac:picMk id="14" creationId="{64094893-3DA8-50B6-75EE-58222718BB6A}"/>
          </ac:picMkLst>
        </pc:picChg>
      </pc:sldChg>
    </pc:docChg>
  </pc:docChgLst>
  <pc:docChgLst>
    <pc:chgData name="Конопляник Артём Вячеславович" userId="S::st117178@student.spbu.ru::71470f39-7c84-4ce8-94ad-316a7b129794" providerId="AD" clId="Web-{F959552C-7E19-47E9-ACE5-39E286CB3F9E}"/>
    <pc:docChg chg="modSld">
      <pc:chgData name="Конопляник Артём Вячеславович" userId="S::st117178@student.spbu.ru::71470f39-7c84-4ce8-94ad-316a7b129794" providerId="AD" clId="Web-{F959552C-7E19-47E9-ACE5-39E286CB3F9E}" dt="2024-05-19T17:20:47.382" v="27" actId="1076"/>
      <pc:docMkLst>
        <pc:docMk/>
      </pc:docMkLst>
      <pc:sldChg chg="modSp">
        <pc:chgData name="Конопляник Артём Вячеславович" userId="S::st117178@student.spbu.ru::71470f39-7c84-4ce8-94ad-316a7b129794" providerId="AD" clId="Web-{F959552C-7E19-47E9-ACE5-39E286CB3F9E}" dt="2024-05-19T17:04:55.117" v="5" actId="20577"/>
        <pc:sldMkLst>
          <pc:docMk/>
          <pc:sldMk cId="4451622" sldId="257"/>
        </pc:sldMkLst>
        <pc:spChg chg="mod">
          <ac:chgData name="Конопляник Артём Вячеславович" userId="S::st117178@student.spbu.ru::71470f39-7c84-4ce8-94ad-316a7b129794" providerId="AD" clId="Web-{F959552C-7E19-47E9-ACE5-39E286CB3F9E}" dt="2024-05-19T17:04:55.117" v="5" actId="20577"/>
          <ac:spMkLst>
            <pc:docMk/>
            <pc:sldMk cId="4451622" sldId="257"/>
            <ac:spMk id="27" creationId="{5E812598-8FD2-FC82-13D8-F8E560D0DFC8}"/>
          </ac:spMkLst>
        </pc:spChg>
      </pc:sldChg>
      <pc:sldChg chg="modSp">
        <pc:chgData name="Конопляник Артём Вячеславович" userId="S::st117178@student.spbu.ru::71470f39-7c84-4ce8-94ad-316a7b129794" providerId="AD" clId="Web-{F959552C-7E19-47E9-ACE5-39E286CB3F9E}" dt="2024-05-19T17:11:46.083" v="11" actId="20577"/>
        <pc:sldMkLst>
          <pc:docMk/>
          <pc:sldMk cId="694358930" sldId="258"/>
        </pc:sldMkLst>
        <pc:spChg chg="mod">
          <ac:chgData name="Конопляник Артём Вячеславович" userId="S::st117178@student.spbu.ru::71470f39-7c84-4ce8-94ad-316a7b129794" providerId="AD" clId="Web-{F959552C-7E19-47E9-ACE5-39E286CB3F9E}" dt="2024-05-19T17:11:46.083" v="11" actId="20577"/>
          <ac:spMkLst>
            <pc:docMk/>
            <pc:sldMk cId="694358930" sldId="258"/>
            <ac:spMk id="3" creationId="{DEBD504E-9166-93CA-4212-4468ACA0EC18}"/>
          </ac:spMkLst>
        </pc:spChg>
      </pc:sldChg>
      <pc:sldChg chg="addSp delSp modSp">
        <pc:chgData name="Конопляник Артём Вячеславович" userId="S::st117178@student.spbu.ru::71470f39-7c84-4ce8-94ad-316a7b129794" providerId="AD" clId="Web-{F959552C-7E19-47E9-ACE5-39E286CB3F9E}" dt="2024-05-19T17:20:47.382" v="27" actId="1076"/>
        <pc:sldMkLst>
          <pc:docMk/>
          <pc:sldMk cId="1071495442" sldId="260"/>
        </pc:sldMkLst>
        <pc:spChg chg="mod">
          <ac:chgData name="Конопляник Артём Вячеславович" userId="S::st117178@student.spbu.ru::71470f39-7c84-4ce8-94ad-316a7b129794" providerId="AD" clId="Web-{F959552C-7E19-47E9-ACE5-39E286CB3F9E}" dt="2024-05-19T17:20:21.834" v="18"/>
          <ac:spMkLst>
            <pc:docMk/>
            <pc:sldMk cId="1071495442" sldId="260"/>
            <ac:spMk id="2" creationId="{F201FBD3-FFC0-EB00-CA4F-E2DA5030025E}"/>
          </ac:spMkLst>
        </pc:spChg>
        <pc:spChg chg="del">
          <ac:chgData name="Конопляник Артём Вячеславович" userId="S::st117178@student.spbu.ru::71470f39-7c84-4ce8-94ad-316a7b129794" providerId="AD" clId="Web-{F959552C-7E19-47E9-ACE5-39E286CB3F9E}" dt="2024-05-19T17:20:21.834" v="18"/>
          <ac:spMkLst>
            <pc:docMk/>
            <pc:sldMk cId="1071495442" sldId="260"/>
            <ac:spMk id="19" creationId="{DA381740-063A-41A4-836D-85D14980EEF0}"/>
          </ac:spMkLst>
        </pc:spChg>
        <pc:spChg chg="del">
          <ac:chgData name="Конопляник Артём Вячеславович" userId="S::st117178@student.spbu.ru::71470f39-7c84-4ce8-94ad-316a7b129794" providerId="AD" clId="Web-{F959552C-7E19-47E9-ACE5-39E286CB3F9E}" dt="2024-05-19T17:20:21.834" v="18"/>
          <ac:spMkLst>
            <pc:docMk/>
            <pc:sldMk cId="1071495442" sldId="260"/>
            <ac:spMk id="21" creationId="{F0087D53-9295-4463-AAE4-D5C626046E9F}"/>
          </ac:spMkLst>
        </pc:spChg>
        <pc:spChg chg="del">
          <ac:chgData name="Конопляник Артём Вячеславович" userId="S::st117178@student.spbu.ru::71470f39-7c84-4ce8-94ad-316a7b129794" providerId="AD" clId="Web-{F959552C-7E19-47E9-ACE5-39E286CB3F9E}" dt="2024-05-19T17:20:21.834" v="18"/>
          <ac:spMkLst>
            <pc:docMk/>
            <pc:sldMk cId="1071495442" sldId="260"/>
            <ac:spMk id="23" creationId="{D6A9C53F-5F90-40A5-8C85-5412D39C8C68}"/>
          </ac:spMkLst>
        </pc:spChg>
        <pc:spChg chg="add">
          <ac:chgData name="Конопляник Артём Вячеславович" userId="S::st117178@student.spbu.ru::71470f39-7c84-4ce8-94ad-316a7b129794" providerId="AD" clId="Web-{F959552C-7E19-47E9-ACE5-39E286CB3F9E}" dt="2024-05-19T17:20:21.834" v="18"/>
          <ac:spMkLst>
            <pc:docMk/>
            <pc:sldMk cId="1071495442" sldId="260"/>
            <ac:spMk id="28" creationId="{DA381740-063A-41A4-836D-85D14980EEF0}"/>
          </ac:spMkLst>
        </pc:spChg>
        <pc:spChg chg="add">
          <ac:chgData name="Конопляник Артём Вячеславович" userId="S::st117178@student.spbu.ru::71470f39-7c84-4ce8-94ad-316a7b129794" providerId="AD" clId="Web-{F959552C-7E19-47E9-ACE5-39E286CB3F9E}" dt="2024-05-19T17:20:21.834" v="18"/>
          <ac:spMkLst>
            <pc:docMk/>
            <pc:sldMk cId="1071495442" sldId="260"/>
            <ac:spMk id="30" creationId="{7C98A213-5994-475E-B327-DC6EC27FBA8B}"/>
          </ac:spMkLst>
        </pc:spChg>
        <pc:spChg chg="add">
          <ac:chgData name="Конопляник Артём Вячеславович" userId="S::st117178@student.spbu.ru::71470f39-7c84-4ce8-94ad-316a7b129794" providerId="AD" clId="Web-{F959552C-7E19-47E9-ACE5-39E286CB3F9E}" dt="2024-05-19T17:20:21.834" v="18"/>
          <ac:spMkLst>
            <pc:docMk/>
            <pc:sldMk cId="1071495442" sldId="260"/>
            <ac:spMk id="32" creationId="{147C7031-1E3A-4EF7-A823-89F74BA673E4}"/>
          </ac:spMkLst>
        </pc:spChg>
        <pc:picChg chg="add mod ord">
          <ac:chgData name="Конопляник Артём Вячеславович" userId="S::st117178@student.spbu.ru::71470f39-7c84-4ce8-94ad-316a7b129794" providerId="AD" clId="Web-{F959552C-7E19-47E9-ACE5-39E286CB3F9E}" dt="2024-05-19T17:20:32.475" v="20" actId="1076"/>
          <ac:picMkLst>
            <pc:docMk/>
            <pc:sldMk cId="1071495442" sldId="260"/>
            <ac:picMk id="3" creationId="{0A91F49A-026D-5D87-3B0B-29F3E20ADF34}"/>
          </ac:picMkLst>
        </pc:picChg>
        <pc:picChg chg="mod">
          <ac:chgData name="Конопляник Артём Вячеславович" userId="S::st117178@student.spbu.ru::71470f39-7c84-4ce8-94ad-316a7b129794" providerId="AD" clId="Web-{F959552C-7E19-47E9-ACE5-39E286CB3F9E}" dt="2024-05-19T17:20:47.382" v="27" actId="1076"/>
          <ac:picMkLst>
            <pc:docMk/>
            <pc:sldMk cId="1071495442" sldId="260"/>
            <ac:picMk id="5" creationId="{CB4EC174-6BD3-ED82-8E6E-63F8B54B8743}"/>
          </ac:picMkLst>
        </pc:picChg>
        <pc:picChg chg="mod">
          <ac:chgData name="Конопляник Артём Вячеславович" userId="S::st117178@student.spbu.ru::71470f39-7c84-4ce8-94ad-316a7b129794" providerId="AD" clId="Web-{F959552C-7E19-47E9-ACE5-39E286CB3F9E}" dt="2024-05-19T17:20:45.632" v="26" actId="1076"/>
          <ac:picMkLst>
            <pc:docMk/>
            <pc:sldMk cId="1071495442" sldId="260"/>
            <ac:picMk id="8" creationId="{9E86CBD0-EE70-3212-41AD-C868FFC8FEA2}"/>
          </ac:picMkLst>
        </pc:picChg>
      </pc:sldChg>
    </pc:docChg>
  </pc:docChgLst>
  <pc:docChgLst>
    <pc:chgData name="Конопляник Артём Вячеславович" userId="S::st117178@student.spbu.ru::71470f39-7c84-4ce8-94ad-316a7b129794" providerId="AD" clId="Web-{E15C9DEB-E275-455D-8BCD-A8FB8EFAD76A}"/>
    <pc:docChg chg="modSld">
      <pc:chgData name="Конопляник Артём Вячеславович" userId="S::st117178@student.spbu.ru::71470f39-7c84-4ce8-94ad-316a7b129794" providerId="AD" clId="Web-{E15C9DEB-E275-455D-8BCD-A8FB8EFAD76A}" dt="2024-05-19T15:47:31.195" v="8" actId="1076"/>
      <pc:docMkLst>
        <pc:docMk/>
      </pc:docMkLst>
      <pc:sldChg chg="modSp">
        <pc:chgData name="Конопляник Артём Вячеславович" userId="S::st117178@student.spbu.ru::71470f39-7c84-4ce8-94ad-316a7b129794" providerId="AD" clId="Web-{E15C9DEB-E275-455D-8BCD-A8FB8EFAD76A}" dt="2024-05-19T15:47:31.195" v="8" actId="1076"/>
        <pc:sldMkLst>
          <pc:docMk/>
          <pc:sldMk cId="1416923853" sldId="256"/>
        </pc:sldMkLst>
        <pc:spChg chg="mod">
          <ac:chgData name="Конопляник Артём Вячеславович" userId="S::st117178@student.spbu.ru::71470f39-7c84-4ce8-94ad-316a7b129794" providerId="AD" clId="Web-{E15C9DEB-E275-455D-8BCD-A8FB8EFAD76A}" dt="2024-05-19T15:47:31.195" v="8" actId="1076"/>
          <ac:spMkLst>
            <pc:docMk/>
            <pc:sldMk cId="1416923853" sldId="256"/>
            <ac:spMk id="3" creationId="{6595A13C-28F5-47EE-13BB-015536C51D18}"/>
          </ac:spMkLst>
        </pc:spChg>
      </pc:sldChg>
      <pc:sldChg chg="addSp delSp modSp">
        <pc:chgData name="Конопляник Артём Вячеславович" userId="S::st117178@student.spbu.ru::71470f39-7c84-4ce8-94ad-316a7b129794" providerId="AD" clId="Web-{E15C9DEB-E275-455D-8BCD-A8FB8EFAD76A}" dt="2024-05-19T15:45:09.410" v="7" actId="1076"/>
        <pc:sldMkLst>
          <pc:docMk/>
          <pc:sldMk cId="3798763402" sldId="263"/>
        </pc:sldMkLst>
        <pc:picChg chg="add del mod">
          <ac:chgData name="Конопляник Артём Вячеславович" userId="S::st117178@student.spbu.ru::71470f39-7c84-4ce8-94ad-316a7b129794" providerId="AD" clId="Web-{E15C9DEB-E275-455D-8BCD-A8FB8EFAD76A}" dt="2024-05-19T15:44:53.909" v="2"/>
          <ac:picMkLst>
            <pc:docMk/>
            <pc:sldMk cId="3798763402" sldId="263"/>
            <ac:picMk id="2" creationId="{90CAA5DC-781E-A2C9-E21C-DAE0FCEEA701}"/>
          </ac:picMkLst>
        </pc:picChg>
        <pc:picChg chg="add mod">
          <ac:chgData name="Конопляник Артём Вячеславович" userId="S::st117178@student.spbu.ru::71470f39-7c84-4ce8-94ad-316a7b129794" providerId="AD" clId="Web-{E15C9DEB-E275-455D-8BCD-A8FB8EFAD76A}" dt="2024-05-19T15:45:08.379" v="6" actId="1076"/>
          <ac:picMkLst>
            <pc:docMk/>
            <pc:sldMk cId="3798763402" sldId="263"/>
            <ac:picMk id="3" creationId="{607FD848-D8D5-52B3-E91A-45494849560B}"/>
          </ac:picMkLst>
        </pc:picChg>
        <pc:picChg chg="mod">
          <ac:chgData name="Конопляник Артём Вячеславович" userId="S::st117178@student.spbu.ru::71470f39-7c84-4ce8-94ad-316a7b129794" providerId="AD" clId="Web-{E15C9DEB-E275-455D-8BCD-A8FB8EFAD76A}" dt="2024-05-19T15:45:09.410" v="7" actId="1076"/>
          <ac:picMkLst>
            <pc:docMk/>
            <pc:sldMk cId="3798763402" sldId="263"/>
            <ac:picMk id="14" creationId="{64094893-3DA8-50B6-75EE-58222718BB6A}"/>
          </ac:picMkLst>
        </pc:picChg>
      </pc:sldChg>
    </pc:docChg>
  </pc:docChgLst>
  <pc:docChgLst>
    <pc:chgData name="Конопляник Артём Вячеславович" userId="S::st117178@student.spbu.ru::71470f39-7c84-4ce8-94ad-316a7b129794" providerId="AD" clId="Web-{9B3EB403-FCEF-4998-971C-7900E15243D1}"/>
    <pc:docChg chg="addSld delSld modSld addMainMaster delMainMaster">
      <pc:chgData name="Конопляник Артём Вячеславович" userId="S::st117178@student.spbu.ru::71470f39-7c84-4ce8-94ad-316a7b129794" providerId="AD" clId="Web-{9B3EB403-FCEF-4998-971C-7900E15243D1}" dt="2024-05-19T15:24:36.872" v="688"/>
      <pc:docMkLst>
        <pc:docMk/>
      </pc:docMkLst>
      <pc:sldChg chg="modSp del">
        <pc:chgData name="Конопляник Артём Вячеславович" userId="S::st117178@student.spbu.ru::71470f39-7c84-4ce8-94ad-316a7b129794" providerId="AD" clId="Web-{9B3EB403-FCEF-4998-971C-7900E15243D1}" dt="2024-05-19T13:36:27.842" v="61"/>
        <pc:sldMkLst>
          <pc:docMk/>
          <pc:sldMk cId="1351651579" sldId="256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3:36:19.748" v="58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Конопляник Артём Вячеславович" userId="S::st117178@student.spbu.ru::71470f39-7c84-4ce8-94ad-316a7b129794" providerId="AD" clId="Web-{9B3EB403-FCEF-4998-971C-7900E15243D1}" dt="2024-05-19T13:35:06.417" v="56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modSp new mod setBg modClrScheme setClrOvrMap chgLayout">
        <pc:chgData name="Конопляник Артём Вячеславович" userId="S::st117178@student.spbu.ru::71470f39-7c84-4ce8-94ad-316a7b129794" providerId="AD" clId="Web-{9B3EB403-FCEF-4998-971C-7900E15243D1}" dt="2024-05-19T13:38:53.159" v="126" actId="1076"/>
        <pc:sldMkLst>
          <pc:docMk/>
          <pc:sldMk cId="1416923853" sldId="256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3:36:48.655" v="65"/>
          <ac:spMkLst>
            <pc:docMk/>
            <pc:sldMk cId="1416923853" sldId="256"/>
            <ac:spMk id="2" creationId="{CD470937-9E6E-4D81-EB07-36F53DC7AE68}"/>
          </ac:spMkLst>
        </pc:spChg>
        <pc:spChg chg="mod">
          <ac:chgData name="Конопляник Артём Вячеславович" userId="S::st117178@student.spbu.ru::71470f39-7c84-4ce8-94ad-316a7b129794" providerId="AD" clId="Web-{9B3EB403-FCEF-4998-971C-7900E15243D1}" dt="2024-05-19T13:38:53.159" v="126" actId="1076"/>
          <ac:spMkLst>
            <pc:docMk/>
            <pc:sldMk cId="1416923853" sldId="256"/>
            <ac:spMk id="3" creationId="{6595A13C-28F5-47EE-13BB-015536C51D18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3:36:48.655" v="65"/>
          <ac:spMkLst>
            <pc:docMk/>
            <pc:sldMk cId="1416923853" sldId="256"/>
            <ac:spMk id="9" creationId="{8A95209C-5275-4E15-8EA7-7F42980ABF2D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3:36:48.655" v="65"/>
          <ac:spMkLst>
            <pc:docMk/>
            <pc:sldMk cId="1416923853" sldId="256"/>
            <ac:spMk id="11" creationId="{4F2ED431-E304-4FF0-9F4E-032783C9D612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3:36:48.655" v="65"/>
          <ac:spMkLst>
            <pc:docMk/>
            <pc:sldMk cId="1416923853" sldId="256"/>
            <ac:spMk id="13" creationId="{4E87FCFB-2CCE-460D-B3DD-557C8BD1B94A}"/>
          </ac:spMkLst>
        </pc:spChg>
        <pc:picChg chg="add">
          <ac:chgData name="Конопляник Артём Вячеславович" userId="S::st117178@student.spbu.ru::71470f39-7c84-4ce8-94ad-316a7b129794" providerId="AD" clId="Web-{9B3EB403-FCEF-4998-971C-7900E15243D1}" dt="2024-05-19T13:36:48.655" v="65"/>
          <ac:picMkLst>
            <pc:docMk/>
            <pc:sldMk cId="1416923853" sldId="256"/>
            <ac:picMk id="4" creationId="{B662CA4A-05D1-85E9-CC71-750060FFCB87}"/>
          </ac:picMkLst>
        </pc:picChg>
      </pc:sldChg>
      <pc:sldChg chg="addSp delSp modSp new mod setBg">
        <pc:chgData name="Конопляник Артём Вячеславович" userId="S::st117178@student.spbu.ru::71470f39-7c84-4ce8-94ad-316a7b129794" providerId="AD" clId="Web-{9B3EB403-FCEF-4998-971C-7900E15243D1}" dt="2024-05-19T14:13:43.395" v="385" actId="20577"/>
        <pc:sldMkLst>
          <pc:docMk/>
          <pc:sldMk cId="4451622" sldId="257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3:59:17.397" v="175" actId="1076"/>
          <ac:spMkLst>
            <pc:docMk/>
            <pc:sldMk cId="4451622" sldId="257"/>
            <ac:spMk id="2" creationId="{7E48C7EF-E00C-3040-C70C-D25B35469CAD}"/>
          </ac:spMkLst>
        </pc:spChg>
        <pc:spChg chg="del">
          <ac:chgData name="Конопляник Артём Вячеславович" userId="S::st117178@student.spbu.ru::71470f39-7c84-4ce8-94ad-316a7b129794" providerId="AD" clId="Web-{9B3EB403-FCEF-4998-971C-7900E15243D1}" dt="2024-05-19T13:57:37.566" v="128"/>
          <ac:spMkLst>
            <pc:docMk/>
            <pc:sldMk cId="4451622" sldId="257"/>
            <ac:spMk id="3" creationId="{BB63998C-0A57-6DDC-C0A4-23AB507055A7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02.020" v="130"/>
          <ac:spMkLst>
            <pc:docMk/>
            <pc:sldMk cId="4451622" sldId="257"/>
            <ac:spMk id="8" creationId="{3B031685-C18B-FF18-A7E4-C39111E19B71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spMkLst>
            <pc:docMk/>
            <pc:sldMk cId="4451622" sldId="257"/>
            <ac:spMk id="11" creationId="{45D37F4E-DDB4-456B-97E0-9937730A039F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spMkLst>
            <pc:docMk/>
            <pc:sldMk cId="4451622" sldId="257"/>
            <ac:spMk id="13" creationId="{3CE8AF5E-D374-4CF1-90CC-35CF73B81C3E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15.020" v="134"/>
          <ac:spMkLst>
            <pc:docMk/>
            <pc:sldMk cId="4451622" sldId="257"/>
            <ac:spMk id="17" creationId="{39A457F3-37D0-42CA-99F7-6446A18B8405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15.020" v="134"/>
          <ac:spMkLst>
            <pc:docMk/>
            <pc:sldMk cId="4451622" sldId="257"/>
            <ac:spMk id="20" creationId="{F13C74B1-5B17-4795-BED0-7140497B445A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15.020" v="134"/>
          <ac:spMkLst>
            <pc:docMk/>
            <pc:sldMk cId="4451622" sldId="257"/>
            <ac:spMk id="22" creationId="{3FCFB1DE-0B7E-48CC-BA90-B2AB0889F9D6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spMkLst>
            <pc:docMk/>
            <pc:sldMk cId="4451622" sldId="257"/>
            <ac:spMk id="25" creationId="{743AA782-23D1-4521-8CAD-47662984AA08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spMkLst>
            <pc:docMk/>
            <pc:sldMk cId="4451622" sldId="257"/>
            <ac:spMk id="26" creationId="{3CE8AF5E-D374-4CF1-90CC-35CF73B81C3E}"/>
          </ac:spMkLst>
        </pc:spChg>
        <pc:spChg chg="add mod">
          <ac:chgData name="Конопляник Артём Вячеславович" userId="S::st117178@student.spbu.ru::71470f39-7c84-4ce8-94ad-316a7b129794" providerId="AD" clId="Web-{9B3EB403-FCEF-4998-971C-7900E15243D1}" dt="2024-05-19T14:13:43.395" v="385" actId="20577"/>
          <ac:spMkLst>
            <pc:docMk/>
            <pc:sldMk cId="4451622" sldId="257"/>
            <ac:spMk id="27" creationId="{5E812598-8FD2-FC82-13D8-F8E560D0DFC8}"/>
          </ac:spMkLst>
        </pc:spChg>
        <pc:picChg chg="add del mod ord">
          <ac:chgData name="Конопляник Артём Вячеславович" userId="S::st117178@student.spbu.ru::71470f39-7c84-4ce8-94ad-316a7b129794" providerId="AD" clId="Web-{9B3EB403-FCEF-4998-971C-7900E15243D1}" dt="2024-05-19T13:58:04.786" v="131"/>
          <ac:picMkLst>
            <pc:docMk/>
            <pc:sldMk cId="4451622" sldId="257"/>
            <ac:picMk id="4" creationId="{73A20CC9-1ACE-69DE-D03F-25F6EE7BA386}"/>
          </ac:picMkLst>
        </pc:picChg>
        <pc:picChg chg="add mod ord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picMkLst>
            <pc:docMk/>
            <pc:sldMk cId="4451622" sldId="257"/>
            <ac:picMk id="5" creationId="{1CC552C0-C706-616E-49AE-A87155E51B53}"/>
          </ac:picMkLst>
        </pc:picChg>
        <pc:inkChg chg="add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inkMkLst>
            <pc:docMk/>
            <pc:sldMk cId="4451622" sldId="257"/>
            <ac:inkMk id="24" creationId="{070477C5-0410-4E4F-97A1-F84C2465C187}"/>
          </ac:inkMkLst>
        </pc:inkChg>
      </pc:sldChg>
      <pc:sldChg chg="new del">
        <pc:chgData name="Конопляник Артём Вячеславович" userId="S::st117178@student.spbu.ru::71470f39-7c84-4ce8-94ad-316a7b129794" providerId="AD" clId="Web-{9B3EB403-FCEF-4998-971C-7900E15243D1}" dt="2024-05-19T13:36:23.826" v="60"/>
        <pc:sldMkLst>
          <pc:docMk/>
          <pc:sldMk cId="3327661443" sldId="257"/>
        </pc:sldMkLst>
      </pc:sldChg>
      <pc:sldChg chg="modSp new">
        <pc:chgData name="Конопляник Артём Вячеславович" userId="S::st117178@student.spbu.ru::71470f39-7c84-4ce8-94ad-316a7b129794" providerId="AD" clId="Web-{9B3EB403-FCEF-4998-971C-7900E15243D1}" dt="2024-05-19T14:48:55.895" v="532" actId="20577"/>
        <pc:sldMkLst>
          <pc:docMk/>
          <pc:sldMk cId="694358930" sldId="258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4:16:33.139" v="398" actId="20577"/>
          <ac:spMkLst>
            <pc:docMk/>
            <pc:sldMk cId="694358930" sldId="258"/>
            <ac:spMk id="2" creationId="{79986BC9-BF6D-E5B0-013B-F2691BCBBBFC}"/>
          </ac:spMkLst>
        </pc:spChg>
        <pc:spChg chg="mod">
          <ac:chgData name="Конопляник Артём Вячеславович" userId="S::st117178@student.spbu.ru::71470f39-7c84-4ce8-94ad-316a7b129794" providerId="AD" clId="Web-{9B3EB403-FCEF-4998-971C-7900E15243D1}" dt="2024-05-19T14:48:55.895" v="532" actId="20577"/>
          <ac:spMkLst>
            <pc:docMk/>
            <pc:sldMk cId="694358930" sldId="258"/>
            <ac:spMk id="3" creationId="{DEBD504E-9166-93CA-4212-4468ACA0EC18}"/>
          </ac:spMkLst>
        </pc:spChg>
      </pc:sldChg>
      <pc:sldChg chg="addSp delSp modSp new mod setBg">
        <pc:chgData name="Конопляник Артём Вячеславович" userId="S::st117178@student.spbu.ru::71470f39-7c84-4ce8-94ad-316a7b129794" providerId="AD" clId="Web-{9B3EB403-FCEF-4998-971C-7900E15243D1}" dt="2024-05-19T15:08:43.673" v="647" actId="20577"/>
        <pc:sldMkLst>
          <pc:docMk/>
          <pc:sldMk cId="3150296235" sldId="259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5:05:34.479" v="617"/>
          <ac:spMkLst>
            <pc:docMk/>
            <pc:sldMk cId="3150296235" sldId="259"/>
            <ac:spMk id="2" creationId="{5E422292-FDC4-AC95-A17A-5CD9F95AE24E}"/>
          </ac:spMkLst>
        </pc:spChg>
        <pc:spChg chg="del">
          <ac:chgData name="Конопляник Артём Вячеславович" userId="S::st117178@student.spbu.ru::71470f39-7c84-4ce8-94ad-316a7b129794" providerId="AD" clId="Web-{9B3EB403-FCEF-4998-971C-7900E15243D1}" dt="2024-05-19T14:57:09.180" v="548"/>
          <ac:spMkLst>
            <pc:docMk/>
            <pc:sldMk cId="3150296235" sldId="259"/>
            <ac:spMk id="3" creationId="{D5378EA9-567C-48C9-D86A-E1D718D36A90}"/>
          </ac:spMkLst>
        </pc:spChg>
        <pc:spChg chg="add mod">
          <ac:chgData name="Конопляник Артём Вячеславович" userId="S::st117178@student.spbu.ru::71470f39-7c84-4ce8-94ad-316a7b129794" providerId="AD" clId="Web-{9B3EB403-FCEF-4998-971C-7900E15243D1}" dt="2024-05-19T15:08:43.673" v="647" actId="20577"/>
          <ac:spMkLst>
            <pc:docMk/>
            <pc:sldMk cId="3150296235" sldId="259"/>
            <ac:spMk id="6" creationId="{24FC6732-0958-CB1C-73AC-1CCA56507CB8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05:34.479" v="617"/>
          <ac:spMkLst>
            <pc:docMk/>
            <pc:sldMk cId="3150296235" sldId="259"/>
            <ac:spMk id="12" creationId="{F13C74B1-5B17-4795-BED0-7140497B445A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05:34.479" v="617"/>
          <ac:spMkLst>
            <pc:docMk/>
            <pc:sldMk cId="3150296235" sldId="259"/>
            <ac:spMk id="14" creationId="{3FCFB1DE-0B7E-48CC-BA90-B2AB0889F9D6}"/>
          </ac:spMkLst>
        </pc:spChg>
        <pc:picChg chg="add del mod ord">
          <ac:chgData name="Конопляник Артём Вячеславович" userId="S::st117178@student.spbu.ru::71470f39-7c84-4ce8-94ad-316a7b129794" providerId="AD" clId="Web-{9B3EB403-FCEF-4998-971C-7900E15243D1}" dt="2024-05-19T15:01:03.141" v="555"/>
          <ac:picMkLst>
            <pc:docMk/>
            <pc:sldMk cId="3150296235" sldId="259"/>
            <ac:picMk id="4" creationId="{1D190938-58E8-B6D3-CFBA-A1F49FF9E7B2}"/>
          </ac:picMkLst>
        </pc:picChg>
        <pc:picChg chg="add mod ord">
          <ac:chgData name="Конопляник Артём Вячеславович" userId="S::st117178@student.spbu.ru::71470f39-7c84-4ce8-94ad-316a7b129794" providerId="AD" clId="Web-{9B3EB403-FCEF-4998-971C-7900E15243D1}" dt="2024-05-19T15:05:34.479" v="617"/>
          <ac:picMkLst>
            <pc:docMk/>
            <pc:sldMk cId="3150296235" sldId="259"/>
            <ac:picMk id="7" creationId="{73EE4F3D-FDBB-2290-0B31-DB9CABC794D0}"/>
          </ac:picMkLst>
        </pc:picChg>
      </pc:sldChg>
      <pc:sldChg chg="addSp delSp modSp new del mod setBg">
        <pc:chgData name="Конопляник Артём Вячеславович" userId="S::st117178@student.spbu.ru::71470f39-7c84-4ce8-94ad-316a7b129794" providerId="AD" clId="Web-{9B3EB403-FCEF-4998-971C-7900E15243D1}" dt="2024-05-19T15:10:11.114" v="664"/>
        <pc:sldMkLst>
          <pc:docMk/>
          <pc:sldMk cId="38702827" sldId="260"/>
        </pc:sldMkLst>
        <pc:spChg chg="del">
          <ac:chgData name="Конопляник Артём Вячеславович" userId="S::st117178@student.spbu.ru::71470f39-7c84-4ce8-94ad-316a7b129794" providerId="AD" clId="Web-{9B3EB403-FCEF-4998-971C-7900E15243D1}" dt="2024-05-19T15:09:47.457" v="658"/>
          <ac:spMkLst>
            <pc:docMk/>
            <pc:sldMk cId="38702827" sldId="260"/>
            <ac:spMk id="2" creationId="{708AC1E6-63DB-193E-572A-04260CCA46CE}"/>
          </ac:spMkLst>
        </pc:spChg>
        <pc:spChg chg="del">
          <ac:chgData name="Конопляник Артём Вячеславович" userId="S::st117178@student.spbu.ru::71470f39-7c84-4ce8-94ad-316a7b129794" providerId="AD" clId="Web-{9B3EB403-FCEF-4998-971C-7900E15243D1}" dt="2024-05-19T15:09:17.503" v="649"/>
          <ac:spMkLst>
            <pc:docMk/>
            <pc:sldMk cId="38702827" sldId="260"/>
            <ac:spMk id="3" creationId="{E1132455-874C-81D5-2191-E5A62EC7136A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spMkLst>
            <pc:docMk/>
            <pc:sldMk cId="38702827" sldId="260"/>
            <ac:spMk id="9" creationId="{495AB2CD-7D89-C697-2453-532B5B190201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spMkLst>
            <pc:docMk/>
            <pc:sldMk cId="38702827" sldId="260"/>
            <ac:spMk id="12" creationId="{A51A0227-072A-4F5F-928C-E2C3E5CCD10C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spMkLst>
            <pc:docMk/>
            <pc:sldMk cId="38702827" sldId="260"/>
            <ac:spMk id="16" creationId="{535742DD-1B16-4E9D-B715-0D74B4574A68}"/>
          </ac:spMkLst>
        </pc:spChg>
        <pc:picChg chg="add mod or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picMkLst>
            <pc:docMk/>
            <pc:sldMk cId="38702827" sldId="260"/>
            <ac:picMk id="4" creationId="{B3108CEE-2F50-180C-057C-BB5C71583021}"/>
          </ac:picMkLst>
        </pc:picChg>
        <pc:picChg chg="add mo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picMkLst>
            <pc:docMk/>
            <pc:sldMk cId="38702827" sldId="260"/>
            <ac:picMk id="5" creationId="{A5FAABD4-1463-2B83-9BBF-70AF76D61831}"/>
          </ac:picMkLst>
        </pc:picChg>
        <pc:picChg chg="add del mod">
          <ac:chgData name="Конопляник Артём Вячеславович" userId="S::st117178@student.spbu.ru::71470f39-7c84-4ce8-94ad-316a7b129794" providerId="AD" clId="Web-{9B3EB403-FCEF-4998-971C-7900E15243D1}" dt="2024-05-19T15:09:36.409" v="654"/>
          <ac:picMkLst>
            <pc:docMk/>
            <pc:sldMk cId="38702827" sldId="260"/>
            <ac:picMk id="6" creationId="{474CD007-28B9-BB24-1FC6-E454D32C3B45}"/>
          </ac:picMkLst>
        </pc:picChg>
        <pc:inkChg chg="ad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inkMkLst>
            <pc:docMk/>
            <pc:sldMk cId="38702827" sldId="260"/>
            <ac:inkMk id="14" creationId="{070477C5-0410-4E4F-97A1-F84C2465C187}"/>
          </ac:inkMkLst>
        </pc:inkChg>
      </pc:sldChg>
      <pc:sldChg chg="addSp delSp modSp new mod setBg">
        <pc:chgData name="Конопляник Артём Вячеславович" userId="S::st117178@student.spbu.ru::71470f39-7c84-4ce8-94ad-316a7b129794" providerId="AD" clId="Web-{9B3EB403-FCEF-4998-971C-7900E15243D1}" dt="2024-05-19T15:24:36.872" v="688"/>
        <pc:sldMkLst>
          <pc:docMk/>
          <pc:sldMk cId="1071495442" sldId="260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2" creationId="{F201FBD3-FFC0-EB00-CA4F-E2DA5030025E}"/>
          </ac:spMkLst>
        </pc:spChg>
        <pc:spChg chg="del">
          <ac:chgData name="Конопляник Артём Вячеславович" userId="S::st117178@student.spbu.ru::71470f39-7c84-4ce8-94ad-316a7b129794" providerId="AD" clId="Web-{9B3EB403-FCEF-4998-971C-7900E15243D1}" dt="2024-05-19T15:21:21.781" v="671"/>
          <ac:spMkLst>
            <pc:docMk/>
            <pc:sldMk cId="1071495442" sldId="260"/>
            <ac:spMk id="3" creationId="{E8788B64-C437-6522-1ABE-F3EF2CF12078}"/>
          </ac:spMkLst>
        </pc:spChg>
        <pc:spChg chg="add del mod">
          <ac:chgData name="Конопляник Артём Вячеславович" userId="S::st117178@student.spbu.ru::71470f39-7c84-4ce8-94ad-316a7b129794" providerId="AD" clId="Web-{9B3EB403-FCEF-4998-971C-7900E15243D1}" dt="2024-05-19T15:23:40.852" v="686"/>
          <ac:spMkLst>
            <pc:docMk/>
            <pc:sldMk cId="1071495442" sldId="260"/>
            <ac:spMk id="7" creationId="{F312157D-1222-D031-C457-14E3E56BB336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10" creationId="{DA381740-063A-41A4-836D-85D14980EEF0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12" creationId="{C4879EFC-8E62-4E00-973C-C45EE9EC676D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14" creationId="{D6A9C53F-5F90-40A5-8C85-5412D39C8C68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19" creationId="{DA381740-063A-41A4-836D-85D14980EEF0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21" creationId="{F0087D53-9295-4463-AAE4-D5C626046E9F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23" creationId="{D6A9C53F-5F90-40A5-8C85-5412D39C8C68}"/>
          </ac:spMkLst>
        </pc:spChg>
        <pc:picChg chg="add del mod ord">
          <ac:chgData name="Конопляник Артём Вячеславович" userId="S::st117178@student.spbu.ru::71470f39-7c84-4ce8-94ad-316a7b129794" providerId="AD" clId="Web-{9B3EB403-FCEF-4998-971C-7900E15243D1}" dt="2024-05-19T15:23:15.320" v="685"/>
          <ac:picMkLst>
            <pc:docMk/>
            <pc:sldMk cId="1071495442" sldId="260"/>
            <ac:picMk id="4" creationId="{1613217C-1FEC-0D60-E236-584A2C0F3AE8}"/>
          </ac:picMkLst>
        </pc:picChg>
        <pc:picChg chg="add mo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picMkLst>
            <pc:docMk/>
            <pc:sldMk cId="1071495442" sldId="260"/>
            <ac:picMk id="5" creationId="{CB4EC174-6BD3-ED82-8E6E-63F8B54B8743}"/>
          </ac:picMkLst>
        </pc:picChg>
        <pc:picChg chg="add mod or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picMkLst>
            <pc:docMk/>
            <pc:sldMk cId="1071495442" sldId="260"/>
            <ac:picMk id="8" creationId="{9E86CBD0-EE70-3212-41AD-C868FFC8FEA2}"/>
          </ac:picMkLst>
        </pc:picChg>
      </pc:sldChg>
      <pc:sldMasterChg chg="del delSldLayout">
        <pc:chgData name="Конопляник Артём Вячеславович" userId="S::st117178@student.spbu.ru::71470f39-7c84-4ce8-94ad-316a7b129794" providerId="AD" clId="Web-{9B3EB403-FCEF-4998-971C-7900E15243D1}" dt="2024-05-19T13:36:48.655" v="65"/>
        <pc:sldMasterMkLst>
          <pc:docMk/>
          <pc:sldMasterMk cId="3154979492" sldId="2147483648"/>
        </pc:sldMasterMkLst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Конопляник Артём Вячеславович" userId="S::st117178@student.spbu.ru::71470f39-7c84-4ce8-94ad-316a7b129794" providerId="AD" clId="Web-{9B3EB403-FCEF-4998-971C-7900E15243D1}" dt="2024-05-19T13:36:48.655" v="65"/>
        <pc:sldMasterMkLst>
          <pc:docMk/>
          <pc:sldMasterMk cId="3201957952" sldId="2147483686"/>
        </pc:sldMasterMkLst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2181797822" sldId="2147483675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3720596318" sldId="2147483676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1477261320" sldId="2147483677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661303025" sldId="2147483678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1781938408" sldId="2147483679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3714637591" sldId="2147483680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595162667" sldId="2147483681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2027401169" sldId="2147483682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1550186036" sldId="2147483683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1533086677" sldId="2147483684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2837641987" sldId="2147483685"/>
          </pc:sldLayoutMkLst>
        </pc:sldLayoutChg>
      </pc:sldMasterChg>
    </pc:docChg>
  </pc:docChgLst>
  <pc:docChgLst>
    <pc:chgData name="Конопляник Артём Вячеславович" userId="S::st117178@student.spbu.ru::71470f39-7c84-4ce8-94ad-316a7b129794" providerId="AD" clId="Web-{5913274F-73D1-49AE-BAD0-4DB2B09A2F92}"/>
    <pc:docChg chg="modSld">
      <pc:chgData name="Конопляник Артём Вячеславович" userId="S::st117178@student.spbu.ru::71470f39-7c84-4ce8-94ad-316a7b129794" providerId="AD" clId="Web-{5913274F-73D1-49AE-BAD0-4DB2B09A2F92}" dt="2024-05-19T17:32:18.611" v="8" actId="1076"/>
      <pc:docMkLst>
        <pc:docMk/>
      </pc:docMkLst>
      <pc:sldChg chg="addSp delSp modSp">
        <pc:chgData name="Конопляник Артём Вячеславович" userId="S::st117178@student.spbu.ru::71470f39-7c84-4ce8-94ad-316a7b129794" providerId="AD" clId="Web-{5913274F-73D1-49AE-BAD0-4DB2B09A2F92}" dt="2024-05-19T17:32:18.611" v="8" actId="1076"/>
        <pc:sldMkLst>
          <pc:docMk/>
          <pc:sldMk cId="3380644133" sldId="264"/>
        </pc:sldMkLst>
        <pc:picChg chg="add del mod">
          <ac:chgData name="Конопляник Артём Вячеславович" userId="S::st117178@student.spbu.ru::71470f39-7c84-4ce8-94ad-316a7b129794" providerId="AD" clId="Web-{5913274F-73D1-49AE-BAD0-4DB2B09A2F92}" dt="2024-05-19T17:32:05.876" v="1"/>
          <ac:picMkLst>
            <pc:docMk/>
            <pc:sldMk cId="3380644133" sldId="264"/>
            <ac:picMk id="2" creationId="{AB2040F6-5421-BC2E-0F9A-C8819E37DE2A}"/>
          </ac:picMkLst>
        </pc:picChg>
        <pc:picChg chg="add mod">
          <ac:chgData name="Конопляник Артём Вячеславович" userId="S::st117178@student.spbu.ru::71470f39-7c84-4ce8-94ad-316a7b129794" providerId="AD" clId="Web-{5913274F-73D1-49AE-BAD0-4DB2B09A2F92}" dt="2024-05-19T17:32:18.611" v="8" actId="1076"/>
          <ac:picMkLst>
            <pc:docMk/>
            <pc:sldMk cId="3380644133" sldId="264"/>
            <ac:picMk id="3" creationId="{A6418491-B5E9-EF92-CE03-6EC1860BE519}"/>
          </ac:picMkLst>
        </pc:picChg>
        <pc:picChg chg="mod">
          <ac:chgData name="Конопляник Артём Вячеславович" userId="S::st117178@student.spbu.ru::71470f39-7c84-4ce8-94ad-316a7b129794" providerId="AD" clId="Web-{5913274F-73D1-49AE-BAD0-4DB2B09A2F92}" dt="2024-05-19T17:32:17.204" v="7" actId="1076"/>
          <ac:picMkLst>
            <pc:docMk/>
            <pc:sldMk cId="3380644133" sldId="264"/>
            <ac:picMk id="7" creationId="{4E0C4497-5D64-4F86-604F-465D603C50E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3:58:08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0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8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3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5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Шахматная пешка с тенью короля">
            <a:extLst>
              <a:ext uri="{FF2B5EF4-FFF2-40B4-BE49-F238E27FC236}">
                <a16:creationId xmlns:a16="http://schemas.microsoft.com/office/drawing/2014/main" id="{B662CA4A-05D1-85E9-CC71-750060FFC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12" r="6" b="853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70937-9E6E-4D81-EB07-36F53DC7A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5300">
                <a:ea typeface="+mj-lt"/>
                <a:cs typeface="+mj-lt"/>
              </a:rPr>
              <a:t>Проект по программированию на тему:</a:t>
            </a:r>
            <a:br>
              <a:rPr lang="ru-RU" sz="5300">
                <a:ea typeface="+mj-lt"/>
                <a:cs typeface="+mj-lt"/>
              </a:rPr>
            </a:br>
            <a:r>
              <a:rPr lang="ru-RU" sz="5300">
                <a:ea typeface="+mj-lt"/>
                <a:cs typeface="+mj-lt"/>
              </a:rPr>
              <a:t>Шахматы Магараджи</a:t>
            </a:r>
            <a:endParaRPr lang="ru-RU" sz="53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95A13C-28F5-47EE-13BB-015536C5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884" y="5172532"/>
            <a:ext cx="7965282" cy="1120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Автор:</a:t>
            </a:r>
            <a:endParaRPr lang="ru-RU"/>
          </a:p>
          <a:p>
            <a:r>
              <a:rPr lang="ru-RU" sz="2000" dirty="0"/>
              <a:t>Конопляник Артём Вячеславович</a:t>
            </a:r>
          </a:p>
          <a:p>
            <a:endParaRPr lang="ru-RU" sz="20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8C7EF-E00C-3040-C70C-D25B3546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94861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ru-RU" sz="5600" dirty="0"/>
              <a:t>Правила игры в шахматы Магараджи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F8928"/>
          </a:solidFill>
          <a:ln w="38100" cap="rnd">
            <a:solidFill>
              <a:srgbClr val="CF892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5E812598-8FD2-FC82-13D8-F8E560D0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latin typeface="Calibri"/>
                <a:ea typeface="Calibri"/>
                <a:cs typeface="Calibri"/>
              </a:rPr>
              <a:t>Белые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играют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за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фигуру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Магараджи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черные</a:t>
            </a:r>
            <a:r>
              <a:rPr lang="en-US" sz="1600" dirty="0">
                <a:latin typeface="Calibri"/>
                <a:ea typeface="Calibri"/>
                <a:cs typeface="Calibri"/>
              </a:rPr>
              <a:t> 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же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играют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полным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комплектом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фигур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  <a:endParaRPr lang="ru-RU" dirty="0"/>
          </a:p>
          <a:p>
            <a:r>
              <a:rPr lang="en-US" sz="1600" dirty="0" err="1">
                <a:latin typeface="Calibri"/>
                <a:ea typeface="Calibri"/>
                <a:cs typeface="Calibri"/>
              </a:rPr>
              <a:t>Фигура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Магараджа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ходит</a:t>
            </a:r>
            <a:r>
              <a:rPr lang="en-US" sz="1600" dirty="0">
                <a:latin typeface="Calibri"/>
                <a:ea typeface="Calibri"/>
                <a:cs typeface="Calibri"/>
              </a:rPr>
              <a:t> 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одновременно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как</a:t>
            </a:r>
            <a:r>
              <a:rPr lang="en-US" sz="1600" dirty="0">
                <a:latin typeface="Calibri"/>
                <a:ea typeface="Calibri"/>
                <a:cs typeface="Calibri"/>
              </a:rPr>
              <a:t> 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конь</a:t>
            </a:r>
            <a:r>
              <a:rPr lang="en-US" sz="1600" dirty="0">
                <a:latin typeface="Calibri"/>
                <a:ea typeface="Calibri"/>
                <a:cs typeface="Calibri"/>
              </a:rPr>
              <a:t> и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как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ферзь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1600" dirty="0" err="1">
                <a:latin typeface="Calibri"/>
                <a:ea typeface="Calibri"/>
                <a:cs typeface="Calibri"/>
              </a:rPr>
              <a:t>Первый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ход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белых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Магараджа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выбирает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любую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клетку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кроме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клеток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на</a:t>
            </a:r>
            <a:r>
              <a:rPr lang="en-US" sz="1600" dirty="0">
                <a:latin typeface="Calibri"/>
                <a:ea typeface="Calibri"/>
                <a:cs typeface="Calibri"/>
              </a:rPr>
              <a:t> 8 и 7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горизонтали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где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расположены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вражеские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фигуры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dirty="0" err="1">
                <a:latin typeface="Calibri"/>
                <a:ea typeface="Calibri"/>
                <a:cs typeface="Calibri"/>
              </a:rPr>
              <a:t>Пешки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черных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не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могут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превратиться</a:t>
            </a:r>
            <a:r>
              <a:rPr lang="en-US" sz="1600" dirty="0">
                <a:latin typeface="Calibri"/>
                <a:ea typeface="Calibri"/>
                <a:cs typeface="Calibri"/>
              </a:rPr>
              <a:t> в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другие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фигуры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Объект 4" descr="Изображение выглядит как шахматная фигура, настольная игра, Игры и спорт в закрытом помещении, шахматы&#10;&#10;Автоматически созданное описание">
            <a:extLst>
              <a:ext uri="{FF2B5EF4-FFF2-40B4-BE49-F238E27FC236}">
                <a16:creationId xmlns:a16="http://schemas.microsoft.com/office/drawing/2014/main" id="{1CC552C0-C706-616E-49AE-A87155E51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706340"/>
            <a:ext cx="5458968" cy="54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86BC9-BF6D-E5B0-013B-F2691BCB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D504E-9166-93CA-4212-4468ACA0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Выбрать платформу пользовательского интерфейса</a:t>
            </a:r>
          </a:p>
          <a:p>
            <a:r>
              <a:rPr lang="ru-RU" dirty="0"/>
              <a:t>Найти способ реализации хода фигуры</a:t>
            </a:r>
          </a:p>
          <a:p>
            <a:r>
              <a:rPr lang="ru-RU" dirty="0"/>
              <a:t>Реализовать логику игры</a:t>
            </a:r>
            <a:r>
              <a:rPr lang="ru-RU" dirty="0">
                <a:latin typeface="Calibri"/>
                <a:ea typeface="Calibri"/>
                <a:cs typeface="Calibri"/>
              </a:rPr>
              <a:t>(ходы, рокировка, шах, мат, пат)</a:t>
            </a:r>
          </a:p>
          <a:p>
            <a:r>
              <a:rPr lang="ru-RU" dirty="0"/>
              <a:t>Сделать интерфейс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35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22292-FDC4-AC95-A17A-5CD9F95A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>
                <a:latin typeface="Calibri"/>
                <a:ea typeface="Calibri"/>
                <a:cs typeface="Calibri"/>
              </a:rPr>
              <a:t>WinForms и первые проблемы</a:t>
            </a:r>
            <a:endParaRPr lang="ru-RU" sz="410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F3E500"/>
          </a:solidFill>
          <a:ln w="38100" cap="rnd">
            <a:solidFill>
              <a:srgbClr val="F3E5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FC6732-0958-CB1C-73AC-1CCA5650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>
                <a:latin typeface="Calibri"/>
                <a:ea typeface="Calibri"/>
                <a:cs typeface="Calibri"/>
              </a:rPr>
              <a:t>WinForms</a:t>
            </a:r>
          </a:p>
          <a:p>
            <a:r>
              <a:rPr lang="ru-RU" dirty="0"/>
              <a:t>Реализация ходов</a:t>
            </a:r>
          </a:p>
          <a:p>
            <a:r>
              <a:rPr lang="ru-RU" dirty="0"/>
              <a:t>Первая версия и её проблемы</a:t>
            </a:r>
            <a:endParaRPr lang="ru-RU"/>
          </a:p>
          <a:p>
            <a:endParaRPr lang="ru-RU" dirty="0"/>
          </a:p>
        </p:txBody>
      </p:sp>
      <p:pic>
        <p:nvPicPr>
          <p:cNvPr id="7" name="Рисунок 6" descr="Изображение выглядит как текст, снимок экрана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73EE4F3D-FDBB-2290-0B31-DB9CABC79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13" r="698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029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1FBD3-FFC0-EB00-CA4F-E2DA5030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Новая версия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47C7031-1E3A-4EF7-A823-89F74BA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9DA79"/>
          </a:solidFill>
          <a:ln w="38100" cap="rnd">
            <a:solidFill>
              <a:srgbClr val="D9DA7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A91F49A-026D-5D87-3B0B-29F3E20A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1" y="2324082"/>
            <a:ext cx="2328901" cy="408276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B4EC174-6BD3-ED82-8E6E-63F8B54B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75" y="2322367"/>
            <a:ext cx="4463318" cy="3665392"/>
          </a:xfrm>
          <a:prstGeom prst="rect">
            <a:avLst/>
          </a:prstGeom>
        </p:spPr>
      </p:pic>
      <p:pic>
        <p:nvPicPr>
          <p:cNvPr id="8" name="Объект 7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E86CBD0-EE70-3212-41AD-C868FFC8F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49805" y="2905227"/>
            <a:ext cx="4645288" cy="2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D5DF175-FCFA-C3DF-1C4B-91D191D4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61" y="-3197"/>
            <a:ext cx="9602905" cy="6864396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56D624E-31B4-7E41-BF94-20C7E133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966" y="-1209"/>
            <a:ext cx="1123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9B37B4B-448E-3B77-980E-D146EF7D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55" y="621399"/>
            <a:ext cx="4586075" cy="5421857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программное обеспечение, Мультимедийное программное обеспечение">
            <a:extLst>
              <a:ext uri="{FF2B5EF4-FFF2-40B4-BE49-F238E27FC236}">
                <a16:creationId xmlns:a16="http://schemas.microsoft.com/office/drawing/2014/main" id="{C6E0F94B-18CF-9F3E-851C-B49923E4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6" y="2478917"/>
            <a:ext cx="7048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8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895F32-81D8-3CAD-CC6A-9F93CE50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2" y="5473"/>
            <a:ext cx="4233649" cy="68470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EDC851-BDC0-4C32-D771-36DD862AF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10" y="968422"/>
            <a:ext cx="72199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6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, снимок экрана, программное обеспечение">
            <a:extLst>
              <a:ext uri="{FF2B5EF4-FFF2-40B4-BE49-F238E27FC236}">
                <a16:creationId xmlns:a16="http://schemas.microsoft.com/office/drawing/2014/main" id="{4E0C4497-5D64-4F86-604F-465D603C5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" y="462248"/>
            <a:ext cx="5152065" cy="5628110"/>
          </a:xfrm>
        </p:spPr>
      </p:pic>
      <p:pic>
        <p:nvPicPr>
          <p:cNvPr id="3" name="Рисунок 2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6418491-B5E9-EF92-CE03-6EC1860B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69" y="1516819"/>
            <a:ext cx="6873496" cy="38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413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SketchyVTI</vt:lpstr>
      <vt:lpstr>Проект по программированию на тему: Шахматы Магараджи</vt:lpstr>
      <vt:lpstr>Правила игры в шахматы Магараджи</vt:lpstr>
      <vt:lpstr>Задачи проекта:</vt:lpstr>
      <vt:lpstr>WinForms и первые проблемы</vt:lpstr>
      <vt:lpstr>Новая версия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277</cp:revision>
  <dcterms:created xsi:type="dcterms:W3CDTF">2024-05-19T13:31:22Z</dcterms:created>
  <dcterms:modified xsi:type="dcterms:W3CDTF">2024-05-19T17:32:19Z</dcterms:modified>
</cp:coreProperties>
</file>