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Work Sans"/>
      <p:regular r:id="rId29"/>
      <p:bold r:id="rId30"/>
      <p:italic r:id="rId31"/>
      <p:boldItalic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Archiv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6.xml"/><Relationship Id="rId33" Type="http://schemas.openxmlformats.org/officeDocument/2006/relationships/font" Target="fonts/PTSans-regular.fntdata"/><Relationship Id="rId10" Type="http://schemas.openxmlformats.org/officeDocument/2006/relationships/slide" Target="slides/slide5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8.xml"/><Relationship Id="rId35" Type="http://schemas.openxmlformats.org/officeDocument/2006/relationships/font" Target="fonts/PTSans-italic.fntdata"/><Relationship Id="rId12" Type="http://schemas.openxmlformats.org/officeDocument/2006/relationships/slide" Target="slides/slide7.xml"/><Relationship Id="rId34" Type="http://schemas.openxmlformats.org/officeDocument/2006/relationships/font" Target="fonts/PTSans-bold.fntdata"/><Relationship Id="rId15" Type="http://schemas.openxmlformats.org/officeDocument/2006/relationships/slide" Target="slides/slide10.xml"/><Relationship Id="rId37" Type="http://schemas.openxmlformats.org/officeDocument/2006/relationships/font" Target="fonts/Archivo-regular.fntdata"/><Relationship Id="rId14" Type="http://schemas.openxmlformats.org/officeDocument/2006/relationships/slide" Target="slides/slide9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2.xml"/><Relationship Id="rId39" Type="http://schemas.openxmlformats.org/officeDocument/2006/relationships/font" Target="fonts/Archivo-italic.fntdata"/><Relationship Id="rId16" Type="http://schemas.openxmlformats.org/officeDocument/2006/relationships/slide" Target="slides/slide11.xml"/><Relationship Id="rId38" Type="http://schemas.openxmlformats.org/officeDocument/2006/relationships/font" Target="fonts/Archiv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39f5c15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39f5c15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039f5c15b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039f5c15b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fc0c1797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fc0c1797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f5db1e5ff2_1_3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f5db1e5ff2_1_3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fc1852b58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fc1852b58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c1852b58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c1852b58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fc1852b58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fc1852b58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fc1852b58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fc1852b58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fc1852b58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fc1852b58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fc0c17972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fc0c17972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fc0c17972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fc0c17972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fc0c17972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fc0c1797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fc0c17972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fc0c17972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f5db1e5ff2_1_2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f5db1e5ff2_1_2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fc0c17972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fc0c17972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f5db1e5ff2_1_3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f5db1e5ff2_1_3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039f5c15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039f5c15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039f5c15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039f5c15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fc0c17972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fc0c17972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fc0c1797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fc0c1797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10258" y="1998528"/>
            <a:ext cx="4328700" cy="15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240" y="3865900"/>
            <a:ext cx="432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20000" y="4561775"/>
            <a:ext cx="77043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hasCustomPrompt="1" type="title"/>
          </p:nvPr>
        </p:nvSpPr>
        <p:spPr>
          <a:xfrm>
            <a:off x="1284000" y="1463500"/>
            <a:ext cx="6576000" cy="18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1284000" y="3371725"/>
            <a:ext cx="6576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0" name="Google Shape;120;p11"/>
          <p:cNvGrpSpPr/>
          <p:nvPr/>
        </p:nvGrpSpPr>
        <p:grpSpPr>
          <a:xfrm flipH="1">
            <a:off x="3698305" y="463287"/>
            <a:ext cx="1747385" cy="333426"/>
            <a:chOff x="6822300" y="3036450"/>
            <a:chExt cx="559575" cy="106775"/>
          </a:xfrm>
        </p:grpSpPr>
        <p:sp>
          <p:nvSpPr>
            <p:cNvPr id="121" name="Google Shape;121;p11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1"/>
          <p:cNvGrpSpPr/>
          <p:nvPr/>
        </p:nvGrpSpPr>
        <p:grpSpPr>
          <a:xfrm rot="-5400000">
            <a:off x="4480641" y="4496372"/>
            <a:ext cx="182708" cy="1111529"/>
            <a:chOff x="1292400" y="4140950"/>
            <a:chExt cx="115375" cy="701900"/>
          </a:xfrm>
        </p:grpSpPr>
        <p:sp>
          <p:nvSpPr>
            <p:cNvPr id="125" name="Google Shape;125;p11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1"/>
          <p:cNvSpPr/>
          <p:nvPr/>
        </p:nvSpPr>
        <p:spPr>
          <a:xfrm>
            <a:off x="8528625" y="4365300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"/>
          <p:cNvSpPr/>
          <p:nvPr/>
        </p:nvSpPr>
        <p:spPr>
          <a:xfrm>
            <a:off x="-504600" y="1058125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2038488" y="1398600"/>
            <a:ext cx="235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2038488" y="1926295"/>
            <a:ext cx="23598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2" type="title"/>
          </p:nvPr>
        </p:nvSpPr>
        <p:spPr>
          <a:xfrm>
            <a:off x="5891838" y="1398600"/>
            <a:ext cx="235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13"/>
          <p:cNvSpPr txBox="1"/>
          <p:nvPr>
            <p:ph idx="3" type="subTitle"/>
          </p:nvPr>
        </p:nvSpPr>
        <p:spPr>
          <a:xfrm>
            <a:off x="5891840" y="1926294"/>
            <a:ext cx="23598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4" type="title"/>
          </p:nvPr>
        </p:nvSpPr>
        <p:spPr>
          <a:xfrm>
            <a:off x="2038488" y="2909248"/>
            <a:ext cx="235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3"/>
          <p:cNvSpPr txBox="1"/>
          <p:nvPr>
            <p:ph idx="5" type="subTitle"/>
          </p:nvPr>
        </p:nvSpPr>
        <p:spPr>
          <a:xfrm>
            <a:off x="2038488" y="3436955"/>
            <a:ext cx="23598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6" type="title"/>
          </p:nvPr>
        </p:nvSpPr>
        <p:spPr>
          <a:xfrm>
            <a:off x="5891838" y="2909246"/>
            <a:ext cx="235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13"/>
          <p:cNvSpPr txBox="1"/>
          <p:nvPr>
            <p:ph idx="7" type="subTitle"/>
          </p:nvPr>
        </p:nvSpPr>
        <p:spPr>
          <a:xfrm>
            <a:off x="5891840" y="3436951"/>
            <a:ext cx="23598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8" type="title"/>
          </p:nvPr>
        </p:nvSpPr>
        <p:spPr>
          <a:xfrm>
            <a:off x="892350" y="1498148"/>
            <a:ext cx="10482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hasCustomPrompt="1" idx="9" type="title"/>
          </p:nvPr>
        </p:nvSpPr>
        <p:spPr>
          <a:xfrm>
            <a:off x="892350" y="2978998"/>
            <a:ext cx="1048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hasCustomPrompt="1" idx="13" type="title"/>
          </p:nvPr>
        </p:nvSpPr>
        <p:spPr>
          <a:xfrm>
            <a:off x="4742525" y="1498148"/>
            <a:ext cx="10482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hasCustomPrompt="1" idx="14" type="title"/>
          </p:nvPr>
        </p:nvSpPr>
        <p:spPr>
          <a:xfrm>
            <a:off x="4742525" y="2978998"/>
            <a:ext cx="1048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0" name="Google Shape;150;p13"/>
          <p:cNvGrpSpPr/>
          <p:nvPr/>
        </p:nvGrpSpPr>
        <p:grpSpPr>
          <a:xfrm flipH="1" rot="10800000">
            <a:off x="6676617" y="675362"/>
            <a:ext cx="1747385" cy="333426"/>
            <a:chOff x="6822300" y="3036450"/>
            <a:chExt cx="559575" cy="106775"/>
          </a:xfrm>
        </p:grpSpPr>
        <p:sp>
          <p:nvSpPr>
            <p:cNvPr id="151" name="Google Shape;151;p13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3"/>
          <p:cNvSpPr/>
          <p:nvPr/>
        </p:nvSpPr>
        <p:spPr>
          <a:xfrm>
            <a:off x="720000" y="4561775"/>
            <a:ext cx="77043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2391900" y="35425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1956450" y="2085963"/>
            <a:ext cx="52311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8" name="Google Shape;158;p14"/>
          <p:cNvGrpSpPr/>
          <p:nvPr/>
        </p:nvGrpSpPr>
        <p:grpSpPr>
          <a:xfrm rot="5400000">
            <a:off x="4369038" y="312283"/>
            <a:ext cx="405924" cy="2228529"/>
            <a:chOff x="2804075" y="2279600"/>
            <a:chExt cx="125100" cy="686800"/>
          </a:xfrm>
        </p:grpSpPr>
        <p:sp>
          <p:nvSpPr>
            <p:cNvPr id="159" name="Google Shape;159;p14"/>
            <p:cNvSpPr/>
            <p:nvPr/>
          </p:nvSpPr>
          <p:spPr>
            <a:xfrm>
              <a:off x="2822400" y="2279600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1769" y="1"/>
                  </a:moveTo>
                  <a:lnTo>
                    <a:pt x="1295" y="44"/>
                  </a:lnTo>
                  <a:lnTo>
                    <a:pt x="820" y="173"/>
                  </a:lnTo>
                  <a:lnTo>
                    <a:pt x="389" y="389"/>
                  </a:lnTo>
                  <a:lnTo>
                    <a:pt x="173" y="561"/>
                  </a:lnTo>
                  <a:lnTo>
                    <a:pt x="1" y="734"/>
                  </a:lnTo>
                  <a:lnTo>
                    <a:pt x="3537" y="4270"/>
                  </a:lnTo>
                  <a:lnTo>
                    <a:pt x="3710" y="4055"/>
                  </a:lnTo>
                  <a:lnTo>
                    <a:pt x="3839" y="3882"/>
                  </a:lnTo>
                  <a:lnTo>
                    <a:pt x="4055" y="3451"/>
                  </a:lnTo>
                  <a:lnTo>
                    <a:pt x="4227" y="2977"/>
                  </a:lnTo>
                  <a:lnTo>
                    <a:pt x="4270" y="2502"/>
                  </a:lnTo>
                  <a:lnTo>
                    <a:pt x="4227" y="2028"/>
                  </a:lnTo>
                  <a:lnTo>
                    <a:pt x="4055" y="1553"/>
                  </a:lnTo>
                  <a:lnTo>
                    <a:pt x="3839" y="1122"/>
                  </a:lnTo>
                  <a:lnTo>
                    <a:pt x="3710" y="906"/>
                  </a:lnTo>
                  <a:lnTo>
                    <a:pt x="3537" y="734"/>
                  </a:lnTo>
                  <a:lnTo>
                    <a:pt x="3322" y="561"/>
                  </a:lnTo>
                  <a:lnTo>
                    <a:pt x="3149" y="389"/>
                  </a:lnTo>
                  <a:lnTo>
                    <a:pt x="2718" y="173"/>
                  </a:lnTo>
                  <a:lnTo>
                    <a:pt x="2244" y="4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822400" y="24197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1769" y="0"/>
                  </a:moveTo>
                  <a:lnTo>
                    <a:pt x="1295" y="43"/>
                  </a:lnTo>
                  <a:lnTo>
                    <a:pt x="820" y="173"/>
                  </a:lnTo>
                  <a:lnTo>
                    <a:pt x="389" y="431"/>
                  </a:lnTo>
                  <a:lnTo>
                    <a:pt x="173" y="561"/>
                  </a:lnTo>
                  <a:lnTo>
                    <a:pt x="1" y="733"/>
                  </a:lnTo>
                  <a:lnTo>
                    <a:pt x="3537" y="4270"/>
                  </a:lnTo>
                  <a:lnTo>
                    <a:pt x="3710" y="4097"/>
                  </a:lnTo>
                  <a:lnTo>
                    <a:pt x="3839" y="3881"/>
                  </a:lnTo>
                  <a:lnTo>
                    <a:pt x="4055" y="3450"/>
                  </a:lnTo>
                  <a:lnTo>
                    <a:pt x="4227" y="2976"/>
                  </a:lnTo>
                  <a:lnTo>
                    <a:pt x="4270" y="2501"/>
                  </a:lnTo>
                  <a:lnTo>
                    <a:pt x="4227" y="2027"/>
                  </a:lnTo>
                  <a:lnTo>
                    <a:pt x="4055" y="1553"/>
                  </a:lnTo>
                  <a:lnTo>
                    <a:pt x="3839" y="1121"/>
                  </a:lnTo>
                  <a:lnTo>
                    <a:pt x="3710" y="949"/>
                  </a:lnTo>
                  <a:lnTo>
                    <a:pt x="3537" y="733"/>
                  </a:lnTo>
                  <a:lnTo>
                    <a:pt x="3322" y="561"/>
                  </a:lnTo>
                  <a:lnTo>
                    <a:pt x="3149" y="431"/>
                  </a:lnTo>
                  <a:lnTo>
                    <a:pt x="2718" y="173"/>
                  </a:lnTo>
                  <a:lnTo>
                    <a:pt x="2244" y="4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822400" y="2561000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1769" y="1"/>
                  </a:moveTo>
                  <a:lnTo>
                    <a:pt x="1295" y="44"/>
                  </a:lnTo>
                  <a:lnTo>
                    <a:pt x="820" y="173"/>
                  </a:lnTo>
                  <a:lnTo>
                    <a:pt x="389" y="389"/>
                  </a:lnTo>
                  <a:lnTo>
                    <a:pt x="173" y="561"/>
                  </a:lnTo>
                  <a:lnTo>
                    <a:pt x="1" y="734"/>
                  </a:lnTo>
                  <a:lnTo>
                    <a:pt x="3537" y="4270"/>
                  </a:lnTo>
                  <a:lnTo>
                    <a:pt x="3710" y="4054"/>
                  </a:lnTo>
                  <a:lnTo>
                    <a:pt x="3839" y="3839"/>
                  </a:lnTo>
                  <a:lnTo>
                    <a:pt x="4055" y="3407"/>
                  </a:lnTo>
                  <a:lnTo>
                    <a:pt x="4227" y="2976"/>
                  </a:lnTo>
                  <a:lnTo>
                    <a:pt x="4270" y="2502"/>
                  </a:lnTo>
                  <a:lnTo>
                    <a:pt x="4227" y="1984"/>
                  </a:lnTo>
                  <a:lnTo>
                    <a:pt x="4055" y="1553"/>
                  </a:lnTo>
                  <a:lnTo>
                    <a:pt x="3839" y="1122"/>
                  </a:lnTo>
                  <a:lnTo>
                    <a:pt x="3710" y="906"/>
                  </a:lnTo>
                  <a:lnTo>
                    <a:pt x="3537" y="734"/>
                  </a:lnTo>
                  <a:lnTo>
                    <a:pt x="3322" y="561"/>
                  </a:lnTo>
                  <a:lnTo>
                    <a:pt x="3149" y="389"/>
                  </a:lnTo>
                  <a:lnTo>
                    <a:pt x="2718" y="173"/>
                  </a:lnTo>
                  <a:lnTo>
                    <a:pt x="2244" y="4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822400" y="2701150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1769" y="1"/>
                  </a:moveTo>
                  <a:lnTo>
                    <a:pt x="1295" y="44"/>
                  </a:lnTo>
                  <a:lnTo>
                    <a:pt x="820" y="173"/>
                  </a:lnTo>
                  <a:lnTo>
                    <a:pt x="389" y="432"/>
                  </a:lnTo>
                  <a:lnTo>
                    <a:pt x="173" y="561"/>
                  </a:lnTo>
                  <a:lnTo>
                    <a:pt x="1" y="734"/>
                  </a:lnTo>
                  <a:lnTo>
                    <a:pt x="3537" y="4270"/>
                  </a:lnTo>
                  <a:lnTo>
                    <a:pt x="3710" y="4098"/>
                  </a:lnTo>
                  <a:lnTo>
                    <a:pt x="3839" y="3882"/>
                  </a:lnTo>
                  <a:lnTo>
                    <a:pt x="4055" y="3451"/>
                  </a:lnTo>
                  <a:lnTo>
                    <a:pt x="4227" y="2976"/>
                  </a:lnTo>
                  <a:lnTo>
                    <a:pt x="4270" y="2502"/>
                  </a:lnTo>
                  <a:lnTo>
                    <a:pt x="4227" y="2028"/>
                  </a:lnTo>
                  <a:lnTo>
                    <a:pt x="4055" y="1553"/>
                  </a:lnTo>
                  <a:lnTo>
                    <a:pt x="3839" y="1122"/>
                  </a:lnTo>
                  <a:lnTo>
                    <a:pt x="3710" y="906"/>
                  </a:lnTo>
                  <a:lnTo>
                    <a:pt x="3537" y="734"/>
                  </a:lnTo>
                  <a:lnTo>
                    <a:pt x="3322" y="561"/>
                  </a:lnTo>
                  <a:lnTo>
                    <a:pt x="3149" y="432"/>
                  </a:lnTo>
                  <a:lnTo>
                    <a:pt x="2718" y="173"/>
                  </a:lnTo>
                  <a:lnTo>
                    <a:pt x="2244" y="4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2822400" y="284132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1769" y="0"/>
                  </a:moveTo>
                  <a:lnTo>
                    <a:pt x="1295" y="43"/>
                  </a:lnTo>
                  <a:lnTo>
                    <a:pt x="820" y="216"/>
                  </a:lnTo>
                  <a:lnTo>
                    <a:pt x="389" y="431"/>
                  </a:lnTo>
                  <a:lnTo>
                    <a:pt x="173" y="561"/>
                  </a:lnTo>
                  <a:lnTo>
                    <a:pt x="1" y="733"/>
                  </a:lnTo>
                  <a:lnTo>
                    <a:pt x="3537" y="4270"/>
                  </a:lnTo>
                  <a:lnTo>
                    <a:pt x="3710" y="4097"/>
                  </a:lnTo>
                  <a:lnTo>
                    <a:pt x="3839" y="3881"/>
                  </a:lnTo>
                  <a:lnTo>
                    <a:pt x="4055" y="3450"/>
                  </a:lnTo>
                  <a:lnTo>
                    <a:pt x="4227" y="2976"/>
                  </a:lnTo>
                  <a:lnTo>
                    <a:pt x="4270" y="2501"/>
                  </a:lnTo>
                  <a:lnTo>
                    <a:pt x="4227" y="2027"/>
                  </a:lnTo>
                  <a:lnTo>
                    <a:pt x="4055" y="1596"/>
                  </a:lnTo>
                  <a:lnTo>
                    <a:pt x="3839" y="1121"/>
                  </a:lnTo>
                  <a:lnTo>
                    <a:pt x="3710" y="949"/>
                  </a:lnTo>
                  <a:lnTo>
                    <a:pt x="3537" y="733"/>
                  </a:lnTo>
                  <a:lnTo>
                    <a:pt x="3322" y="561"/>
                  </a:lnTo>
                  <a:lnTo>
                    <a:pt x="3149" y="431"/>
                  </a:lnTo>
                  <a:lnTo>
                    <a:pt x="2718" y="216"/>
                  </a:lnTo>
                  <a:lnTo>
                    <a:pt x="2244" y="4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2804075" y="2297925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734" y="1"/>
                  </a:moveTo>
                  <a:lnTo>
                    <a:pt x="561" y="173"/>
                  </a:lnTo>
                  <a:lnTo>
                    <a:pt x="389" y="389"/>
                  </a:lnTo>
                  <a:lnTo>
                    <a:pt x="173" y="820"/>
                  </a:lnTo>
                  <a:lnTo>
                    <a:pt x="44" y="1295"/>
                  </a:lnTo>
                  <a:lnTo>
                    <a:pt x="1" y="1769"/>
                  </a:lnTo>
                  <a:lnTo>
                    <a:pt x="44" y="2244"/>
                  </a:lnTo>
                  <a:lnTo>
                    <a:pt x="173" y="2718"/>
                  </a:lnTo>
                  <a:lnTo>
                    <a:pt x="389" y="3149"/>
                  </a:lnTo>
                  <a:lnTo>
                    <a:pt x="561" y="3322"/>
                  </a:lnTo>
                  <a:lnTo>
                    <a:pt x="734" y="3537"/>
                  </a:lnTo>
                  <a:lnTo>
                    <a:pt x="906" y="3710"/>
                  </a:lnTo>
                  <a:lnTo>
                    <a:pt x="1122" y="3839"/>
                  </a:lnTo>
                  <a:lnTo>
                    <a:pt x="1553" y="4098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8"/>
                  </a:lnTo>
                  <a:lnTo>
                    <a:pt x="3882" y="3839"/>
                  </a:lnTo>
                  <a:lnTo>
                    <a:pt x="4055" y="3710"/>
                  </a:lnTo>
                  <a:lnTo>
                    <a:pt x="4270" y="353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2804075" y="2438100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734" y="0"/>
                  </a:moveTo>
                  <a:lnTo>
                    <a:pt x="561" y="216"/>
                  </a:lnTo>
                  <a:lnTo>
                    <a:pt x="389" y="388"/>
                  </a:lnTo>
                  <a:lnTo>
                    <a:pt x="173" y="820"/>
                  </a:lnTo>
                  <a:lnTo>
                    <a:pt x="44" y="1294"/>
                  </a:lnTo>
                  <a:lnTo>
                    <a:pt x="1" y="1768"/>
                  </a:lnTo>
                  <a:lnTo>
                    <a:pt x="44" y="2243"/>
                  </a:lnTo>
                  <a:lnTo>
                    <a:pt x="173" y="2717"/>
                  </a:lnTo>
                  <a:lnTo>
                    <a:pt x="389" y="3148"/>
                  </a:lnTo>
                  <a:lnTo>
                    <a:pt x="561" y="3364"/>
                  </a:lnTo>
                  <a:lnTo>
                    <a:pt x="734" y="3537"/>
                  </a:lnTo>
                  <a:lnTo>
                    <a:pt x="906" y="3709"/>
                  </a:lnTo>
                  <a:lnTo>
                    <a:pt x="1122" y="3882"/>
                  </a:lnTo>
                  <a:lnTo>
                    <a:pt x="1553" y="4097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7"/>
                  </a:lnTo>
                  <a:lnTo>
                    <a:pt x="3882" y="3882"/>
                  </a:lnTo>
                  <a:lnTo>
                    <a:pt x="4055" y="3709"/>
                  </a:lnTo>
                  <a:lnTo>
                    <a:pt x="4270" y="3537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2804075" y="2579325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734" y="1"/>
                  </a:moveTo>
                  <a:lnTo>
                    <a:pt x="561" y="173"/>
                  </a:lnTo>
                  <a:lnTo>
                    <a:pt x="389" y="389"/>
                  </a:lnTo>
                  <a:lnTo>
                    <a:pt x="173" y="820"/>
                  </a:lnTo>
                  <a:lnTo>
                    <a:pt x="44" y="1251"/>
                  </a:lnTo>
                  <a:lnTo>
                    <a:pt x="1" y="1769"/>
                  </a:lnTo>
                  <a:lnTo>
                    <a:pt x="44" y="2243"/>
                  </a:lnTo>
                  <a:lnTo>
                    <a:pt x="173" y="2674"/>
                  </a:lnTo>
                  <a:lnTo>
                    <a:pt x="389" y="3106"/>
                  </a:lnTo>
                  <a:lnTo>
                    <a:pt x="561" y="3321"/>
                  </a:lnTo>
                  <a:lnTo>
                    <a:pt x="734" y="3537"/>
                  </a:lnTo>
                  <a:lnTo>
                    <a:pt x="906" y="3709"/>
                  </a:lnTo>
                  <a:lnTo>
                    <a:pt x="1122" y="3839"/>
                  </a:lnTo>
                  <a:lnTo>
                    <a:pt x="1553" y="4054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54"/>
                  </a:lnTo>
                  <a:lnTo>
                    <a:pt x="3882" y="3839"/>
                  </a:lnTo>
                  <a:lnTo>
                    <a:pt x="4055" y="3709"/>
                  </a:lnTo>
                  <a:lnTo>
                    <a:pt x="4270" y="353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804075" y="2719475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734" y="1"/>
                  </a:moveTo>
                  <a:lnTo>
                    <a:pt x="561" y="173"/>
                  </a:lnTo>
                  <a:lnTo>
                    <a:pt x="389" y="389"/>
                  </a:lnTo>
                  <a:lnTo>
                    <a:pt x="173" y="820"/>
                  </a:lnTo>
                  <a:lnTo>
                    <a:pt x="44" y="1295"/>
                  </a:lnTo>
                  <a:lnTo>
                    <a:pt x="1" y="1769"/>
                  </a:lnTo>
                  <a:lnTo>
                    <a:pt x="44" y="2243"/>
                  </a:lnTo>
                  <a:lnTo>
                    <a:pt x="173" y="2718"/>
                  </a:lnTo>
                  <a:lnTo>
                    <a:pt x="389" y="3149"/>
                  </a:lnTo>
                  <a:lnTo>
                    <a:pt x="561" y="3365"/>
                  </a:lnTo>
                  <a:lnTo>
                    <a:pt x="734" y="3537"/>
                  </a:lnTo>
                  <a:lnTo>
                    <a:pt x="906" y="3710"/>
                  </a:lnTo>
                  <a:lnTo>
                    <a:pt x="1122" y="3839"/>
                  </a:lnTo>
                  <a:lnTo>
                    <a:pt x="1553" y="4098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8"/>
                  </a:lnTo>
                  <a:lnTo>
                    <a:pt x="3882" y="3839"/>
                  </a:lnTo>
                  <a:lnTo>
                    <a:pt x="4055" y="3710"/>
                  </a:lnTo>
                  <a:lnTo>
                    <a:pt x="4270" y="353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804075" y="2859650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734" y="0"/>
                  </a:moveTo>
                  <a:lnTo>
                    <a:pt x="561" y="216"/>
                  </a:lnTo>
                  <a:lnTo>
                    <a:pt x="389" y="388"/>
                  </a:lnTo>
                  <a:lnTo>
                    <a:pt x="173" y="863"/>
                  </a:lnTo>
                  <a:lnTo>
                    <a:pt x="44" y="1294"/>
                  </a:lnTo>
                  <a:lnTo>
                    <a:pt x="1" y="1768"/>
                  </a:lnTo>
                  <a:lnTo>
                    <a:pt x="44" y="2243"/>
                  </a:lnTo>
                  <a:lnTo>
                    <a:pt x="173" y="2717"/>
                  </a:lnTo>
                  <a:lnTo>
                    <a:pt x="389" y="3148"/>
                  </a:lnTo>
                  <a:lnTo>
                    <a:pt x="561" y="3364"/>
                  </a:lnTo>
                  <a:lnTo>
                    <a:pt x="734" y="3537"/>
                  </a:lnTo>
                  <a:lnTo>
                    <a:pt x="906" y="3709"/>
                  </a:lnTo>
                  <a:lnTo>
                    <a:pt x="1122" y="3882"/>
                  </a:lnTo>
                  <a:lnTo>
                    <a:pt x="1553" y="4097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7"/>
                  </a:lnTo>
                  <a:lnTo>
                    <a:pt x="3882" y="3882"/>
                  </a:lnTo>
                  <a:lnTo>
                    <a:pt x="4055" y="3709"/>
                  </a:lnTo>
                  <a:lnTo>
                    <a:pt x="4270" y="3537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4"/>
          <p:cNvGrpSpPr/>
          <p:nvPr/>
        </p:nvGrpSpPr>
        <p:grpSpPr>
          <a:xfrm flipH="1" rot="5400000">
            <a:off x="62117" y="3429912"/>
            <a:ext cx="1747385" cy="333426"/>
            <a:chOff x="6822300" y="3036450"/>
            <a:chExt cx="559575" cy="106775"/>
          </a:xfrm>
        </p:grpSpPr>
        <p:sp>
          <p:nvSpPr>
            <p:cNvPr id="170" name="Google Shape;170;p14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4"/>
          <p:cNvSpPr/>
          <p:nvPr/>
        </p:nvSpPr>
        <p:spPr>
          <a:xfrm rot="5400000">
            <a:off x="7737600" y="1213550"/>
            <a:ext cx="12246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4"/>
          <p:cNvGrpSpPr/>
          <p:nvPr/>
        </p:nvGrpSpPr>
        <p:grpSpPr>
          <a:xfrm rot="5400000">
            <a:off x="7721378" y="4496372"/>
            <a:ext cx="182708" cy="1111529"/>
            <a:chOff x="1292400" y="4140950"/>
            <a:chExt cx="115375" cy="701900"/>
          </a:xfrm>
        </p:grpSpPr>
        <p:sp>
          <p:nvSpPr>
            <p:cNvPr id="175" name="Google Shape;175;p14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ONE_COLUMN_TEXT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2441850" y="1496425"/>
            <a:ext cx="4260300" cy="17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1" type="subTitle"/>
          </p:nvPr>
        </p:nvSpPr>
        <p:spPr>
          <a:xfrm>
            <a:off x="2237975" y="3156275"/>
            <a:ext cx="4668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6" name="Google Shape;186;p15"/>
          <p:cNvGrpSpPr/>
          <p:nvPr/>
        </p:nvGrpSpPr>
        <p:grpSpPr>
          <a:xfrm>
            <a:off x="3157954" y="675362"/>
            <a:ext cx="2828073" cy="333426"/>
            <a:chOff x="3157954" y="675362"/>
            <a:chExt cx="2828073" cy="333426"/>
          </a:xfrm>
        </p:grpSpPr>
        <p:sp>
          <p:nvSpPr>
            <p:cNvPr id="187" name="Google Shape;187;p15"/>
            <p:cNvSpPr/>
            <p:nvPr/>
          </p:nvSpPr>
          <p:spPr>
            <a:xfrm>
              <a:off x="3157954" y="675362"/>
              <a:ext cx="602681" cy="333426"/>
            </a:xfrm>
            <a:custGeom>
              <a:rect b="b" l="l" r="r" t="t"/>
              <a:pathLst>
                <a:path extrusionOk="0" h="4271" w="7720">
                  <a:moveTo>
                    <a:pt x="4227" y="1"/>
                  </a:moveTo>
                  <a:lnTo>
                    <a:pt x="1" y="4270"/>
                  </a:lnTo>
                  <a:lnTo>
                    <a:pt x="1510" y="4270"/>
                  </a:lnTo>
                  <a:lnTo>
                    <a:pt x="4227" y="1553"/>
                  </a:lnTo>
                  <a:lnTo>
                    <a:pt x="6944" y="4270"/>
                  </a:lnTo>
                  <a:lnTo>
                    <a:pt x="7720" y="3494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817858" y="1008710"/>
              <a:ext cx="78" cy="7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901904" y="1008710"/>
              <a:ext cx="78" cy="7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238642" y="675362"/>
              <a:ext cx="602759" cy="333426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22766" y="675362"/>
              <a:ext cx="663261" cy="333426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699976" y="675362"/>
              <a:ext cx="599402" cy="333426"/>
            </a:xfrm>
            <a:custGeom>
              <a:rect b="b" l="l" r="r" t="t"/>
              <a:pathLst>
                <a:path extrusionOk="0" h="4271" w="7678">
                  <a:moveTo>
                    <a:pt x="4227" y="1"/>
                  </a:moveTo>
                  <a:lnTo>
                    <a:pt x="777" y="3494"/>
                  </a:lnTo>
                  <a:lnTo>
                    <a:pt x="1" y="4270"/>
                  </a:lnTo>
                  <a:lnTo>
                    <a:pt x="1510" y="4270"/>
                  </a:lnTo>
                  <a:lnTo>
                    <a:pt x="4227" y="1553"/>
                  </a:lnTo>
                  <a:lnTo>
                    <a:pt x="6944" y="4227"/>
                  </a:lnTo>
                  <a:lnTo>
                    <a:pt x="7677" y="3451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4359881" y="1005353"/>
              <a:ext cx="3435" cy="3435"/>
            </a:xfrm>
            <a:custGeom>
              <a:rect b="b" l="l" r="r" t="t"/>
              <a:pathLst>
                <a:path extrusionOk="0" h="44" w="44">
                  <a:moveTo>
                    <a:pt x="0" y="0"/>
                  </a:moveTo>
                  <a:lnTo>
                    <a:pt x="0" y="43"/>
                  </a:lnTo>
                  <a:lnTo>
                    <a:pt x="4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443926" y="1005353"/>
              <a:ext cx="78" cy="3435"/>
            </a:xfrm>
            <a:custGeom>
              <a:rect b="b" l="l" r="r" t="t"/>
              <a:pathLst>
                <a:path extrusionOk="0" h="44" w="1">
                  <a:moveTo>
                    <a:pt x="1" y="43"/>
                  </a:moveTo>
                  <a:lnTo>
                    <a:pt x="1" y="43"/>
                  </a:lnTo>
                  <a:lnTo>
                    <a:pt x="1" y="0"/>
                  </a:lnTo>
                  <a:lnTo>
                    <a:pt x="1" y="43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784100" y="675362"/>
              <a:ext cx="599324" cy="333426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5"/>
          <p:cNvSpPr/>
          <p:nvPr/>
        </p:nvSpPr>
        <p:spPr>
          <a:xfrm rot="5400000">
            <a:off x="181800" y="3827100"/>
            <a:ext cx="1224600" cy="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 rot="5400000">
            <a:off x="7737600" y="1213550"/>
            <a:ext cx="12246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15"/>
          <p:cNvCxnSpPr/>
          <p:nvPr/>
        </p:nvCxnSpPr>
        <p:spPr>
          <a:xfrm>
            <a:off x="4178550" y="4564791"/>
            <a:ext cx="7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5"/>
          <p:cNvSpPr/>
          <p:nvPr/>
        </p:nvSpPr>
        <p:spPr>
          <a:xfrm>
            <a:off x="720050" y="1618816"/>
            <a:ext cx="686164" cy="686164"/>
          </a:xfrm>
          <a:custGeom>
            <a:rect b="b" l="l" r="r" t="t"/>
            <a:pathLst>
              <a:path extrusionOk="0" h="16346" w="16346">
                <a:moveTo>
                  <a:pt x="1" y="1"/>
                </a:moveTo>
                <a:lnTo>
                  <a:pt x="1" y="16345"/>
                </a:lnTo>
                <a:lnTo>
                  <a:pt x="163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>
            <a:off x="942694" y="629990"/>
            <a:ext cx="481566" cy="704215"/>
            <a:chOff x="942694" y="629990"/>
            <a:chExt cx="481566" cy="704215"/>
          </a:xfrm>
        </p:grpSpPr>
        <p:sp>
          <p:nvSpPr>
            <p:cNvPr id="201" name="Google Shape;201;p15"/>
            <p:cNvSpPr/>
            <p:nvPr/>
          </p:nvSpPr>
          <p:spPr>
            <a:xfrm>
              <a:off x="1073034" y="629990"/>
              <a:ext cx="351226" cy="704215"/>
            </a:xfrm>
            <a:custGeom>
              <a:rect b="b" l="l" r="r" t="t"/>
              <a:pathLst>
                <a:path extrusionOk="0" h="16776" w="8367">
                  <a:moveTo>
                    <a:pt x="0" y="0"/>
                  </a:moveTo>
                  <a:lnTo>
                    <a:pt x="0" y="1337"/>
                  </a:lnTo>
                  <a:lnTo>
                    <a:pt x="733" y="1380"/>
                  </a:lnTo>
                  <a:lnTo>
                    <a:pt x="1423" y="1509"/>
                  </a:lnTo>
                  <a:lnTo>
                    <a:pt x="2070" y="1682"/>
                  </a:lnTo>
                  <a:lnTo>
                    <a:pt x="2717" y="1898"/>
                  </a:lnTo>
                  <a:lnTo>
                    <a:pt x="3364" y="2199"/>
                  </a:lnTo>
                  <a:lnTo>
                    <a:pt x="3925" y="2544"/>
                  </a:lnTo>
                  <a:lnTo>
                    <a:pt x="4485" y="2976"/>
                  </a:lnTo>
                  <a:lnTo>
                    <a:pt x="4960" y="3407"/>
                  </a:lnTo>
                  <a:lnTo>
                    <a:pt x="5434" y="3924"/>
                  </a:lnTo>
                  <a:lnTo>
                    <a:pt x="5822" y="4442"/>
                  </a:lnTo>
                  <a:lnTo>
                    <a:pt x="6167" y="5046"/>
                  </a:lnTo>
                  <a:lnTo>
                    <a:pt x="6469" y="5649"/>
                  </a:lnTo>
                  <a:lnTo>
                    <a:pt x="6728" y="6296"/>
                  </a:lnTo>
                  <a:lnTo>
                    <a:pt x="6900" y="6986"/>
                  </a:lnTo>
                  <a:lnTo>
                    <a:pt x="6987" y="7676"/>
                  </a:lnTo>
                  <a:lnTo>
                    <a:pt x="7030" y="8366"/>
                  </a:lnTo>
                  <a:lnTo>
                    <a:pt x="6987" y="9099"/>
                  </a:lnTo>
                  <a:lnTo>
                    <a:pt x="6900" y="9789"/>
                  </a:lnTo>
                  <a:lnTo>
                    <a:pt x="6728" y="10479"/>
                  </a:lnTo>
                  <a:lnTo>
                    <a:pt x="6469" y="11126"/>
                  </a:lnTo>
                  <a:lnTo>
                    <a:pt x="6167" y="11730"/>
                  </a:lnTo>
                  <a:lnTo>
                    <a:pt x="5822" y="12334"/>
                  </a:lnTo>
                  <a:lnTo>
                    <a:pt x="5434" y="12851"/>
                  </a:lnTo>
                  <a:lnTo>
                    <a:pt x="4960" y="13369"/>
                  </a:lnTo>
                  <a:lnTo>
                    <a:pt x="4485" y="13800"/>
                  </a:lnTo>
                  <a:lnTo>
                    <a:pt x="3925" y="14231"/>
                  </a:lnTo>
                  <a:lnTo>
                    <a:pt x="3364" y="14576"/>
                  </a:lnTo>
                  <a:lnTo>
                    <a:pt x="2717" y="14878"/>
                  </a:lnTo>
                  <a:lnTo>
                    <a:pt x="2070" y="15094"/>
                  </a:lnTo>
                  <a:lnTo>
                    <a:pt x="1423" y="15266"/>
                  </a:lnTo>
                  <a:lnTo>
                    <a:pt x="733" y="15396"/>
                  </a:lnTo>
                  <a:lnTo>
                    <a:pt x="0" y="15439"/>
                  </a:lnTo>
                  <a:lnTo>
                    <a:pt x="0" y="16776"/>
                  </a:lnTo>
                  <a:lnTo>
                    <a:pt x="863" y="16733"/>
                  </a:lnTo>
                  <a:lnTo>
                    <a:pt x="1682" y="16603"/>
                  </a:lnTo>
                  <a:lnTo>
                    <a:pt x="2502" y="16388"/>
                  </a:lnTo>
                  <a:lnTo>
                    <a:pt x="3278" y="16129"/>
                  </a:lnTo>
                  <a:lnTo>
                    <a:pt x="4011" y="15741"/>
                  </a:lnTo>
                  <a:lnTo>
                    <a:pt x="4701" y="15353"/>
                  </a:lnTo>
                  <a:lnTo>
                    <a:pt x="5348" y="14835"/>
                  </a:lnTo>
                  <a:lnTo>
                    <a:pt x="5909" y="14318"/>
                  </a:lnTo>
                  <a:lnTo>
                    <a:pt x="6469" y="13714"/>
                  </a:lnTo>
                  <a:lnTo>
                    <a:pt x="6944" y="13067"/>
                  </a:lnTo>
                  <a:lnTo>
                    <a:pt x="7375" y="12377"/>
                  </a:lnTo>
                  <a:lnTo>
                    <a:pt x="7720" y="11644"/>
                  </a:lnTo>
                  <a:lnTo>
                    <a:pt x="8022" y="10868"/>
                  </a:lnTo>
                  <a:lnTo>
                    <a:pt x="8194" y="10091"/>
                  </a:lnTo>
                  <a:lnTo>
                    <a:pt x="8324" y="9229"/>
                  </a:lnTo>
                  <a:lnTo>
                    <a:pt x="8367" y="8366"/>
                  </a:lnTo>
                  <a:lnTo>
                    <a:pt x="8324" y="7547"/>
                  </a:lnTo>
                  <a:lnTo>
                    <a:pt x="8194" y="6684"/>
                  </a:lnTo>
                  <a:lnTo>
                    <a:pt x="8022" y="5908"/>
                  </a:lnTo>
                  <a:lnTo>
                    <a:pt x="7720" y="5132"/>
                  </a:lnTo>
                  <a:lnTo>
                    <a:pt x="7375" y="4399"/>
                  </a:lnTo>
                  <a:lnTo>
                    <a:pt x="6944" y="3709"/>
                  </a:lnTo>
                  <a:lnTo>
                    <a:pt x="6469" y="3062"/>
                  </a:lnTo>
                  <a:lnTo>
                    <a:pt x="5909" y="2458"/>
                  </a:lnTo>
                  <a:lnTo>
                    <a:pt x="5348" y="1898"/>
                  </a:lnTo>
                  <a:lnTo>
                    <a:pt x="4701" y="1423"/>
                  </a:lnTo>
                  <a:lnTo>
                    <a:pt x="4011" y="1035"/>
                  </a:lnTo>
                  <a:lnTo>
                    <a:pt x="3278" y="647"/>
                  </a:lnTo>
                  <a:lnTo>
                    <a:pt x="2502" y="388"/>
                  </a:lnTo>
                  <a:lnTo>
                    <a:pt x="1682" y="173"/>
                  </a:lnTo>
                  <a:lnTo>
                    <a:pt x="86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073034" y="740391"/>
              <a:ext cx="240783" cy="481566"/>
            </a:xfrm>
            <a:custGeom>
              <a:rect b="b" l="l" r="r" t="t"/>
              <a:pathLst>
                <a:path extrusionOk="0" h="11472" w="5736">
                  <a:moveTo>
                    <a:pt x="0" y="1"/>
                  </a:moveTo>
                  <a:lnTo>
                    <a:pt x="0" y="1381"/>
                  </a:lnTo>
                  <a:lnTo>
                    <a:pt x="432" y="1381"/>
                  </a:lnTo>
                  <a:lnTo>
                    <a:pt x="863" y="1467"/>
                  </a:lnTo>
                  <a:lnTo>
                    <a:pt x="1294" y="1553"/>
                  </a:lnTo>
                  <a:lnTo>
                    <a:pt x="1725" y="1726"/>
                  </a:lnTo>
                  <a:lnTo>
                    <a:pt x="2070" y="1898"/>
                  </a:lnTo>
                  <a:lnTo>
                    <a:pt x="2458" y="2114"/>
                  </a:lnTo>
                  <a:lnTo>
                    <a:pt x="2803" y="2373"/>
                  </a:lnTo>
                  <a:lnTo>
                    <a:pt x="3105" y="2674"/>
                  </a:lnTo>
                  <a:lnTo>
                    <a:pt x="3407" y="2976"/>
                  </a:lnTo>
                  <a:lnTo>
                    <a:pt x="3623" y="3321"/>
                  </a:lnTo>
                  <a:lnTo>
                    <a:pt x="3838" y="3666"/>
                  </a:lnTo>
                  <a:lnTo>
                    <a:pt x="4054" y="4054"/>
                  </a:lnTo>
                  <a:lnTo>
                    <a:pt x="4183" y="4443"/>
                  </a:lnTo>
                  <a:lnTo>
                    <a:pt x="4313" y="4874"/>
                  </a:lnTo>
                  <a:lnTo>
                    <a:pt x="4356" y="5305"/>
                  </a:lnTo>
                  <a:lnTo>
                    <a:pt x="4399" y="5736"/>
                  </a:lnTo>
                  <a:lnTo>
                    <a:pt x="4356" y="6211"/>
                  </a:lnTo>
                  <a:lnTo>
                    <a:pt x="4313" y="6642"/>
                  </a:lnTo>
                  <a:lnTo>
                    <a:pt x="4183" y="7073"/>
                  </a:lnTo>
                  <a:lnTo>
                    <a:pt x="4054" y="7461"/>
                  </a:lnTo>
                  <a:lnTo>
                    <a:pt x="3838" y="7849"/>
                  </a:lnTo>
                  <a:lnTo>
                    <a:pt x="3623" y="8194"/>
                  </a:lnTo>
                  <a:lnTo>
                    <a:pt x="3407" y="8539"/>
                  </a:lnTo>
                  <a:lnTo>
                    <a:pt x="3105" y="8841"/>
                  </a:lnTo>
                  <a:lnTo>
                    <a:pt x="2803" y="9143"/>
                  </a:lnTo>
                  <a:lnTo>
                    <a:pt x="2458" y="9402"/>
                  </a:lnTo>
                  <a:lnTo>
                    <a:pt x="2070" y="9618"/>
                  </a:lnTo>
                  <a:lnTo>
                    <a:pt x="1725" y="9790"/>
                  </a:lnTo>
                  <a:lnTo>
                    <a:pt x="1294" y="9963"/>
                  </a:lnTo>
                  <a:lnTo>
                    <a:pt x="863" y="10049"/>
                  </a:lnTo>
                  <a:lnTo>
                    <a:pt x="432" y="10135"/>
                  </a:lnTo>
                  <a:lnTo>
                    <a:pt x="0" y="10135"/>
                  </a:lnTo>
                  <a:lnTo>
                    <a:pt x="0" y="11472"/>
                  </a:lnTo>
                  <a:lnTo>
                    <a:pt x="604" y="11472"/>
                  </a:lnTo>
                  <a:lnTo>
                    <a:pt x="1165" y="11386"/>
                  </a:lnTo>
                  <a:lnTo>
                    <a:pt x="1725" y="11213"/>
                  </a:lnTo>
                  <a:lnTo>
                    <a:pt x="2243" y="11041"/>
                  </a:lnTo>
                  <a:lnTo>
                    <a:pt x="2717" y="10782"/>
                  </a:lnTo>
                  <a:lnTo>
                    <a:pt x="3192" y="10523"/>
                  </a:lnTo>
                  <a:lnTo>
                    <a:pt x="3666" y="10178"/>
                  </a:lnTo>
                  <a:lnTo>
                    <a:pt x="4054" y="9790"/>
                  </a:lnTo>
                  <a:lnTo>
                    <a:pt x="4442" y="9402"/>
                  </a:lnTo>
                  <a:lnTo>
                    <a:pt x="4744" y="8971"/>
                  </a:lnTo>
                  <a:lnTo>
                    <a:pt x="5046" y="8496"/>
                  </a:lnTo>
                  <a:lnTo>
                    <a:pt x="5305" y="7979"/>
                  </a:lnTo>
                  <a:lnTo>
                    <a:pt x="5477" y="7461"/>
                  </a:lnTo>
                  <a:lnTo>
                    <a:pt x="5607" y="6901"/>
                  </a:lnTo>
                  <a:lnTo>
                    <a:pt x="5693" y="6340"/>
                  </a:lnTo>
                  <a:lnTo>
                    <a:pt x="5736" y="5736"/>
                  </a:lnTo>
                  <a:lnTo>
                    <a:pt x="5693" y="5176"/>
                  </a:lnTo>
                  <a:lnTo>
                    <a:pt x="5607" y="4615"/>
                  </a:lnTo>
                  <a:lnTo>
                    <a:pt x="5477" y="4054"/>
                  </a:lnTo>
                  <a:lnTo>
                    <a:pt x="5305" y="3537"/>
                  </a:lnTo>
                  <a:lnTo>
                    <a:pt x="5046" y="3019"/>
                  </a:lnTo>
                  <a:lnTo>
                    <a:pt x="4744" y="2545"/>
                  </a:lnTo>
                  <a:lnTo>
                    <a:pt x="4442" y="2114"/>
                  </a:lnTo>
                  <a:lnTo>
                    <a:pt x="4054" y="1683"/>
                  </a:lnTo>
                  <a:lnTo>
                    <a:pt x="3666" y="1338"/>
                  </a:lnTo>
                  <a:lnTo>
                    <a:pt x="3192" y="993"/>
                  </a:lnTo>
                  <a:lnTo>
                    <a:pt x="2717" y="734"/>
                  </a:lnTo>
                  <a:lnTo>
                    <a:pt x="2243" y="475"/>
                  </a:lnTo>
                  <a:lnTo>
                    <a:pt x="1725" y="259"/>
                  </a:lnTo>
                  <a:lnTo>
                    <a:pt x="1165" y="130"/>
                  </a:lnTo>
                  <a:lnTo>
                    <a:pt x="604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942694" y="852639"/>
              <a:ext cx="260722" cy="258917"/>
            </a:xfrm>
            <a:custGeom>
              <a:rect b="b" l="l" r="r" t="t"/>
              <a:pathLst>
                <a:path extrusionOk="0" h="6168" w="6211">
                  <a:moveTo>
                    <a:pt x="3105" y="1337"/>
                  </a:moveTo>
                  <a:lnTo>
                    <a:pt x="3450" y="1380"/>
                  </a:lnTo>
                  <a:lnTo>
                    <a:pt x="3795" y="1467"/>
                  </a:lnTo>
                  <a:lnTo>
                    <a:pt x="4097" y="1639"/>
                  </a:lnTo>
                  <a:lnTo>
                    <a:pt x="4356" y="1855"/>
                  </a:lnTo>
                  <a:lnTo>
                    <a:pt x="4528" y="2114"/>
                  </a:lnTo>
                  <a:lnTo>
                    <a:pt x="4701" y="2415"/>
                  </a:lnTo>
                  <a:lnTo>
                    <a:pt x="4830" y="2717"/>
                  </a:lnTo>
                  <a:lnTo>
                    <a:pt x="4830" y="3062"/>
                  </a:lnTo>
                  <a:lnTo>
                    <a:pt x="4830" y="3450"/>
                  </a:lnTo>
                  <a:lnTo>
                    <a:pt x="4701" y="3752"/>
                  </a:lnTo>
                  <a:lnTo>
                    <a:pt x="4528" y="4054"/>
                  </a:lnTo>
                  <a:lnTo>
                    <a:pt x="4356" y="4313"/>
                  </a:lnTo>
                  <a:lnTo>
                    <a:pt x="4097" y="4529"/>
                  </a:lnTo>
                  <a:lnTo>
                    <a:pt x="3795" y="4701"/>
                  </a:lnTo>
                  <a:lnTo>
                    <a:pt x="3450" y="4787"/>
                  </a:lnTo>
                  <a:lnTo>
                    <a:pt x="3105" y="4830"/>
                  </a:lnTo>
                  <a:lnTo>
                    <a:pt x="3105" y="1337"/>
                  </a:lnTo>
                  <a:close/>
                  <a:moveTo>
                    <a:pt x="2803" y="0"/>
                  </a:moveTo>
                  <a:lnTo>
                    <a:pt x="2502" y="44"/>
                  </a:lnTo>
                  <a:lnTo>
                    <a:pt x="2200" y="130"/>
                  </a:lnTo>
                  <a:lnTo>
                    <a:pt x="1898" y="216"/>
                  </a:lnTo>
                  <a:lnTo>
                    <a:pt x="1639" y="345"/>
                  </a:lnTo>
                  <a:lnTo>
                    <a:pt x="1380" y="518"/>
                  </a:lnTo>
                  <a:lnTo>
                    <a:pt x="1122" y="690"/>
                  </a:lnTo>
                  <a:lnTo>
                    <a:pt x="906" y="906"/>
                  </a:lnTo>
                  <a:lnTo>
                    <a:pt x="733" y="1122"/>
                  </a:lnTo>
                  <a:lnTo>
                    <a:pt x="561" y="1337"/>
                  </a:lnTo>
                  <a:lnTo>
                    <a:pt x="388" y="1596"/>
                  </a:lnTo>
                  <a:lnTo>
                    <a:pt x="259" y="1898"/>
                  </a:lnTo>
                  <a:lnTo>
                    <a:pt x="173" y="2157"/>
                  </a:lnTo>
                  <a:lnTo>
                    <a:pt x="87" y="2459"/>
                  </a:lnTo>
                  <a:lnTo>
                    <a:pt x="43" y="2760"/>
                  </a:lnTo>
                  <a:lnTo>
                    <a:pt x="0" y="3062"/>
                  </a:lnTo>
                  <a:lnTo>
                    <a:pt x="43" y="3407"/>
                  </a:lnTo>
                  <a:lnTo>
                    <a:pt x="87" y="3709"/>
                  </a:lnTo>
                  <a:lnTo>
                    <a:pt x="173" y="4011"/>
                  </a:lnTo>
                  <a:lnTo>
                    <a:pt x="259" y="4270"/>
                  </a:lnTo>
                  <a:lnTo>
                    <a:pt x="388" y="4572"/>
                  </a:lnTo>
                  <a:lnTo>
                    <a:pt x="561" y="4787"/>
                  </a:lnTo>
                  <a:lnTo>
                    <a:pt x="733" y="5046"/>
                  </a:lnTo>
                  <a:lnTo>
                    <a:pt x="906" y="5262"/>
                  </a:lnTo>
                  <a:lnTo>
                    <a:pt x="1122" y="5477"/>
                  </a:lnTo>
                  <a:lnTo>
                    <a:pt x="1380" y="5650"/>
                  </a:lnTo>
                  <a:lnTo>
                    <a:pt x="1639" y="5779"/>
                  </a:lnTo>
                  <a:lnTo>
                    <a:pt x="1898" y="5909"/>
                  </a:lnTo>
                  <a:lnTo>
                    <a:pt x="2200" y="6038"/>
                  </a:lnTo>
                  <a:lnTo>
                    <a:pt x="2502" y="6124"/>
                  </a:lnTo>
                  <a:lnTo>
                    <a:pt x="2803" y="6167"/>
                  </a:lnTo>
                  <a:lnTo>
                    <a:pt x="3407" y="6167"/>
                  </a:lnTo>
                  <a:lnTo>
                    <a:pt x="3709" y="6124"/>
                  </a:lnTo>
                  <a:lnTo>
                    <a:pt x="4011" y="6038"/>
                  </a:lnTo>
                  <a:lnTo>
                    <a:pt x="4313" y="5909"/>
                  </a:lnTo>
                  <a:lnTo>
                    <a:pt x="4572" y="5779"/>
                  </a:lnTo>
                  <a:lnTo>
                    <a:pt x="4830" y="5650"/>
                  </a:lnTo>
                  <a:lnTo>
                    <a:pt x="5089" y="5477"/>
                  </a:lnTo>
                  <a:lnTo>
                    <a:pt x="5305" y="5262"/>
                  </a:lnTo>
                  <a:lnTo>
                    <a:pt x="5477" y="5046"/>
                  </a:lnTo>
                  <a:lnTo>
                    <a:pt x="5650" y="4787"/>
                  </a:lnTo>
                  <a:lnTo>
                    <a:pt x="5822" y="4572"/>
                  </a:lnTo>
                  <a:lnTo>
                    <a:pt x="5952" y="4270"/>
                  </a:lnTo>
                  <a:lnTo>
                    <a:pt x="6038" y="4011"/>
                  </a:lnTo>
                  <a:lnTo>
                    <a:pt x="6124" y="3709"/>
                  </a:lnTo>
                  <a:lnTo>
                    <a:pt x="6167" y="3407"/>
                  </a:lnTo>
                  <a:lnTo>
                    <a:pt x="6210" y="3062"/>
                  </a:lnTo>
                  <a:lnTo>
                    <a:pt x="6167" y="2760"/>
                  </a:lnTo>
                  <a:lnTo>
                    <a:pt x="6124" y="2459"/>
                  </a:lnTo>
                  <a:lnTo>
                    <a:pt x="6038" y="2157"/>
                  </a:lnTo>
                  <a:lnTo>
                    <a:pt x="5952" y="1898"/>
                  </a:lnTo>
                  <a:lnTo>
                    <a:pt x="5822" y="1596"/>
                  </a:lnTo>
                  <a:lnTo>
                    <a:pt x="5650" y="1337"/>
                  </a:lnTo>
                  <a:lnTo>
                    <a:pt x="5477" y="1122"/>
                  </a:lnTo>
                  <a:lnTo>
                    <a:pt x="5305" y="906"/>
                  </a:lnTo>
                  <a:lnTo>
                    <a:pt x="5089" y="690"/>
                  </a:lnTo>
                  <a:lnTo>
                    <a:pt x="4830" y="518"/>
                  </a:lnTo>
                  <a:lnTo>
                    <a:pt x="4572" y="345"/>
                  </a:lnTo>
                  <a:lnTo>
                    <a:pt x="4313" y="216"/>
                  </a:lnTo>
                  <a:lnTo>
                    <a:pt x="4011" y="130"/>
                  </a:lnTo>
                  <a:lnTo>
                    <a:pt x="3709" y="44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720003" y="629990"/>
            <a:ext cx="353073" cy="704215"/>
          </a:xfrm>
          <a:custGeom>
            <a:rect b="b" l="l" r="r" t="t"/>
            <a:pathLst>
              <a:path extrusionOk="0" h="16776" w="8411">
                <a:moveTo>
                  <a:pt x="8410" y="0"/>
                </a:moveTo>
                <a:lnTo>
                  <a:pt x="7548" y="43"/>
                </a:lnTo>
                <a:lnTo>
                  <a:pt x="6728" y="173"/>
                </a:lnTo>
                <a:lnTo>
                  <a:pt x="5909" y="388"/>
                </a:lnTo>
                <a:lnTo>
                  <a:pt x="5133" y="647"/>
                </a:lnTo>
                <a:lnTo>
                  <a:pt x="4400" y="1035"/>
                </a:lnTo>
                <a:lnTo>
                  <a:pt x="3710" y="1423"/>
                </a:lnTo>
                <a:lnTo>
                  <a:pt x="3063" y="1898"/>
                </a:lnTo>
                <a:lnTo>
                  <a:pt x="2459" y="2458"/>
                </a:lnTo>
                <a:lnTo>
                  <a:pt x="1941" y="3062"/>
                </a:lnTo>
                <a:lnTo>
                  <a:pt x="1467" y="3709"/>
                </a:lnTo>
                <a:lnTo>
                  <a:pt x="1036" y="4399"/>
                </a:lnTo>
                <a:lnTo>
                  <a:pt x="691" y="5132"/>
                </a:lnTo>
                <a:lnTo>
                  <a:pt x="389" y="5908"/>
                </a:lnTo>
                <a:lnTo>
                  <a:pt x="173" y="6684"/>
                </a:lnTo>
                <a:lnTo>
                  <a:pt x="44" y="7547"/>
                </a:lnTo>
                <a:lnTo>
                  <a:pt x="1" y="8409"/>
                </a:lnTo>
                <a:lnTo>
                  <a:pt x="44" y="9229"/>
                </a:lnTo>
                <a:lnTo>
                  <a:pt x="173" y="10091"/>
                </a:lnTo>
                <a:lnTo>
                  <a:pt x="389" y="10868"/>
                </a:lnTo>
                <a:lnTo>
                  <a:pt x="691" y="11644"/>
                </a:lnTo>
                <a:lnTo>
                  <a:pt x="1036" y="12377"/>
                </a:lnTo>
                <a:lnTo>
                  <a:pt x="1467" y="13067"/>
                </a:lnTo>
                <a:lnTo>
                  <a:pt x="1941" y="13714"/>
                </a:lnTo>
                <a:lnTo>
                  <a:pt x="2459" y="14318"/>
                </a:lnTo>
                <a:lnTo>
                  <a:pt x="3063" y="14878"/>
                </a:lnTo>
                <a:lnTo>
                  <a:pt x="3710" y="15353"/>
                </a:lnTo>
                <a:lnTo>
                  <a:pt x="4400" y="15784"/>
                </a:lnTo>
                <a:lnTo>
                  <a:pt x="5133" y="16129"/>
                </a:lnTo>
                <a:lnTo>
                  <a:pt x="5909" y="16388"/>
                </a:lnTo>
                <a:lnTo>
                  <a:pt x="6728" y="16603"/>
                </a:lnTo>
                <a:lnTo>
                  <a:pt x="7548" y="16733"/>
                </a:lnTo>
                <a:lnTo>
                  <a:pt x="8410" y="16776"/>
                </a:lnTo>
                <a:lnTo>
                  <a:pt x="8410" y="15439"/>
                </a:lnTo>
                <a:lnTo>
                  <a:pt x="8410" y="14102"/>
                </a:lnTo>
                <a:lnTo>
                  <a:pt x="8410" y="12765"/>
                </a:lnTo>
                <a:lnTo>
                  <a:pt x="8410" y="11471"/>
                </a:lnTo>
                <a:lnTo>
                  <a:pt x="8108" y="11471"/>
                </a:lnTo>
                <a:lnTo>
                  <a:pt x="7807" y="11428"/>
                </a:lnTo>
                <a:lnTo>
                  <a:pt x="7505" y="11342"/>
                </a:lnTo>
                <a:lnTo>
                  <a:pt x="7203" y="11213"/>
                </a:lnTo>
                <a:lnTo>
                  <a:pt x="6944" y="11083"/>
                </a:lnTo>
                <a:lnTo>
                  <a:pt x="6685" y="10954"/>
                </a:lnTo>
                <a:lnTo>
                  <a:pt x="6427" y="10781"/>
                </a:lnTo>
                <a:lnTo>
                  <a:pt x="6211" y="10566"/>
                </a:lnTo>
                <a:lnTo>
                  <a:pt x="6038" y="10350"/>
                </a:lnTo>
                <a:lnTo>
                  <a:pt x="5866" y="10091"/>
                </a:lnTo>
                <a:lnTo>
                  <a:pt x="5693" y="9876"/>
                </a:lnTo>
                <a:lnTo>
                  <a:pt x="5564" y="9574"/>
                </a:lnTo>
                <a:lnTo>
                  <a:pt x="5478" y="9315"/>
                </a:lnTo>
                <a:lnTo>
                  <a:pt x="5392" y="9013"/>
                </a:lnTo>
                <a:lnTo>
                  <a:pt x="5348" y="8711"/>
                </a:lnTo>
                <a:lnTo>
                  <a:pt x="5305" y="8366"/>
                </a:lnTo>
                <a:lnTo>
                  <a:pt x="5348" y="8064"/>
                </a:lnTo>
                <a:lnTo>
                  <a:pt x="5392" y="7763"/>
                </a:lnTo>
                <a:lnTo>
                  <a:pt x="5478" y="7461"/>
                </a:lnTo>
                <a:lnTo>
                  <a:pt x="5564" y="7202"/>
                </a:lnTo>
                <a:lnTo>
                  <a:pt x="5693" y="6900"/>
                </a:lnTo>
                <a:lnTo>
                  <a:pt x="5866" y="6641"/>
                </a:lnTo>
                <a:lnTo>
                  <a:pt x="6038" y="6426"/>
                </a:lnTo>
                <a:lnTo>
                  <a:pt x="6211" y="6210"/>
                </a:lnTo>
                <a:lnTo>
                  <a:pt x="6427" y="5994"/>
                </a:lnTo>
                <a:lnTo>
                  <a:pt x="6685" y="5822"/>
                </a:lnTo>
                <a:lnTo>
                  <a:pt x="6944" y="5649"/>
                </a:lnTo>
                <a:lnTo>
                  <a:pt x="7203" y="5520"/>
                </a:lnTo>
                <a:lnTo>
                  <a:pt x="7505" y="5434"/>
                </a:lnTo>
                <a:lnTo>
                  <a:pt x="7807" y="5348"/>
                </a:lnTo>
                <a:lnTo>
                  <a:pt x="8108" y="5304"/>
                </a:lnTo>
                <a:lnTo>
                  <a:pt x="8410" y="5304"/>
                </a:lnTo>
                <a:lnTo>
                  <a:pt x="8410" y="4011"/>
                </a:lnTo>
                <a:lnTo>
                  <a:pt x="8410" y="2631"/>
                </a:lnTo>
                <a:lnTo>
                  <a:pt x="8410" y="1337"/>
                </a:lnTo>
                <a:lnTo>
                  <a:pt x="841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7636425" y="3777274"/>
            <a:ext cx="787574" cy="787538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2" type="title"/>
          </p:nvPr>
        </p:nvSpPr>
        <p:spPr>
          <a:xfrm>
            <a:off x="1090100" y="289136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16"/>
          <p:cNvSpPr txBox="1"/>
          <p:nvPr>
            <p:ph idx="1" type="subTitle"/>
          </p:nvPr>
        </p:nvSpPr>
        <p:spPr>
          <a:xfrm>
            <a:off x="1090100" y="3364521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3" type="title"/>
          </p:nvPr>
        </p:nvSpPr>
        <p:spPr>
          <a:xfrm>
            <a:off x="3484423" y="289136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16"/>
          <p:cNvSpPr txBox="1"/>
          <p:nvPr>
            <p:ph idx="4" type="subTitle"/>
          </p:nvPr>
        </p:nvSpPr>
        <p:spPr>
          <a:xfrm>
            <a:off x="3484421" y="3364521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5" type="title"/>
          </p:nvPr>
        </p:nvSpPr>
        <p:spPr>
          <a:xfrm>
            <a:off x="5878746" y="289136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16"/>
          <p:cNvSpPr txBox="1"/>
          <p:nvPr>
            <p:ph idx="6" type="subTitle"/>
          </p:nvPr>
        </p:nvSpPr>
        <p:spPr>
          <a:xfrm>
            <a:off x="5878749" y="3364521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" name="Google Shape;214;p16"/>
          <p:cNvGrpSpPr/>
          <p:nvPr/>
        </p:nvGrpSpPr>
        <p:grpSpPr>
          <a:xfrm>
            <a:off x="435173" y="217476"/>
            <a:ext cx="464856" cy="679708"/>
            <a:chOff x="942694" y="629990"/>
            <a:chExt cx="481566" cy="704215"/>
          </a:xfrm>
        </p:grpSpPr>
        <p:sp>
          <p:nvSpPr>
            <p:cNvPr id="215" name="Google Shape;215;p16"/>
            <p:cNvSpPr/>
            <p:nvPr/>
          </p:nvSpPr>
          <p:spPr>
            <a:xfrm>
              <a:off x="1073034" y="629990"/>
              <a:ext cx="351226" cy="704215"/>
            </a:xfrm>
            <a:custGeom>
              <a:rect b="b" l="l" r="r" t="t"/>
              <a:pathLst>
                <a:path extrusionOk="0" h="16776" w="8367">
                  <a:moveTo>
                    <a:pt x="0" y="0"/>
                  </a:moveTo>
                  <a:lnTo>
                    <a:pt x="0" y="1337"/>
                  </a:lnTo>
                  <a:lnTo>
                    <a:pt x="733" y="1380"/>
                  </a:lnTo>
                  <a:lnTo>
                    <a:pt x="1423" y="1509"/>
                  </a:lnTo>
                  <a:lnTo>
                    <a:pt x="2070" y="1682"/>
                  </a:lnTo>
                  <a:lnTo>
                    <a:pt x="2717" y="1898"/>
                  </a:lnTo>
                  <a:lnTo>
                    <a:pt x="3364" y="2199"/>
                  </a:lnTo>
                  <a:lnTo>
                    <a:pt x="3925" y="2544"/>
                  </a:lnTo>
                  <a:lnTo>
                    <a:pt x="4485" y="2976"/>
                  </a:lnTo>
                  <a:lnTo>
                    <a:pt x="4960" y="3407"/>
                  </a:lnTo>
                  <a:lnTo>
                    <a:pt x="5434" y="3924"/>
                  </a:lnTo>
                  <a:lnTo>
                    <a:pt x="5822" y="4442"/>
                  </a:lnTo>
                  <a:lnTo>
                    <a:pt x="6167" y="5046"/>
                  </a:lnTo>
                  <a:lnTo>
                    <a:pt x="6469" y="5649"/>
                  </a:lnTo>
                  <a:lnTo>
                    <a:pt x="6728" y="6296"/>
                  </a:lnTo>
                  <a:lnTo>
                    <a:pt x="6900" y="6986"/>
                  </a:lnTo>
                  <a:lnTo>
                    <a:pt x="6987" y="7676"/>
                  </a:lnTo>
                  <a:lnTo>
                    <a:pt x="7030" y="8366"/>
                  </a:lnTo>
                  <a:lnTo>
                    <a:pt x="6987" y="9099"/>
                  </a:lnTo>
                  <a:lnTo>
                    <a:pt x="6900" y="9789"/>
                  </a:lnTo>
                  <a:lnTo>
                    <a:pt x="6728" y="10479"/>
                  </a:lnTo>
                  <a:lnTo>
                    <a:pt x="6469" y="11126"/>
                  </a:lnTo>
                  <a:lnTo>
                    <a:pt x="6167" y="11730"/>
                  </a:lnTo>
                  <a:lnTo>
                    <a:pt x="5822" y="12334"/>
                  </a:lnTo>
                  <a:lnTo>
                    <a:pt x="5434" y="12851"/>
                  </a:lnTo>
                  <a:lnTo>
                    <a:pt x="4960" y="13369"/>
                  </a:lnTo>
                  <a:lnTo>
                    <a:pt x="4485" y="13800"/>
                  </a:lnTo>
                  <a:lnTo>
                    <a:pt x="3925" y="14231"/>
                  </a:lnTo>
                  <a:lnTo>
                    <a:pt x="3364" y="14576"/>
                  </a:lnTo>
                  <a:lnTo>
                    <a:pt x="2717" y="14878"/>
                  </a:lnTo>
                  <a:lnTo>
                    <a:pt x="2070" y="15094"/>
                  </a:lnTo>
                  <a:lnTo>
                    <a:pt x="1423" y="15266"/>
                  </a:lnTo>
                  <a:lnTo>
                    <a:pt x="733" y="15396"/>
                  </a:lnTo>
                  <a:lnTo>
                    <a:pt x="0" y="15439"/>
                  </a:lnTo>
                  <a:lnTo>
                    <a:pt x="0" y="16776"/>
                  </a:lnTo>
                  <a:lnTo>
                    <a:pt x="863" y="16733"/>
                  </a:lnTo>
                  <a:lnTo>
                    <a:pt x="1682" y="16603"/>
                  </a:lnTo>
                  <a:lnTo>
                    <a:pt x="2502" y="16388"/>
                  </a:lnTo>
                  <a:lnTo>
                    <a:pt x="3278" y="16129"/>
                  </a:lnTo>
                  <a:lnTo>
                    <a:pt x="4011" y="15741"/>
                  </a:lnTo>
                  <a:lnTo>
                    <a:pt x="4701" y="15353"/>
                  </a:lnTo>
                  <a:lnTo>
                    <a:pt x="5348" y="14835"/>
                  </a:lnTo>
                  <a:lnTo>
                    <a:pt x="5909" y="14318"/>
                  </a:lnTo>
                  <a:lnTo>
                    <a:pt x="6469" y="13714"/>
                  </a:lnTo>
                  <a:lnTo>
                    <a:pt x="6944" y="13067"/>
                  </a:lnTo>
                  <a:lnTo>
                    <a:pt x="7375" y="12377"/>
                  </a:lnTo>
                  <a:lnTo>
                    <a:pt x="7720" y="11644"/>
                  </a:lnTo>
                  <a:lnTo>
                    <a:pt x="8022" y="10868"/>
                  </a:lnTo>
                  <a:lnTo>
                    <a:pt x="8194" y="10091"/>
                  </a:lnTo>
                  <a:lnTo>
                    <a:pt x="8324" y="9229"/>
                  </a:lnTo>
                  <a:lnTo>
                    <a:pt x="8367" y="8366"/>
                  </a:lnTo>
                  <a:lnTo>
                    <a:pt x="8324" y="7547"/>
                  </a:lnTo>
                  <a:lnTo>
                    <a:pt x="8194" y="6684"/>
                  </a:lnTo>
                  <a:lnTo>
                    <a:pt x="8022" y="5908"/>
                  </a:lnTo>
                  <a:lnTo>
                    <a:pt x="7720" y="5132"/>
                  </a:lnTo>
                  <a:lnTo>
                    <a:pt x="7375" y="4399"/>
                  </a:lnTo>
                  <a:lnTo>
                    <a:pt x="6944" y="3709"/>
                  </a:lnTo>
                  <a:lnTo>
                    <a:pt x="6469" y="3062"/>
                  </a:lnTo>
                  <a:lnTo>
                    <a:pt x="5909" y="2458"/>
                  </a:lnTo>
                  <a:lnTo>
                    <a:pt x="5348" y="1898"/>
                  </a:lnTo>
                  <a:lnTo>
                    <a:pt x="4701" y="1423"/>
                  </a:lnTo>
                  <a:lnTo>
                    <a:pt x="4011" y="1035"/>
                  </a:lnTo>
                  <a:lnTo>
                    <a:pt x="3278" y="647"/>
                  </a:lnTo>
                  <a:lnTo>
                    <a:pt x="2502" y="388"/>
                  </a:lnTo>
                  <a:lnTo>
                    <a:pt x="1682" y="173"/>
                  </a:lnTo>
                  <a:lnTo>
                    <a:pt x="86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073034" y="740391"/>
              <a:ext cx="240783" cy="481566"/>
            </a:xfrm>
            <a:custGeom>
              <a:rect b="b" l="l" r="r" t="t"/>
              <a:pathLst>
                <a:path extrusionOk="0" h="11472" w="5736">
                  <a:moveTo>
                    <a:pt x="0" y="1"/>
                  </a:moveTo>
                  <a:lnTo>
                    <a:pt x="0" y="1381"/>
                  </a:lnTo>
                  <a:lnTo>
                    <a:pt x="432" y="1381"/>
                  </a:lnTo>
                  <a:lnTo>
                    <a:pt x="863" y="1467"/>
                  </a:lnTo>
                  <a:lnTo>
                    <a:pt x="1294" y="1553"/>
                  </a:lnTo>
                  <a:lnTo>
                    <a:pt x="1725" y="1726"/>
                  </a:lnTo>
                  <a:lnTo>
                    <a:pt x="2070" y="1898"/>
                  </a:lnTo>
                  <a:lnTo>
                    <a:pt x="2458" y="2114"/>
                  </a:lnTo>
                  <a:lnTo>
                    <a:pt x="2803" y="2373"/>
                  </a:lnTo>
                  <a:lnTo>
                    <a:pt x="3105" y="2674"/>
                  </a:lnTo>
                  <a:lnTo>
                    <a:pt x="3407" y="2976"/>
                  </a:lnTo>
                  <a:lnTo>
                    <a:pt x="3623" y="3321"/>
                  </a:lnTo>
                  <a:lnTo>
                    <a:pt x="3838" y="3666"/>
                  </a:lnTo>
                  <a:lnTo>
                    <a:pt x="4054" y="4054"/>
                  </a:lnTo>
                  <a:lnTo>
                    <a:pt x="4183" y="4443"/>
                  </a:lnTo>
                  <a:lnTo>
                    <a:pt x="4313" y="4874"/>
                  </a:lnTo>
                  <a:lnTo>
                    <a:pt x="4356" y="5305"/>
                  </a:lnTo>
                  <a:lnTo>
                    <a:pt x="4399" y="5736"/>
                  </a:lnTo>
                  <a:lnTo>
                    <a:pt x="4356" y="6211"/>
                  </a:lnTo>
                  <a:lnTo>
                    <a:pt x="4313" y="6642"/>
                  </a:lnTo>
                  <a:lnTo>
                    <a:pt x="4183" y="7073"/>
                  </a:lnTo>
                  <a:lnTo>
                    <a:pt x="4054" y="7461"/>
                  </a:lnTo>
                  <a:lnTo>
                    <a:pt x="3838" y="7849"/>
                  </a:lnTo>
                  <a:lnTo>
                    <a:pt x="3623" y="8194"/>
                  </a:lnTo>
                  <a:lnTo>
                    <a:pt x="3407" y="8539"/>
                  </a:lnTo>
                  <a:lnTo>
                    <a:pt x="3105" y="8841"/>
                  </a:lnTo>
                  <a:lnTo>
                    <a:pt x="2803" y="9143"/>
                  </a:lnTo>
                  <a:lnTo>
                    <a:pt x="2458" y="9402"/>
                  </a:lnTo>
                  <a:lnTo>
                    <a:pt x="2070" y="9618"/>
                  </a:lnTo>
                  <a:lnTo>
                    <a:pt x="1725" y="9790"/>
                  </a:lnTo>
                  <a:lnTo>
                    <a:pt x="1294" y="9963"/>
                  </a:lnTo>
                  <a:lnTo>
                    <a:pt x="863" y="10049"/>
                  </a:lnTo>
                  <a:lnTo>
                    <a:pt x="432" y="10135"/>
                  </a:lnTo>
                  <a:lnTo>
                    <a:pt x="0" y="10135"/>
                  </a:lnTo>
                  <a:lnTo>
                    <a:pt x="0" y="11472"/>
                  </a:lnTo>
                  <a:lnTo>
                    <a:pt x="604" y="11472"/>
                  </a:lnTo>
                  <a:lnTo>
                    <a:pt x="1165" y="11386"/>
                  </a:lnTo>
                  <a:lnTo>
                    <a:pt x="1725" y="11213"/>
                  </a:lnTo>
                  <a:lnTo>
                    <a:pt x="2243" y="11041"/>
                  </a:lnTo>
                  <a:lnTo>
                    <a:pt x="2717" y="10782"/>
                  </a:lnTo>
                  <a:lnTo>
                    <a:pt x="3192" y="10523"/>
                  </a:lnTo>
                  <a:lnTo>
                    <a:pt x="3666" y="10178"/>
                  </a:lnTo>
                  <a:lnTo>
                    <a:pt x="4054" y="9790"/>
                  </a:lnTo>
                  <a:lnTo>
                    <a:pt x="4442" y="9402"/>
                  </a:lnTo>
                  <a:lnTo>
                    <a:pt x="4744" y="8971"/>
                  </a:lnTo>
                  <a:lnTo>
                    <a:pt x="5046" y="8496"/>
                  </a:lnTo>
                  <a:lnTo>
                    <a:pt x="5305" y="7979"/>
                  </a:lnTo>
                  <a:lnTo>
                    <a:pt x="5477" y="7461"/>
                  </a:lnTo>
                  <a:lnTo>
                    <a:pt x="5607" y="6901"/>
                  </a:lnTo>
                  <a:lnTo>
                    <a:pt x="5693" y="6340"/>
                  </a:lnTo>
                  <a:lnTo>
                    <a:pt x="5736" y="5736"/>
                  </a:lnTo>
                  <a:lnTo>
                    <a:pt x="5693" y="5176"/>
                  </a:lnTo>
                  <a:lnTo>
                    <a:pt x="5607" y="4615"/>
                  </a:lnTo>
                  <a:lnTo>
                    <a:pt x="5477" y="4054"/>
                  </a:lnTo>
                  <a:lnTo>
                    <a:pt x="5305" y="3537"/>
                  </a:lnTo>
                  <a:lnTo>
                    <a:pt x="5046" y="3019"/>
                  </a:lnTo>
                  <a:lnTo>
                    <a:pt x="4744" y="2545"/>
                  </a:lnTo>
                  <a:lnTo>
                    <a:pt x="4442" y="2114"/>
                  </a:lnTo>
                  <a:lnTo>
                    <a:pt x="4054" y="1683"/>
                  </a:lnTo>
                  <a:lnTo>
                    <a:pt x="3666" y="1338"/>
                  </a:lnTo>
                  <a:lnTo>
                    <a:pt x="3192" y="993"/>
                  </a:lnTo>
                  <a:lnTo>
                    <a:pt x="2717" y="734"/>
                  </a:lnTo>
                  <a:lnTo>
                    <a:pt x="2243" y="475"/>
                  </a:lnTo>
                  <a:lnTo>
                    <a:pt x="1725" y="259"/>
                  </a:lnTo>
                  <a:lnTo>
                    <a:pt x="1165" y="130"/>
                  </a:lnTo>
                  <a:lnTo>
                    <a:pt x="604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942694" y="852639"/>
              <a:ext cx="260722" cy="258917"/>
            </a:xfrm>
            <a:custGeom>
              <a:rect b="b" l="l" r="r" t="t"/>
              <a:pathLst>
                <a:path extrusionOk="0" h="6168" w="6211">
                  <a:moveTo>
                    <a:pt x="3105" y="1337"/>
                  </a:moveTo>
                  <a:lnTo>
                    <a:pt x="3450" y="1380"/>
                  </a:lnTo>
                  <a:lnTo>
                    <a:pt x="3795" y="1467"/>
                  </a:lnTo>
                  <a:lnTo>
                    <a:pt x="4097" y="1639"/>
                  </a:lnTo>
                  <a:lnTo>
                    <a:pt x="4356" y="1855"/>
                  </a:lnTo>
                  <a:lnTo>
                    <a:pt x="4528" y="2114"/>
                  </a:lnTo>
                  <a:lnTo>
                    <a:pt x="4701" y="2415"/>
                  </a:lnTo>
                  <a:lnTo>
                    <a:pt x="4830" y="2717"/>
                  </a:lnTo>
                  <a:lnTo>
                    <a:pt x="4830" y="3062"/>
                  </a:lnTo>
                  <a:lnTo>
                    <a:pt x="4830" y="3450"/>
                  </a:lnTo>
                  <a:lnTo>
                    <a:pt x="4701" y="3752"/>
                  </a:lnTo>
                  <a:lnTo>
                    <a:pt x="4528" y="4054"/>
                  </a:lnTo>
                  <a:lnTo>
                    <a:pt x="4356" y="4313"/>
                  </a:lnTo>
                  <a:lnTo>
                    <a:pt x="4097" y="4529"/>
                  </a:lnTo>
                  <a:lnTo>
                    <a:pt x="3795" y="4701"/>
                  </a:lnTo>
                  <a:lnTo>
                    <a:pt x="3450" y="4787"/>
                  </a:lnTo>
                  <a:lnTo>
                    <a:pt x="3105" y="4830"/>
                  </a:lnTo>
                  <a:lnTo>
                    <a:pt x="3105" y="1337"/>
                  </a:lnTo>
                  <a:close/>
                  <a:moveTo>
                    <a:pt x="2803" y="0"/>
                  </a:moveTo>
                  <a:lnTo>
                    <a:pt x="2502" y="44"/>
                  </a:lnTo>
                  <a:lnTo>
                    <a:pt x="2200" y="130"/>
                  </a:lnTo>
                  <a:lnTo>
                    <a:pt x="1898" y="216"/>
                  </a:lnTo>
                  <a:lnTo>
                    <a:pt x="1639" y="345"/>
                  </a:lnTo>
                  <a:lnTo>
                    <a:pt x="1380" y="518"/>
                  </a:lnTo>
                  <a:lnTo>
                    <a:pt x="1122" y="690"/>
                  </a:lnTo>
                  <a:lnTo>
                    <a:pt x="906" y="906"/>
                  </a:lnTo>
                  <a:lnTo>
                    <a:pt x="733" y="1122"/>
                  </a:lnTo>
                  <a:lnTo>
                    <a:pt x="561" y="1337"/>
                  </a:lnTo>
                  <a:lnTo>
                    <a:pt x="388" y="1596"/>
                  </a:lnTo>
                  <a:lnTo>
                    <a:pt x="259" y="1898"/>
                  </a:lnTo>
                  <a:lnTo>
                    <a:pt x="173" y="2157"/>
                  </a:lnTo>
                  <a:lnTo>
                    <a:pt x="87" y="2459"/>
                  </a:lnTo>
                  <a:lnTo>
                    <a:pt x="43" y="2760"/>
                  </a:lnTo>
                  <a:lnTo>
                    <a:pt x="0" y="3062"/>
                  </a:lnTo>
                  <a:lnTo>
                    <a:pt x="43" y="3407"/>
                  </a:lnTo>
                  <a:lnTo>
                    <a:pt x="87" y="3709"/>
                  </a:lnTo>
                  <a:lnTo>
                    <a:pt x="173" y="4011"/>
                  </a:lnTo>
                  <a:lnTo>
                    <a:pt x="259" y="4270"/>
                  </a:lnTo>
                  <a:lnTo>
                    <a:pt x="388" y="4572"/>
                  </a:lnTo>
                  <a:lnTo>
                    <a:pt x="561" y="4787"/>
                  </a:lnTo>
                  <a:lnTo>
                    <a:pt x="733" y="5046"/>
                  </a:lnTo>
                  <a:lnTo>
                    <a:pt x="906" y="5262"/>
                  </a:lnTo>
                  <a:lnTo>
                    <a:pt x="1122" y="5477"/>
                  </a:lnTo>
                  <a:lnTo>
                    <a:pt x="1380" y="5650"/>
                  </a:lnTo>
                  <a:lnTo>
                    <a:pt x="1639" y="5779"/>
                  </a:lnTo>
                  <a:lnTo>
                    <a:pt x="1898" y="5909"/>
                  </a:lnTo>
                  <a:lnTo>
                    <a:pt x="2200" y="6038"/>
                  </a:lnTo>
                  <a:lnTo>
                    <a:pt x="2502" y="6124"/>
                  </a:lnTo>
                  <a:lnTo>
                    <a:pt x="2803" y="6167"/>
                  </a:lnTo>
                  <a:lnTo>
                    <a:pt x="3407" y="6167"/>
                  </a:lnTo>
                  <a:lnTo>
                    <a:pt x="3709" y="6124"/>
                  </a:lnTo>
                  <a:lnTo>
                    <a:pt x="4011" y="6038"/>
                  </a:lnTo>
                  <a:lnTo>
                    <a:pt x="4313" y="5909"/>
                  </a:lnTo>
                  <a:lnTo>
                    <a:pt x="4572" y="5779"/>
                  </a:lnTo>
                  <a:lnTo>
                    <a:pt x="4830" y="5650"/>
                  </a:lnTo>
                  <a:lnTo>
                    <a:pt x="5089" y="5477"/>
                  </a:lnTo>
                  <a:lnTo>
                    <a:pt x="5305" y="5262"/>
                  </a:lnTo>
                  <a:lnTo>
                    <a:pt x="5477" y="5046"/>
                  </a:lnTo>
                  <a:lnTo>
                    <a:pt x="5650" y="4787"/>
                  </a:lnTo>
                  <a:lnTo>
                    <a:pt x="5822" y="4572"/>
                  </a:lnTo>
                  <a:lnTo>
                    <a:pt x="5952" y="4270"/>
                  </a:lnTo>
                  <a:lnTo>
                    <a:pt x="6038" y="4011"/>
                  </a:lnTo>
                  <a:lnTo>
                    <a:pt x="6124" y="3709"/>
                  </a:lnTo>
                  <a:lnTo>
                    <a:pt x="6167" y="3407"/>
                  </a:lnTo>
                  <a:lnTo>
                    <a:pt x="6210" y="3062"/>
                  </a:lnTo>
                  <a:lnTo>
                    <a:pt x="6167" y="2760"/>
                  </a:lnTo>
                  <a:lnTo>
                    <a:pt x="6124" y="2459"/>
                  </a:lnTo>
                  <a:lnTo>
                    <a:pt x="6038" y="2157"/>
                  </a:lnTo>
                  <a:lnTo>
                    <a:pt x="5952" y="1898"/>
                  </a:lnTo>
                  <a:lnTo>
                    <a:pt x="5822" y="1596"/>
                  </a:lnTo>
                  <a:lnTo>
                    <a:pt x="5650" y="1337"/>
                  </a:lnTo>
                  <a:lnTo>
                    <a:pt x="5477" y="1122"/>
                  </a:lnTo>
                  <a:lnTo>
                    <a:pt x="5305" y="906"/>
                  </a:lnTo>
                  <a:lnTo>
                    <a:pt x="5089" y="690"/>
                  </a:lnTo>
                  <a:lnTo>
                    <a:pt x="4830" y="518"/>
                  </a:lnTo>
                  <a:lnTo>
                    <a:pt x="4572" y="345"/>
                  </a:lnTo>
                  <a:lnTo>
                    <a:pt x="4313" y="216"/>
                  </a:lnTo>
                  <a:lnTo>
                    <a:pt x="4011" y="130"/>
                  </a:lnTo>
                  <a:lnTo>
                    <a:pt x="3709" y="44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6"/>
          <p:cNvSpPr/>
          <p:nvPr/>
        </p:nvSpPr>
        <p:spPr>
          <a:xfrm>
            <a:off x="220226" y="217525"/>
            <a:ext cx="340814" cy="679764"/>
          </a:xfrm>
          <a:custGeom>
            <a:rect b="b" l="l" r="r" t="t"/>
            <a:pathLst>
              <a:path extrusionOk="0" h="16776" w="8411">
                <a:moveTo>
                  <a:pt x="8410" y="0"/>
                </a:moveTo>
                <a:lnTo>
                  <a:pt x="7548" y="43"/>
                </a:lnTo>
                <a:lnTo>
                  <a:pt x="6728" y="173"/>
                </a:lnTo>
                <a:lnTo>
                  <a:pt x="5909" y="388"/>
                </a:lnTo>
                <a:lnTo>
                  <a:pt x="5133" y="647"/>
                </a:lnTo>
                <a:lnTo>
                  <a:pt x="4400" y="1035"/>
                </a:lnTo>
                <a:lnTo>
                  <a:pt x="3710" y="1423"/>
                </a:lnTo>
                <a:lnTo>
                  <a:pt x="3063" y="1898"/>
                </a:lnTo>
                <a:lnTo>
                  <a:pt x="2459" y="2458"/>
                </a:lnTo>
                <a:lnTo>
                  <a:pt x="1941" y="3062"/>
                </a:lnTo>
                <a:lnTo>
                  <a:pt x="1467" y="3709"/>
                </a:lnTo>
                <a:lnTo>
                  <a:pt x="1036" y="4399"/>
                </a:lnTo>
                <a:lnTo>
                  <a:pt x="691" y="5132"/>
                </a:lnTo>
                <a:lnTo>
                  <a:pt x="389" y="5908"/>
                </a:lnTo>
                <a:lnTo>
                  <a:pt x="173" y="6684"/>
                </a:lnTo>
                <a:lnTo>
                  <a:pt x="44" y="7547"/>
                </a:lnTo>
                <a:lnTo>
                  <a:pt x="1" y="8409"/>
                </a:lnTo>
                <a:lnTo>
                  <a:pt x="44" y="9229"/>
                </a:lnTo>
                <a:lnTo>
                  <a:pt x="173" y="10091"/>
                </a:lnTo>
                <a:lnTo>
                  <a:pt x="389" y="10868"/>
                </a:lnTo>
                <a:lnTo>
                  <a:pt x="691" y="11644"/>
                </a:lnTo>
                <a:lnTo>
                  <a:pt x="1036" y="12377"/>
                </a:lnTo>
                <a:lnTo>
                  <a:pt x="1467" y="13067"/>
                </a:lnTo>
                <a:lnTo>
                  <a:pt x="1941" y="13714"/>
                </a:lnTo>
                <a:lnTo>
                  <a:pt x="2459" y="14318"/>
                </a:lnTo>
                <a:lnTo>
                  <a:pt x="3063" y="14878"/>
                </a:lnTo>
                <a:lnTo>
                  <a:pt x="3710" y="15353"/>
                </a:lnTo>
                <a:lnTo>
                  <a:pt x="4400" y="15784"/>
                </a:lnTo>
                <a:lnTo>
                  <a:pt x="5133" y="16129"/>
                </a:lnTo>
                <a:lnTo>
                  <a:pt x="5909" y="16388"/>
                </a:lnTo>
                <a:lnTo>
                  <a:pt x="6728" y="16603"/>
                </a:lnTo>
                <a:lnTo>
                  <a:pt x="7548" y="16733"/>
                </a:lnTo>
                <a:lnTo>
                  <a:pt x="8410" y="16776"/>
                </a:lnTo>
                <a:lnTo>
                  <a:pt x="8410" y="15439"/>
                </a:lnTo>
                <a:lnTo>
                  <a:pt x="8410" y="14102"/>
                </a:lnTo>
                <a:lnTo>
                  <a:pt x="8410" y="12765"/>
                </a:lnTo>
                <a:lnTo>
                  <a:pt x="8410" y="11471"/>
                </a:lnTo>
                <a:lnTo>
                  <a:pt x="8108" y="11471"/>
                </a:lnTo>
                <a:lnTo>
                  <a:pt x="7807" y="11428"/>
                </a:lnTo>
                <a:lnTo>
                  <a:pt x="7505" y="11342"/>
                </a:lnTo>
                <a:lnTo>
                  <a:pt x="7203" y="11213"/>
                </a:lnTo>
                <a:lnTo>
                  <a:pt x="6944" y="11083"/>
                </a:lnTo>
                <a:lnTo>
                  <a:pt x="6685" y="10954"/>
                </a:lnTo>
                <a:lnTo>
                  <a:pt x="6427" y="10781"/>
                </a:lnTo>
                <a:lnTo>
                  <a:pt x="6211" y="10566"/>
                </a:lnTo>
                <a:lnTo>
                  <a:pt x="6038" y="10350"/>
                </a:lnTo>
                <a:lnTo>
                  <a:pt x="5866" y="10091"/>
                </a:lnTo>
                <a:lnTo>
                  <a:pt x="5693" y="9876"/>
                </a:lnTo>
                <a:lnTo>
                  <a:pt x="5564" y="9574"/>
                </a:lnTo>
                <a:lnTo>
                  <a:pt x="5478" y="9315"/>
                </a:lnTo>
                <a:lnTo>
                  <a:pt x="5392" y="9013"/>
                </a:lnTo>
                <a:lnTo>
                  <a:pt x="5348" y="8711"/>
                </a:lnTo>
                <a:lnTo>
                  <a:pt x="5305" y="8366"/>
                </a:lnTo>
                <a:lnTo>
                  <a:pt x="5348" y="8064"/>
                </a:lnTo>
                <a:lnTo>
                  <a:pt x="5392" y="7763"/>
                </a:lnTo>
                <a:lnTo>
                  <a:pt x="5478" y="7461"/>
                </a:lnTo>
                <a:lnTo>
                  <a:pt x="5564" y="7202"/>
                </a:lnTo>
                <a:lnTo>
                  <a:pt x="5693" y="6900"/>
                </a:lnTo>
                <a:lnTo>
                  <a:pt x="5866" y="6641"/>
                </a:lnTo>
                <a:lnTo>
                  <a:pt x="6038" y="6426"/>
                </a:lnTo>
                <a:lnTo>
                  <a:pt x="6211" y="6210"/>
                </a:lnTo>
                <a:lnTo>
                  <a:pt x="6427" y="5994"/>
                </a:lnTo>
                <a:lnTo>
                  <a:pt x="6685" y="5822"/>
                </a:lnTo>
                <a:lnTo>
                  <a:pt x="6944" y="5649"/>
                </a:lnTo>
                <a:lnTo>
                  <a:pt x="7203" y="5520"/>
                </a:lnTo>
                <a:lnTo>
                  <a:pt x="7505" y="5434"/>
                </a:lnTo>
                <a:lnTo>
                  <a:pt x="7807" y="5348"/>
                </a:lnTo>
                <a:lnTo>
                  <a:pt x="8108" y="5304"/>
                </a:lnTo>
                <a:lnTo>
                  <a:pt x="8410" y="5304"/>
                </a:lnTo>
                <a:lnTo>
                  <a:pt x="8410" y="4011"/>
                </a:lnTo>
                <a:lnTo>
                  <a:pt x="8410" y="2631"/>
                </a:lnTo>
                <a:lnTo>
                  <a:pt x="8410" y="1337"/>
                </a:lnTo>
                <a:lnTo>
                  <a:pt x="841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 flipH="1" rot="5400000">
            <a:off x="-321733" y="3436087"/>
            <a:ext cx="1747385" cy="333426"/>
            <a:chOff x="6822300" y="3036450"/>
            <a:chExt cx="559575" cy="106775"/>
          </a:xfrm>
        </p:grpSpPr>
        <p:sp>
          <p:nvSpPr>
            <p:cNvPr id="220" name="Google Shape;220;p16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6"/>
          <p:cNvGrpSpPr/>
          <p:nvPr/>
        </p:nvGrpSpPr>
        <p:grpSpPr>
          <a:xfrm>
            <a:off x="8961303" y="1587372"/>
            <a:ext cx="182708" cy="1111529"/>
            <a:chOff x="1292400" y="4140950"/>
            <a:chExt cx="115375" cy="701900"/>
          </a:xfrm>
        </p:grpSpPr>
        <p:sp>
          <p:nvSpPr>
            <p:cNvPr id="224" name="Google Shape;224;p16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4" name="Google Shape;234;p17"/>
          <p:cNvSpPr txBox="1"/>
          <p:nvPr>
            <p:ph idx="2" type="title"/>
          </p:nvPr>
        </p:nvSpPr>
        <p:spPr>
          <a:xfrm>
            <a:off x="2196550" y="1674725"/>
            <a:ext cx="2206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17"/>
          <p:cNvSpPr txBox="1"/>
          <p:nvPr>
            <p:ph idx="1" type="subTitle"/>
          </p:nvPr>
        </p:nvSpPr>
        <p:spPr>
          <a:xfrm>
            <a:off x="2196550" y="2136725"/>
            <a:ext cx="22065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7"/>
          <p:cNvSpPr txBox="1"/>
          <p:nvPr>
            <p:ph idx="3" type="title"/>
          </p:nvPr>
        </p:nvSpPr>
        <p:spPr>
          <a:xfrm>
            <a:off x="4740952" y="1674725"/>
            <a:ext cx="2206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17"/>
          <p:cNvSpPr txBox="1"/>
          <p:nvPr>
            <p:ph idx="4" type="subTitle"/>
          </p:nvPr>
        </p:nvSpPr>
        <p:spPr>
          <a:xfrm>
            <a:off x="4740950" y="2136725"/>
            <a:ext cx="22065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7"/>
          <p:cNvSpPr txBox="1"/>
          <p:nvPr>
            <p:ph idx="5" type="title"/>
          </p:nvPr>
        </p:nvSpPr>
        <p:spPr>
          <a:xfrm>
            <a:off x="2196550" y="3184324"/>
            <a:ext cx="2206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17"/>
          <p:cNvSpPr txBox="1"/>
          <p:nvPr>
            <p:ph idx="6" type="subTitle"/>
          </p:nvPr>
        </p:nvSpPr>
        <p:spPr>
          <a:xfrm>
            <a:off x="2196550" y="3646400"/>
            <a:ext cx="22065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7"/>
          <p:cNvSpPr txBox="1"/>
          <p:nvPr>
            <p:ph idx="7" type="title"/>
          </p:nvPr>
        </p:nvSpPr>
        <p:spPr>
          <a:xfrm>
            <a:off x="4740952" y="3184324"/>
            <a:ext cx="2206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17"/>
          <p:cNvSpPr txBox="1"/>
          <p:nvPr>
            <p:ph idx="8" type="subTitle"/>
          </p:nvPr>
        </p:nvSpPr>
        <p:spPr>
          <a:xfrm>
            <a:off x="4740950" y="3646400"/>
            <a:ext cx="22065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2" name="Google Shape;242;p17"/>
          <p:cNvGrpSpPr/>
          <p:nvPr/>
        </p:nvGrpSpPr>
        <p:grpSpPr>
          <a:xfrm rot="5400000">
            <a:off x="1239128" y="4502117"/>
            <a:ext cx="182708" cy="1111529"/>
            <a:chOff x="1292400" y="4140950"/>
            <a:chExt cx="115375" cy="701900"/>
          </a:xfrm>
        </p:grpSpPr>
        <p:sp>
          <p:nvSpPr>
            <p:cNvPr id="243" name="Google Shape;243;p17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7"/>
          <p:cNvSpPr/>
          <p:nvPr/>
        </p:nvSpPr>
        <p:spPr>
          <a:xfrm>
            <a:off x="181477" y="190965"/>
            <a:ext cx="766668" cy="766668"/>
          </a:xfrm>
          <a:custGeom>
            <a:rect b="b" l="l" r="r" t="t"/>
            <a:pathLst>
              <a:path extrusionOk="0" h="16346" w="16346">
                <a:moveTo>
                  <a:pt x="1" y="1"/>
                </a:moveTo>
                <a:lnTo>
                  <a:pt x="1" y="16345"/>
                </a:lnTo>
                <a:lnTo>
                  <a:pt x="163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 rot="5400000">
            <a:off x="8457600" y="1168200"/>
            <a:ext cx="12246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5" name="Google Shape;255;p18"/>
          <p:cNvSpPr txBox="1"/>
          <p:nvPr>
            <p:ph idx="2" type="title"/>
          </p:nvPr>
        </p:nvSpPr>
        <p:spPr>
          <a:xfrm>
            <a:off x="796200" y="1598525"/>
            <a:ext cx="2206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18"/>
          <p:cNvSpPr txBox="1"/>
          <p:nvPr>
            <p:ph idx="1" type="subTitle"/>
          </p:nvPr>
        </p:nvSpPr>
        <p:spPr>
          <a:xfrm>
            <a:off x="796200" y="2030922"/>
            <a:ext cx="22065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3" type="title"/>
          </p:nvPr>
        </p:nvSpPr>
        <p:spPr>
          <a:xfrm>
            <a:off x="6141302" y="1598525"/>
            <a:ext cx="2206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18"/>
          <p:cNvSpPr txBox="1"/>
          <p:nvPr>
            <p:ph idx="4" type="subTitle"/>
          </p:nvPr>
        </p:nvSpPr>
        <p:spPr>
          <a:xfrm>
            <a:off x="6141300" y="2030922"/>
            <a:ext cx="22065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5" type="title"/>
          </p:nvPr>
        </p:nvSpPr>
        <p:spPr>
          <a:xfrm>
            <a:off x="796200" y="3108124"/>
            <a:ext cx="2206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18"/>
          <p:cNvSpPr txBox="1"/>
          <p:nvPr>
            <p:ph idx="6" type="subTitle"/>
          </p:nvPr>
        </p:nvSpPr>
        <p:spPr>
          <a:xfrm>
            <a:off x="796200" y="3540597"/>
            <a:ext cx="22065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8"/>
          <p:cNvSpPr txBox="1"/>
          <p:nvPr>
            <p:ph idx="7" type="title"/>
          </p:nvPr>
        </p:nvSpPr>
        <p:spPr>
          <a:xfrm>
            <a:off x="6141302" y="3108124"/>
            <a:ext cx="2206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18"/>
          <p:cNvSpPr txBox="1"/>
          <p:nvPr>
            <p:ph idx="8" type="subTitle"/>
          </p:nvPr>
        </p:nvSpPr>
        <p:spPr>
          <a:xfrm>
            <a:off x="6141300" y="3540597"/>
            <a:ext cx="22065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8"/>
          <p:cNvSpPr/>
          <p:nvPr/>
        </p:nvSpPr>
        <p:spPr>
          <a:xfrm flipH="1">
            <a:off x="275102" y="190975"/>
            <a:ext cx="12246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18"/>
          <p:cNvGrpSpPr/>
          <p:nvPr/>
        </p:nvGrpSpPr>
        <p:grpSpPr>
          <a:xfrm flipH="1" rot="-5400000">
            <a:off x="3095816" y="4502117"/>
            <a:ext cx="182708" cy="1111529"/>
            <a:chOff x="1292400" y="4140950"/>
            <a:chExt cx="115375" cy="701900"/>
          </a:xfrm>
        </p:grpSpPr>
        <p:sp>
          <p:nvSpPr>
            <p:cNvPr id="265" name="Google Shape;265;p18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8"/>
          <p:cNvSpPr/>
          <p:nvPr/>
        </p:nvSpPr>
        <p:spPr>
          <a:xfrm flipH="1">
            <a:off x="8170032" y="190965"/>
            <a:ext cx="766668" cy="766668"/>
          </a:xfrm>
          <a:custGeom>
            <a:rect b="b" l="l" r="r" t="t"/>
            <a:pathLst>
              <a:path extrusionOk="0" h="16346" w="16346">
                <a:moveTo>
                  <a:pt x="1" y="1"/>
                </a:moveTo>
                <a:lnTo>
                  <a:pt x="1" y="16345"/>
                </a:lnTo>
                <a:lnTo>
                  <a:pt x="163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6" name="Google Shape;276;p19"/>
          <p:cNvSpPr txBox="1"/>
          <p:nvPr>
            <p:ph idx="2" type="title"/>
          </p:nvPr>
        </p:nvSpPr>
        <p:spPr>
          <a:xfrm>
            <a:off x="1101175" y="1887055"/>
            <a:ext cx="19860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19"/>
          <p:cNvSpPr txBox="1"/>
          <p:nvPr>
            <p:ph idx="1" type="subTitle"/>
          </p:nvPr>
        </p:nvSpPr>
        <p:spPr>
          <a:xfrm>
            <a:off x="1101175" y="229897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9"/>
          <p:cNvSpPr txBox="1"/>
          <p:nvPr>
            <p:ph idx="3" type="title"/>
          </p:nvPr>
        </p:nvSpPr>
        <p:spPr>
          <a:xfrm>
            <a:off x="3578947" y="1887055"/>
            <a:ext cx="19860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19"/>
          <p:cNvSpPr txBox="1"/>
          <p:nvPr>
            <p:ph idx="4" type="subTitle"/>
          </p:nvPr>
        </p:nvSpPr>
        <p:spPr>
          <a:xfrm>
            <a:off x="3578947" y="229897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9"/>
          <p:cNvSpPr txBox="1"/>
          <p:nvPr>
            <p:ph idx="5" type="title"/>
          </p:nvPr>
        </p:nvSpPr>
        <p:spPr>
          <a:xfrm>
            <a:off x="1101175" y="3671852"/>
            <a:ext cx="19860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19"/>
          <p:cNvSpPr txBox="1"/>
          <p:nvPr>
            <p:ph idx="6" type="subTitle"/>
          </p:nvPr>
        </p:nvSpPr>
        <p:spPr>
          <a:xfrm>
            <a:off x="1101175" y="4083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9"/>
          <p:cNvSpPr txBox="1"/>
          <p:nvPr>
            <p:ph idx="7" type="title"/>
          </p:nvPr>
        </p:nvSpPr>
        <p:spPr>
          <a:xfrm>
            <a:off x="3578947" y="3671852"/>
            <a:ext cx="19860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19"/>
          <p:cNvSpPr txBox="1"/>
          <p:nvPr>
            <p:ph idx="8" type="subTitle"/>
          </p:nvPr>
        </p:nvSpPr>
        <p:spPr>
          <a:xfrm>
            <a:off x="3578947" y="4083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9"/>
          <p:cNvSpPr txBox="1"/>
          <p:nvPr>
            <p:ph idx="9" type="title"/>
          </p:nvPr>
        </p:nvSpPr>
        <p:spPr>
          <a:xfrm>
            <a:off x="6056776" y="1887055"/>
            <a:ext cx="19860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19"/>
          <p:cNvSpPr txBox="1"/>
          <p:nvPr>
            <p:ph idx="13" type="subTitle"/>
          </p:nvPr>
        </p:nvSpPr>
        <p:spPr>
          <a:xfrm>
            <a:off x="6056776" y="229897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9"/>
          <p:cNvSpPr txBox="1"/>
          <p:nvPr>
            <p:ph idx="14" type="title"/>
          </p:nvPr>
        </p:nvSpPr>
        <p:spPr>
          <a:xfrm>
            <a:off x="6056776" y="3671852"/>
            <a:ext cx="19860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19"/>
          <p:cNvSpPr txBox="1"/>
          <p:nvPr>
            <p:ph idx="15" type="subTitle"/>
          </p:nvPr>
        </p:nvSpPr>
        <p:spPr>
          <a:xfrm>
            <a:off x="6056776" y="4083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9"/>
          <p:cNvSpPr/>
          <p:nvPr/>
        </p:nvSpPr>
        <p:spPr>
          <a:xfrm rot="5400000">
            <a:off x="33600" y="3827100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9"/>
          <p:cNvGrpSpPr/>
          <p:nvPr/>
        </p:nvGrpSpPr>
        <p:grpSpPr>
          <a:xfrm>
            <a:off x="3" y="506572"/>
            <a:ext cx="182708" cy="1111529"/>
            <a:chOff x="1292400" y="4140950"/>
            <a:chExt cx="115375" cy="701900"/>
          </a:xfrm>
        </p:grpSpPr>
        <p:sp>
          <p:nvSpPr>
            <p:cNvPr id="290" name="Google Shape;290;p19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19"/>
          <p:cNvGrpSpPr/>
          <p:nvPr/>
        </p:nvGrpSpPr>
        <p:grpSpPr>
          <a:xfrm flipH="1" rot="5400000">
            <a:off x="7614492" y="1336987"/>
            <a:ext cx="1747385" cy="333426"/>
            <a:chOff x="6822300" y="3036450"/>
            <a:chExt cx="559575" cy="106775"/>
          </a:xfrm>
        </p:grpSpPr>
        <p:sp>
          <p:nvSpPr>
            <p:cNvPr id="299" name="Google Shape;299;p19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/>
          <p:nvPr>
            <p:ph hasCustomPrompt="1" type="title"/>
          </p:nvPr>
        </p:nvSpPr>
        <p:spPr>
          <a:xfrm>
            <a:off x="2223588" y="6702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4" name="Google Shape;304;p20"/>
          <p:cNvSpPr txBox="1"/>
          <p:nvPr>
            <p:ph idx="1" type="subTitle"/>
          </p:nvPr>
        </p:nvSpPr>
        <p:spPr>
          <a:xfrm>
            <a:off x="2223600" y="1439125"/>
            <a:ext cx="4696800" cy="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5" name="Google Shape;305;p20"/>
          <p:cNvSpPr txBox="1"/>
          <p:nvPr>
            <p:ph hasCustomPrompt="1" idx="2" type="title"/>
          </p:nvPr>
        </p:nvSpPr>
        <p:spPr>
          <a:xfrm>
            <a:off x="2223588" y="196793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6" name="Google Shape;306;p20"/>
          <p:cNvSpPr txBox="1"/>
          <p:nvPr>
            <p:ph idx="3" type="subTitle"/>
          </p:nvPr>
        </p:nvSpPr>
        <p:spPr>
          <a:xfrm>
            <a:off x="2223600" y="2736825"/>
            <a:ext cx="4696800" cy="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7" name="Google Shape;307;p20"/>
          <p:cNvSpPr txBox="1"/>
          <p:nvPr>
            <p:ph hasCustomPrompt="1" idx="4" type="title"/>
          </p:nvPr>
        </p:nvSpPr>
        <p:spPr>
          <a:xfrm>
            <a:off x="2223588" y="32656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8" name="Google Shape;308;p20"/>
          <p:cNvSpPr txBox="1"/>
          <p:nvPr>
            <p:ph idx="5" type="subTitle"/>
          </p:nvPr>
        </p:nvSpPr>
        <p:spPr>
          <a:xfrm>
            <a:off x="2223600" y="4034549"/>
            <a:ext cx="4696800" cy="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9" name="Google Shape;309;p20"/>
          <p:cNvSpPr/>
          <p:nvPr/>
        </p:nvSpPr>
        <p:spPr>
          <a:xfrm rot="5400000">
            <a:off x="33600" y="3827100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0"/>
          <p:cNvGrpSpPr/>
          <p:nvPr/>
        </p:nvGrpSpPr>
        <p:grpSpPr>
          <a:xfrm rot="5400000">
            <a:off x="1114903" y="-464403"/>
            <a:ext cx="182708" cy="1111529"/>
            <a:chOff x="1292400" y="4140950"/>
            <a:chExt cx="115375" cy="701900"/>
          </a:xfrm>
        </p:grpSpPr>
        <p:sp>
          <p:nvSpPr>
            <p:cNvPr id="311" name="Google Shape;311;p20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0"/>
          <p:cNvGrpSpPr/>
          <p:nvPr/>
        </p:nvGrpSpPr>
        <p:grpSpPr>
          <a:xfrm flipH="1" rot="5400000">
            <a:off x="7614492" y="1336987"/>
            <a:ext cx="1747385" cy="333426"/>
            <a:chOff x="6822300" y="3036450"/>
            <a:chExt cx="559575" cy="106775"/>
          </a:xfrm>
        </p:grpSpPr>
        <p:sp>
          <p:nvSpPr>
            <p:cNvPr id="320" name="Google Shape;320;p20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97375" y="2087900"/>
            <a:ext cx="29133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97375" y="768267"/>
            <a:ext cx="15882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5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897375" y="3431062"/>
            <a:ext cx="2556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 rot="5400000">
            <a:off x="1361778" y="-464403"/>
            <a:ext cx="182708" cy="1111529"/>
            <a:chOff x="1292400" y="4140950"/>
            <a:chExt cx="115375" cy="701900"/>
          </a:xfrm>
        </p:grpSpPr>
        <p:sp>
          <p:nvSpPr>
            <p:cNvPr id="17" name="Google Shape;17;p3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>
            <a:off x="897375" y="4561775"/>
            <a:ext cx="25566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/>
          <p:nvPr/>
        </p:nvSpPr>
        <p:spPr>
          <a:xfrm rot="5400000">
            <a:off x="-160525" y="4049125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 rot="5400000">
            <a:off x="842091" y="-464403"/>
            <a:ext cx="182708" cy="1111529"/>
            <a:chOff x="1292400" y="4140950"/>
            <a:chExt cx="115375" cy="701900"/>
          </a:xfrm>
        </p:grpSpPr>
        <p:sp>
          <p:nvSpPr>
            <p:cNvPr id="326" name="Google Shape;326;p21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1"/>
          <p:cNvSpPr txBox="1"/>
          <p:nvPr>
            <p:ph type="title"/>
          </p:nvPr>
        </p:nvSpPr>
        <p:spPr>
          <a:xfrm>
            <a:off x="1101175" y="2999849"/>
            <a:ext cx="198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5" name="Google Shape;335;p21"/>
          <p:cNvSpPr txBox="1"/>
          <p:nvPr>
            <p:ph idx="1" type="subTitle"/>
          </p:nvPr>
        </p:nvSpPr>
        <p:spPr>
          <a:xfrm>
            <a:off x="1101175" y="3702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1"/>
          <p:cNvSpPr txBox="1"/>
          <p:nvPr>
            <p:ph idx="2" type="title"/>
          </p:nvPr>
        </p:nvSpPr>
        <p:spPr>
          <a:xfrm>
            <a:off x="3578947" y="2999849"/>
            <a:ext cx="198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21"/>
          <p:cNvSpPr txBox="1"/>
          <p:nvPr>
            <p:ph idx="3" type="subTitle"/>
          </p:nvPr>
        </p:nvSpPr>
        <p:spPr>
          <a:xfrm>
            <a:off x="3578947" y="3702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1"/>
          <p:cNvSpPr txBox="1"/>
          <p:nvPr>
            <p:ph idx="4" type="title"/>
          </p:nvPr>
        </p:nvSpPr>
        <p:spPr>
          <a:xfrm>
            <a:off x="6056775" y="2999849"/>
            <a:ext cx="198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21"/>
          <p:cNvSpPr txBox="1"/>
          <p:nvPr>
            <p:ph idx="5" type="subTitle"/>
          </p:nvPr>
        </p:nvSpPr>
        <p:spPr>
          <a:xfrm>
            <a:off x="6056776" y="3702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1"/>
          <p:cNvSpPr txBox="1"/>
          <p:nvPr>
            <p:ph hasCustomPrompt="1" idx="6" type="title"/>
          </p:nvPr>
        </p:nvSpPr>
        <p:spPr>
          <a:xfrm>
            <a:off x="1448875" y="188343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/>
          <p:nvPr>
            <p:ph hasCustomPrompt="1" idx="7" type="title"/>
          </p:nvPr>
        </p:nvSpPr>
        <p:spPr>
          <a:xfrm>
            <a:off x="3926700" y="188343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2" name="Google Shape;342;p21"/>
          <p:cNvSpPr txBox="1"/>
          <p:nvPr>
            <p:ph hasCustomPrompt="1" idx="8" type="title"/>
          </p:nvPr>
        </p:nvSpPr>
        <p:spPr>
          <a:xfrm>
            <a:off x="6404525" y="188343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3" name="Google Shape;343;p2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4" name="Google Shape;344;p21"/>
          <p:cNvSpPr/>
          <p:nvPr/>
        </p:nvSpPr>
        <p:spPr>
          <a:xfrm>
            <a:off x="8146375" y="1618816"/>
            <a:ext cx="686164" cy="686164"/>
          </a:xfrm>
          <a:custGeom>
            <a:rect b="b" l="l" r="r" t="t"/>
            <a:pathLst>
              <a:path extrusionOk="0" h="16346" w="16346">
                <a:moveTo>
                  <a:pt x="1" y="1"/>
                </a:moveTo>
                <a:lnTo>
                  <a:pt x="1" y="16345"/>
                </a:lnTo>
                <a:lnTo>
                  <a:pt x="163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21"/>
          <p:cNvGrpSpPr/>
          <p:nvPr/>
        </p:nvGrpSpPr>
        <p:grpSpPr>
          <a:xfrm>
            <a:off x="8369019" y="629990"/>
            <a:ext cx="481566" cy="704215"/>
            <a:chOff x="942694" y="629990"/>
            <a:chExt cx="481566" cy="704215"/>
          </a:xfrm>
        </p:grpSpPr>
        <p:sp>
          <p:nvSpPr>
            <p:cNvPr id="346" name="Google Shape;346;p21"/>
            <p:cNvSpPr/>
            <p:nvPr/>
          </p:nvSpPr>
          <p:spPr>
            <a:xfrm>
              <a:off x="1073034" y="629990"/>
              <a:ext cx="351226" cy="704215"/>
            </a:xfrm>
            <a:custGeom>
              <a:rect b="b" l="l" r="r" t="t"/>
              <a:pathLst>
                <a:path extrusionOk="0" h="16776" w="8367">
                  <a:moveTo>
                    <a:pt x="0" y="0"/>
                  </a:moveTo>
                  <a:lnTo>
                    <a:pt x="0" y="1337"/>
                  </a:lnTo>
                  <a:lnTo>
                    <a:pt x="733" y="1380"/>
                  </a:lnTo>
                  <a:lnTo>
                    <a:pt x="1423" y="1509"/>
                  </a:lnTo>
                  <a:lnTo>
                    <a:pt x="2070" y="1682"/>
                  </a:lnTo>
                  <a:lnTo>
                    <a:pt x="2717" y="1898"/>
                  </a:lnTo>
                  <a:lnTo>
                    <a:pt x="3364" y="2199"/>
                  </a:lnTo>
                  <a:lnTo>
                    <a:pt x="3925" y="2544"/>
                  </a:lnTo>
                  <a:lnTo>
                    <a:pt x="4485" y="2976"/>
                  </a:lnTo>
                  <a:lnTo>
                    <a:pt x="4960" y="3407"/>
                  </a:lnTo>
                  <a:lnTo>
                    <a:pt x="5434" y="3924"/>
                  </a:lnTo>
                  <a:lnTo>
                    <a:pt x="5822" y="4442"/>
                  </a:lnTo>
                  <a:lnTo>
                    <a:pt x="6167" y="5046"/>
                  </a:lnTo>
                  <a:lnTo>
                    <a:pt x="6469" y="5649"/>
                  </a:lnTo>
                  <a:lnTo>
                    <a:pt x="6728" y="6296"/>
                  </a:lnTo>
                  <a:lnTo>
                    <a:pt x="6900" y="6986"/>
                  </a:lnTo>
                  <a:lnTo>
                    <a:pt x="6987" y="7676"/>
                  </a:lnTo>
                  <a:lnTo>
                    <a:pt x="7030" y="8366"/>
                  </a:lnTo>
                  <a:lnTo>
                    <a:pt x="6987" y="9099"/>
                  </a:lnTo>
                  <a:lnTo>
                    <a:pt x="6900" y="9789"/>
                  </a:lnTo>
                  <a:lnTo>
                    <a:pt x="6728" y="10479"/>
                  </a:lnTo>
                  <a:lnTo>
                    <a:pt x="6469" y="11126"/>
                  </a:lnTo>
                  <a:lnTo>
                    <a:pt x="6167" y="11730"/>
                  </a:lnTo>
                  <a:lnTo>
                    <a:pt x="5822" y="12334"/>
                  </a:lnTo>
                  <a:lnTo>
                    <a:pt x="5434" y="12851"/>
                  </a:lnTo>
                  <a:lnTo>
                    <a:pt x="4960" y="13369"/>
                  </a:lnTo>
                  <a:lnTo>
                    <a:pt x="4485" y="13800"/>
                  </a:lnTo>
                  <a:lnTo>
                    <a:pt x="3925" y="14231"/>
                  </a:lnTo>
                  <a:lnTo>
                    <a:pt x="3364" y="14576"/>
                  </a:lnTo>
                  <a:lnTo>
                    <a:pt x="2717" y="14878"/>
                  </a:lnTo>
                  <a:lnTo>
                    <a:pt x="2070" y="15094"/>
                  </a:lnTo>
                  <a:lnTo>
                    <a:pt x="1423" y="15266"/>
                  </a:lnTo>
                  <a:lnTo>
                    <a:pt x="733" y="15396"/>
                  </a:lnTo>
                  <a:lnTo>
                    <a:pt x="0" y="15439"/>
                  </a:lnTo>
                  <a:lnTo>
                    <a:pt x="0" y="16776"/>
                  </a:lnTo>
                  <a:lnTo>
                    <a:pt x="863" y="16733"/>
                  </a:lnTo>
                  <a:lnTo>
                    <a:pt x="1682" y="16603"/>
                  </a:lnTo>
                  <a:lnTo>
                    <a:pt x="2502" y="16388"/>
                  </a:lnTo>
                  <a:lnTo>
                    <a:pt x="3278" y="16129"/>
                  </a:lnTo>
                  <a:lnTo>
                    <a:pt x="4011" y="15741"/>
                  </a:lnTo>
                  <a:lnTo>
                    <a:pt x="4701" y="15353"/>
                  </a:lnTo>
                  <a:lnTo>
                    <a:pt x="5348" y="14835"/>
                  </a:lnTo>
                  <a:lnTo>
                    <a:pt x="5909" y="14318"/>
                  </a:lnTo>
                  <a:lnTo>
                    <a:pt x="6469" y="13714"/>
                  </a:lnTo>
                  <a:lnTo>
                    <a:pt x="6944" y="13067"/>
                  </a:lnTo>
                  <a:lnTo>
                    <a:pt x="7375" y="12377"/>
                  </a:lnTo>
                  <a:lnTo>
                    <a:pt x="7720" y="11644"/>
                  </a:lnTo>
                  <a:lnTo>
                    <a:pt x="8022" y="10868"/>
                  </a:lnTo>
                  <a:lnTo>
                    <a:pt x="8194" y="10091"/>
                  </a:lnTo>
                  <a:lnTo>
                    <a:pt x="8324" y="9229"/>
                  </a:lnTo>
                  <a:lnTo>
                    <a:pt x="8367" y="8366"/>
                  </a:lnTo>
                  <a:lnTo>
                    <a:pt x="8324" y="7547"/>
                  </a:lnTo>
                  <a:lnTo>
                    <a:pt x="8194" y="6684"/>
                  </a:lnTo>
                  <a:lnTo>
                    <a:pt x="8022" y="5908"/>
                  </a:lnTo>
                  <a:lnTo>
                    <a:pt x="7720" y="5132"/>
                  </a:lnTo>
                  <a:lnTo>
                    <a:pt x="7375" y="4399"/>
                  </a:lnTo>
                  <a:lnTo>
                    <a:pt x="6944" y="3709"/>
                  </a:lnTo>
                  <a:lnTo>
                    <a:pt x="6469" y="3062"/>
                  </a:lnTo>
                  <a:lnTo>
                    <a:pt x="5909" y="2458"/>
                  </a:lnTo>
                  <a:lnTo>
                    <a:pt x="5348" y="1898"/>
                  </a:lnTo>
                  <a:lnTo>
                    <a:pt x="4701" y="1423"/>
                  </a:lnTo>
                  <a:lnTo>
                    <a:pt x="4011" y="1035"/>
                  </a:lnTo>
                  <a:lnTo>
                    <a:pt x="3278" y="647"/>
                  </a:lnTo>
                  <a:lnTo>
                    <a:pt x="2502" y="388"/>
                  </a:lnTo>
                  <a:lnTo>
                    <a:pt x="1682" y="173"/>
                  </a:lnTo>
                  <a:lnTo>
                    <a:pt x="86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1073034" y="740391"/>
              <a:ext cx="240783" cy="481566"/>
            </a:xfrm>
            <a:custGeom>
              <a:rect b="b" l="l" r="r" t="t"/>
              <a:pathLst>
                <a:path extrusionOk="0" h="11472" w="5736">
                  <a:moveTo>
                    <a:pt x="0" y="1"/>
                  </a:moveTo>
                  <a:lnTo>
                    <a:pt x="0" y="1381"/>
                  </a:lnTo>
                  <a:lnTo>
                    <a:pt x="432" y="1381"/>
                  </a:lnTo>
                  <a:lnTo>
                    <a:pt x="863" y="1467"/>
                  </a:lnTo>
                  <a:lnTo>
                    <a:pt x="1294" y="1553"/>
                  </a:lnTo>
                  <a:lnTo>
                    <a:pt x="1725" y="1726"/>
                  </a:lnTo>
                  <a:lnTo>
                    <a:pt x="2070" y="1898"/>
                  </a:lnTo>
                  <a:lnTo>
                    <a:pt x="2458" y="2114"/>
                  </a:lnTo>
                  <a:lnTo>
                    <a:pt x="2803" y="2373"/>
                  </a:lnTo>
                  <a:lnTo>
                    <a:pt x="3105" y="2674"/>
                  </a:lnTo>
                  <a:lnTo>
                    <a:pt x="3407" y="2976"/>
                  </a:lnTo>
                  <a:lnTo>
                    <a:pt x="3623" y="3321"/>
                  </a:lnTo>
                  <a:lnTo>
                    <a:pt x="3838" y="3666"/>
                  </a:lnTo>
                  <a:lnTo>
                    <a:pt x="4054" y="4054"/>
                  </a:lnTo>
                  <a:lnTo>
                    <a:pt x="4183" y="4443"/>
                  </a:lnTo>
                  <a:lnTo>
                    <a:pt x="4313" y="4874"/>
                  </a:lnTo>
                  <a:lnTo>
                    <a:pt x="4356" y="5305"/>
                  </a:lnTo>
                  <a:lnTo>
                    <a:pt x="4399" y="5736"/>
                  </a:lnTo>
                  <a:lnTo>
                    <a:pt x="4356" y="6211"/>
                  </a:lnTo>
                  <a:lnTo>
                    <a:pt x="4313" y="6642"/>
                  </a:lnTo>
                  <a:lnTo>
                    <a:pt x="4183" y="7073"/>
                  </a:lnTo>
                  <a:lnTo>
                    <a:pt x="4054" y="7461"/>
                  </a:lnTo>
                  <a:lnTo>
                    <a:pt x="3838" y="7849"/>
                  </a:lnTo>
                  <a:lnTo>
                    <a:pt x="3623" y="8194"/>
                  </a:lnTo>
                  <a:lnTo>
                    <a:pt x="3407" y="8539"/>
                  </a:lnTo>
                  <a:lnTo>
                    <a:pt x="3105" y="8841"/>
                  </a:lnTo>
                  <a:lnTo>
                    <a:pt x="2803" y="9143"/>
                  </a:lnTo>
                  <a:lnTo>
                    <a:pt x="2458" y="9402"/>
                  </a:lnTo>
                  <a:lnTo>
                    <a:pt x="2070" y="9618"/>
                  </a:lnTo>
                  <a:lnTo>
                    <a:pt x="1725" y="9790"/>
                  </a:lnTo>
                  <a:lnTo>
                    <a:pt x="1294" y="9963"/>
                  </a:lnTo>
                  <a:lnTo>
                    <a:pt x="863" y="10049"/>
                  </a:lnTo>
                  <a:lnTo>
                    <a:pt x="432" y="10135"/>
                  </a:lnTo>
                  <a:lnTo>
                    <a:pt x="0" y="10135"/>
                  </a:lnTo>
                  <a:lnTo>
                    <a:pt x="0" y="11472"/>
                  </a:lnTo>
                  <a:lnTo>
                    <a:pt x="604" y="11472"/>
                  </a:lnTo>
                  <a:lnTo>
                    <a:pt x="1165" y="11386"/>
                  </a:lnTo>
                  <a:lnTo>
                    <a:pt x="1725" y="11213"/>
                  </a:lnTo>
                  <a:lnTo>
                    <a:pt x="2243" y="11041"/>
                  </a:lnTo>
                  <a:lnTo>
                    <a:pt x="2717" y="10782"/>
                  </a:lnTo>
                  <a:lnTo>
                    <a:pt x="3192" y="10523"/>
                  </a:lnTo>
                  <a:lnTo>
                    <a:pt x="3666" y="10178"/>
                  </a:lnTo>
                  <a:lnTo>
                    <a:pt x="4054" y="9790"/>
                  </a:lnTo>
                  <a:lnTo>
                    <a:pt x="4442" y="9402"/>
                  </a:lnTo>
                  <a:lnTo>
                    <a:pt x="4744" y="8971"/>
                  </a:lnTo>
                  <a:lnTo>
                    <a:pt x="5046" y="8496"/>
                  </a:lnTo>
                  <a:lnTo>
                    <a:pt x="5305" y="7979"/>
                  </a:lnTo>
                  <a:lnTo>
                    <a:pt x="5477" y="7461"/>
                  </a:lnTo>
                  <a:lnTo>
                    <a:pt x="5607" y="6901"/>
                  </a:lnTo>
                  <a:lnTo>
                    <a:pt x="5693" y="6340"/>
                  </a:lnTo>
                  <a:lnTo>
                    <a:pt x="5736" y="5736"/>
                  </a:lnTo>
                  <a:lnTo>
                    <a:pt x="5693" y="5176"/>
                  </a:lnTo>
                  <a:lnTo>
                    <a:pt x="5607" y="4615"/>
                  </a:lnTo>
                  <a:lnTo>
                    <a:pt x="5477" y="4054"/>
                  </a:lnTo>
                  <a:lnTo>
                    <a:pt x="5305" y="3537"/>
                  </a:lnTo>
                  <a:lnTo>
                    <a:pt x="5046" y="3019"/>
                  </a:lnTo>
                  <a:lnTo>
                    <a:pt x="4744" y="2545"/>
                  </a:lnTo>
                  <a:lnTo>
                    <a:pt x="4442" y="2114"/>
                  </a:lnTo>
                  <a:lnTo>
                    <a:pt x="4054" y="1683"/>
                  </a:lnTo>
                  <a:lnTo>
                    <a:pt x="3666" y="1338"/>
                  </a:lnTo>
                  <a:lnTo>
                    <a:pt x="3192" y="993"/>
                  </a:lnTo>
                  <a:lnTo>
                    <a:pt x="2717" y="734"/>
                  </a:lnTo>
                  <a:lnTo>
                    <a:pt x="2243" y="475"/>
                  </a:lnTo>
                  <a:lnTo>
                    <a:pt x="1725" y="259"/>
                  </a:lnTo>
                  <a:lnTo>
                    <a:pt x="1165" y="130"/>
                  </a:lnTo>
                  <a:lnTo>
                    <a:pt x="604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942694" y="852639"/>
              <a:ext cx="260722" cy="258917"/>
            </a:xfrm>
            <a:custGeom>
              <a:rect b="b" l="l" r="r" t="t"/>
              <a:pathLst>
                <a:path extrusionOk="0" h="6168" w="6211">
                  <a:moveTo>
                    <a:pt x="3105" y="1337"/>
                  </a:moveTo>
                  <a:lnTo>
                    <a:pt x="3450" y="1380"/>
                  </a:lnTo>
                  <a:lnTo>
                    <a:pt x="3795" y="1467"/>
                  </a:lnTo>
                  <a:lnTo>
                    <a:pt x="4097" y="1639"/>
                  </a:lnTo>
                  <a:lnTo>
                    <a:pt x="4356" y="1855"/>
                  </a:lnTo>
                  <a:lnTo>
                    <a:pt x="4528" y="2114"/>
                  </a:lnTo>
                  <a:lnTo>
                    <a:pt x="4701" y="2415"/>
                  </a:lnTo>
                  <a:lnTo>
                    <a:pt x="4830" y="2717"/>
                  </a:lnTo>
                  <a:lnTo>
                    <a:pt x="4830" y="3062"/>
                  </a:lnTo>
                  <a:lnTo>
                    <a:pt x="4830" y="3450"/>
                  </a:lnTo>
                  <a:lnTo>
                    <a:pt x="4701" y="3752"/>
                  </a:lnTo>
                  <a:lnTo>
                    <a:pt x="4528" y="4054"/>
                  </a:lnTo>
                  <a:lnTo>
                    <a:pt x="4356" y="4313"/>
                  </a:lnTo>
                  <a:lnTo>
                    <a:pt x="4097" y="4529"/>
                  </a:lnTo>
                  <a:lnTo>
                    <a:pt x="3795" y="4701"/>
                  </a:lnTo>
                  <a:lnTo>
                    <a:pt x="3450" y="4787"/>
                  </a:lnTo>
                  <a:lnTo>
                    <a:pt x="3105" y="4830"/>
                  </a:lnTo>
                  <a:lnTo>
                    <a:pt x="3105" y="1337"/>
                  </a:lnTo>
                  <a:close/>
                  <a:moveTo>
                    <a:pt x="2803" y="0"/>
                  </a:moveTo>
                  <a:lnTo>
                    <a:pt x="2502" y="44"/>
                  </a:lnTo>
                  <a:lnTo>
                    <a:pt x="2200" y="130"/>
                  </a:lnTo>
                  <a:lnTo>
                    <a:pt x="1898" y="216"/>
                  </a:lnTo>
                  <a:lnTo>
                    <a:pt x="1639" y="345"/>
                  </a:lnTo>
                  <a:lnTo>
                    <a:pt x="1380" y="518"/>
                  </a:lnTo>
                  <a:lnTo>
                    <a:pt x="1122" y="690"/>
                  </a:lnTo>
                  <a:lnTo>
                    <a:pt x="906" y="906"/>
                  </a:lnTo>
                  <a:lnTo>
                    <a:pt x="733" y="1122"/>
                  </a:lnTo>
                  <a:lnTo>
                    <a:pt x="561" y="1337"/>
                  </a:lnTo>
                  <a:lnTo>
                    <a:pt x="388" y="1596"/>
                  </a:lnTo>
                  <a:lnTo>
                    <a:pt x="259" y="1898"/>
                  </a:lnTo>
                  <a:lnTo>
                    <a:pt x="173" y="2157"/>
                  </a:lnTo>
                  <a:lnTo>
                    <a:pt x="87" y="2459"/>
                  </a:lnTo>
                  <a:lnTo>
                    <a:pt x="43" y="2760"/>
                  </a:lnTo>
                  <a:lnTo>
                    <a:pt x="0" y="3062"/>
                  </a:lnTo>
                  <a:lnTo>
                    <a:pt x="43" y="3407"/>
                  </a:lnTo>
                  <a:lnTo>
                    <a:pt x="87" y="3709"/>
                  </a:lnTo>
                  <a:lnTo>
                    <a:pt x="173" y="4011"/>
                  </a:lnTo>
                  <a:lnTo>
                    <a:pt x="259" y="4270"/>
                  </a:lnTo>
                  <a:lnTo>
                    <a:pt x="388" y="4572"/>
                  </a:lnTo>
                  <a:lnTo>
                    <a:pt x="561" y="4787"/>
                  </a:lnTo>
                  <a:lnTo>
                    <a:pt x="733" y="5046"/>
                  </a:lnTo>
                  <a:lnTo>
                    <a:pt x="906" y="5262"/>
                  </a:lnTo>
                  <a:lnTo>
                    <a:pt x="1122" y="5477"/>
                  </a:lnTo>
                  <a:lnTo>
                    <a:pt x="1380" y="5650"/>
                  </a:lnTo>
                  <a:lnTo>
                    <a:pt x="1639" y="5779"/>
                  </a:lnTo>
                  <a:lnTo>
                    <a:pt x="1898" y="5909"/>
                  </a:lnTo>
                  <a:lnTo>
                    <a:pt x="2200" y="6038"/>
                  </a:lnTo>
                  <a:lnTo>
                    <a:pt x="2502" y="6124"/>
                  </a:lnTo>
                  <a:lnTo>
                    <a:pt x="2803" y="6167"/>
                  </a:lnTo>
                  <a:lnTo>
                    <a:pt x="3407" y="6167"/>
                  </a:lnTo>
                  <a:lnTo>
                    <a:pt x="3709" y="6124"/>
                  </a:lnTo>
                  <a:lnTo>
                    <a:pt x="4011" y="6038"/>
                  </a:lnTo>
                  <a:lnTo>
                    <a:pt x="4313" y="5909"/>
                  </a:lnTo>
                  <a:lnTo>
                    <a:pt x="4572" y="5779"/>
                  </a:lnTo>
                  <a:lnTo>
                    <a:pt x="4830" y="5650"/>
                  </a:lnTo>
                  <a:lnTo>
                    <a:pt x="5089" y="5477"/>
                  </a:lnTo>
                  <a:lnTo>
                    <a:pt x="5305" y="5262"/>
                  </a:lnTo>
                  <a:lnTo>
                    <a:pt x="5477" y="5046"/>
                  </a:lnTo>
                  <a:lnTo>
                    <a:pt x="5650" y="4787"/>
                  </a:lnTo>
                  <a:lnTo>
                    <a:pt x="5822" y="4572"/>
                  </a:lnTo>
                  <a:lnTo>
                    <a:pt x="5952" y="4270"/>
                  </a:lnTo>
                  <a:lnTo>
                    <a:pt x="6038" y="4011"/>
                  </a:lnTo>
                  <a:lnTo>
                    <a:pt x="6124" y="3709"/>
                  </a:lnTo>
                  <a:lnTo>
                    <a:pt x="6167" y="3407"/>
                  </a:lnTo>
                  <a:lnTo>
                    <a:pt x="6210" y="3062"/>
                  </a:lnTo>
                  <a:lnTo>
                    <a:pt x="6167" y="2760"/>
                  </a:lnTo>
                  <a:lnTo>
                    <a:pt x="6124" y="2459"/>
                  </a:lnTo>
                  <a:lnTo>
                    <a:pt x="6038" y="2157"/>
                  </a:lnTo>
                  <a:lnTo>
                    <a:pt x="5952" y="1898"/>
                  </a:lnTo>
                  <a:lnTo>
                    <a:pt x="5822" y="1596"/>
                  </a:lnTo>
                  <a:lnTo>
                    <a:pt x="5650" y="1337"/>
                  </a:lnTo>
                  <a:lnTo>
                    <a:pt x="5477" y="1122"/>
                  </a:lnTo>
                  <a:lnTo>
                    <a:pt x="5305" y="906"/>
                  </a:lnTo>
                  <a:lnTo>
                    <a:pt x="5089" y="690"/>
                  </a:lnTo>
                  <a:lnTo>
                    <a:pt x="4830" y="518"/>
                  </a:lnTo>
                  <a:lnTo>
                    <a:pt x="4572" y="345"/>
                  </a:lnTo>
                  <a:lnTo>
                    <a:pt x="4313" y="216"/>
                  </a:lnTo>
                  <a:lnTo>
                    <a:pt x="4011" y="130"/>
                  </a:lnTo>
                  <a:lnTo>
                    <a:pt x="3709" y="44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1"/>
          <p:cNvSpPr/>
          <p:nvPr/>
        </p:nvSpPr>
        <p:spPr>
          <a:xfrm>
            <a:off x="8146328" y="629990"/>
            <a:ext cx="353073" cy="704215"/>
          </a:xfrm>
          <a:custGeom>
            <a:rect b="b" l="l" r="r" t="t"/>
            <a:pathLst>
              <a:path extrusionOk="0" h="16776" w="8411">
                <a:moveTo>
                  <a:pt x="8410" y="0"/>
                </a:moveTo>
                <a:lnTo>
                  <a:pt x="7548" y="43"/>
                </a:lnTo>
                <a:lnTo>
                  <a:pt x="6728" y="173"/>
                </a:lnTo>
                <a:lnTo>
                  <a:pt x="5909" y="388"/>
                </a:lnTo>
                <a:lnTo>
                  <a:pt x="5133" y="647"/>
                </a:lnTo>
                <a:lnTo>
                  <a:pt x="4400" y="1035"/>
                </a:lnTo>
                <a:lnTo>
                  <a:pt x="3710" y="1423"/>
                </a:lnTo>
                <a:lnTo>
                  <a:pt x="3063" y="1898"/>
                </a:lnTo>
                <a:lnTo>
                  <a:pt x="2459" y="2458"/>
                </a:lnTo>
                <a:lnTo>
                  <a:pt x="1941" y="3062"/>
                </a:lnTo>
                <a:lnTo>
                  <a:pt x="1467" y="3709"/>
                </a:lnTo>
                <a:lnTo>
                  <a:pt x="1036" y="4399"/>
                </a:lnTo>
                <a:lnTo>
                  <a:pt x="691" y="5132"/>
                </a:lnTo>
                <a:lnTo>
                  <a:pt x="389" y="5908"/>
                </a:lnTo>
                <a:lnTo>
                  <a:pt x="173" y="6684"/>
                </a:lnTo>
                <a:lnTo>
                  <a:pt x="44" y="7547"/>
                </a:lnTo>
                <a:lnTo>
                  <a:pt x="1" y="8409"/>
                </a:lnTo>
                <a:lnTo>
                  <a:pt x="44" y="9229"/>
                </a:lnTo>
                <a:lnTo>
                  <a:pt x="173" y="10091"/>
                </a:lnTo>
                <a:lnTo>
                  <a:pt x="389" y="10868"/>
                </a:lnTo>
                <a:lnTo>
                  <a:pt x="691" y="11644"/>
                </a:lnTo>
                <a:lnTo>
                  <a:pt x="1036" y="12377"/>
                </a:lnTo>
                <a:lnTo>
                  <a:pt x="1467" y="13067"/>
                </a:lnTo>
                <a:lnTo>
                  <a:pt x="1941" y="13714"/>
                </a:lnTo>
                <a:lnTo>
                  <a:pt x="2459" y="14318"/>
                </a:lnTo>
                <a:lnTo>
                  <a:pt x="3063" y="14878"/>
                </a:lnTo>
                <a:lnTo>
                  <a:pt x="3710" y="15353"/>
                </a:lnTo>
                <a:lnTo>
                  <a:pt x="4400" y="15784"/>
                </a:lnTo>
                <a:lnTo>
                  <a:pt x="5133" y="16129"/>
                </a:lnTo>
                <a:lnTo>
                  <a:pt x="5909" y="16388"/>
                </a:lnTo>
                <a:lnTo>
                  <a:pt x="6728" y="16603"/>
                </a:lnTo>
                <a:lnTo>
                  <a:pt x="7548" y="16733"/>
                </a:lnTo>
                <a:lnTo>
                  <a:pt x="8410" y="16776"/>
                </a:lnTo>
                <a:lnTo>
                  <a:pt x="8410" y="15439"/>
                </a:lnTo>
                <a:lnTo>
                  <a:pt x="8410" y="14102"/>
                </a:lnTo>
                <a:lnTo>
                  <a:pt x="8410" y="12765"/>
                </a:lnTo>
                <a:lnTo>
                  <a:pt x="8410" y="11471"/>
                </a:lnTo>
                <a:lnTo>
                  <a:pt x="8108" y="11471"/>
                </a:lnTo>
                <a:lnTo>
                  <a:pt x="7807" y="11428"/>
                </a:lnTo>
                <a:lnTo>
                  <a:pt x="7505" y="11342"/>
                </a:lnTo>
                <a:lnTo>
                  <a:pt x="7203" y="11213"/>
                </a:lnTo>
                <a:lnTo>
                  <a:pt x="6944" y="11083"/>
                </a:lnTo>
                <a:lnTo>
                  <a:pt x="6685" y="10954"/>
                </a:lnTo>
                <a:lnTo>
                  <a:pt x="6427" y="10781"/>
                </a:lnTo>
                <a:lnTo>
                  <a:pt x="6211" y="10566"/>
                </a:lnTo>
                <a:lnTo>
                  <a:pt x="6038" y="10350"/>
                </a:lnTo>
                <a:lnTo>
                  <a:pt x="5866" y="10091"/>
                </a:lnTo>
                <a:lnTo>
                  <a:pt x="5693" y="9876"/>
                </a:lnTo>
                <a:lnTo>
                  <a:pt x="5564" y="9574"/>
                </a:lnTo>
                <a:lnTo>
                  <a:pt x="5478" y="9315"/>
                </a:lnTo>
                <a:lnTo>
                  <a:pt x="5392" y="9013"/>
                </a:lnTo>
                <a:lnTo>
                  <a:pt x="5348" y="8711"/>
                </a:lnTo>
                <a:lnTo>
                  <a:pt x="5305" y="8366"/>
                </a:lnTo>
                <a:lnTo>
                  <a:pt x="5348" y="8064"/>
                </a:lnTo>
                <a:lnTo>
                  <a:pt x="5392" y="7763"/>
                </a:lnTo>
                <a:lnTo>
                  <a:pt x="5478" y="7461"/>
                </a:lnTo>
                <a:lnTo>
                  <a:pt x="5564" y="7202"/>
                </a:lnTo>
                <a:lnTo>
                  <a:pt x="5693" y="6900"/>
                </a:lnTo>
                <a:lnTo>
                  <a:pt x="5866" y="6641"/>
                </a:lnTo>
                <a:lnTo>
                  <a:pt x="6038" y="6426"/>
                </a:lnTo>
                <a:lnTo>
                  <a:pt x="6211" y="6210"/>
                </a:lnTo>
                <a:lnTo>
                  <a:pt x="6427" y="5994"/>
                </a:lnTo>
                <a:lnTo>
                  <a:pt x="6685" y="5822"/>
                </a:lnTo>
                <a:lnTo>
                  <a:pt x="6944" y="5649"/>
                </a:lnTo>
                <a:lnTo>
                  <a:pt x="7203" y="5520"/>
                </a:lnTo>
                <a:lnTo>
                  <a:pt x="7505" y="5434"/>
                </a:lnTo>
                <a:lnTo>
                  <a:pt x="7807" y="5348"/>
                </a:lnTo>
                <a:lnTo>
                  <a:pt x="8108" y="5304"/>
                </a:lnTo>
                <a:lnTo>
                  <a:pt x="8410" y="5304"/>
                </a:lnTo>
                <a:lnTo>
                  <a:pt x="8410" y="4011"/>
                </a:lnTo>
                <a:lnTo>
                  <a:pt x="8410" y="2631"/>
                </a:lnTo>
                <a:lnTo>
                  <a:pt x="8410" y="1337"/>
                </a:lnTo>
                <a:lnTo>
                  <a:pt x="841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52" name="Google Shape;352;p22"/>
          <p:cNvGrpSpPr/>
          <p:nvPr/>
        </p:nvGrpSpPr>
        <p:grpSpPr>
          <a:xfrm rot="5400000">
            <a:off x="319536" y="217563"/>
            <a:ext cx="464856" cy="679708"/>
            <a:chOff x="942694" y="629990"/>
            <a:chExt cx="481566" cy="704215"/>
          </a:xfrm>
        </p:grpSpPr>
        <p:sp>
          <p:nvSpPr>
            <p:cNvPr id="353" name="Google Shape;353;p22"/>
            <p:cNvSpPr/>
            <p:nvPr/>
          </p:nvSpPr>
          <p:spPr>
            <a:xfrm>
              <a:off x="1073034" y="629990"/>
              <a:ext cx="351226" cy="704215"/>
            </a:xfrm>
            <a:custGeom>
              <a:rect b="b" l="l" r="r" t="t"/>
              <a:pathLst>
                <a:path extrusionOk="0" h="16776" w="8367">
                  <a:moveTo>
                    <a:pt x="0" y="0"/>
                  </a:moveTo>
                  <a:lnTo>
                    <a:pt x="0" y="1337"/>
                  </a:lnTo>
                  <a:lnTo>
                    <a:pt x="733" y="1380"/>
                  </a:lnTo>
                  <a:lnTo>
                    <a:pt x="1423" y="1509"/>
                  </a:lnTo>
                  <a:lnTo>
                    <a:pt x="2070" y="1682"/>
                  </a:lnTo>
                  <a:lnTo>
                    <a:pt x="2717" y="1898"/>
                  </a:lnTo>
                  <a:lnTo>
                    <a:pt x="3364" y="2199"/>
                  </a:lnTo>
                  <a:lnTo>
                    <a:pt x="3925" y="2544"/>
                  </a:lnTo>
                  <a:lnTo>
                    <a:pt x="4485" y="2976"/>
                  </a:lnTo>
                  <a:lnTo>
                    <a:pt x="4960" y="3407"/>
                  </a:lnTo>
                  <a:lnTo>
                    <a:pt x="5434" y="3924"/>
                  </a:lnTo>
                  <a:lnTo>
                    <a:pt x="5822" y="4442"/>
                  </a:lnTo>
                  <a:lnTo>
                    <a:pt x="6167" y="5046"/>
                  </a:lnTo>
                  <a:lnTo>
                    <a:pt x="6469" y="5649"/>
                  </a:lnTo>
                  <a:lnTo>
                    <a:pt x="6728" y="6296"/>
                  </a:lnTo>
                  <a:lnTo>
                    <a:pt x="6900" y="6986"/>
                  </a:lnTo>
                  <a:lnTo>
                    <a:pt x="6987" y="7676"/>
                  </a:lnTo>
                  <a:lnTo>
                    <a:pt x="7030" y="8366"/>
                  </a:lnTo>
                  <a:lnTo>
                    <a:pt x="6987" y="9099"/>
                  </a:lnTo>
                  <a:lnTo>
                    <a:pt x="6900" y="9789"/>
                  </a:lnTo>
                  <a:lnTo>
                    <a:pt x="6728" y="10479"/>
                  </a:lnTo>
                  <a:lnTo>
                    <a:pt x="6469" y="11126"/>
                  </a:lnTo>
                  <a:lnTo>
                    <a:pt x="6167" y="11730"/>
                  </a:lnTo>
                  <a:lnTo>
                    <a:pt x="5822" y="12334"/>
                  </a:lnTo>
                  <a:lnTo>
                    <a:pt x="5434" y="12851"/>
                  </a:lnTo>
                  <a:lnTo>
                    <a:pt x="4960" y="13369"/>
                  </a:lnTo>
                  <a:lnTo>
                    <a:pt x="4485" y="13800"/>
                  </a:lnTo>
                  <a:lnTo>
                    <a:pt x="3925" y="14231"/>
                  </a:lnTo>
                  <a:lnTo>
                    <a:pt x="3364" y="14576"/>
                  </a:lnTo>
                  <a:lnTo>
                    <a:pt x="2717" y="14878"/>
                  </a:lnTo>
                  <a:lnTo>
                    <a:pt x="2070" y="15094"/>
                  </a:lnTo>
                  <a:lnTo>
                    <a:pt x="1423" y="15266"/>
                  </a:lnTo>
                  <a:lnTo>
                    <a:pt x="733" y="15396"/>
                  </a:lnTo>
                  <a:lnTo>
                    <a:pt x="0" y="15439"/>
                  </a:lnTo>
                  <a:lnTo>
                    <a:pt x="0" y="16776"/>
                  </a:lnTo>
                  <a:lnTo>
                    <a:pt x="863" y="16733"/>
                  </a:lnTo>
                  <a:lnTo>
                    <a:pt x="1682" y="16603"/>
                  </a:lnTo>
                  <a:lnTo>
                    <a:pt x="2502" y="16388"/>
                  </a:lnTo>
                  <a:lnTo>
                    <a:pt x="3278" y="16129"/>
                  </a:lnTo>
                  <a:lnTo>
                    <a:pt x="4011" y="15741"/>
                  </a:lnTo>
                  <a:lnTo>
                    <a:pt x="4701" y="15353"/>
                  </a:lnTo>
                  <a:lnTo>
                    <a:pt x="5348" y="14835"/>
                  </a:lnTo>
                  <a:lnTo>
                    <a:pt x="5909" y="14318"/>
                  </a:lnTo>
                  <a:lnTo>
                    <a:pt x="6469" y="13714"/>
                  </a:lnTo>
                  <a:lnTo>
                    <a:pt x="6944" y="13067"/>
                  </a:lnTo>
                  <a:lnTo>
                    <a:pt x="7375" y="12377"/>
                  </a:lnTo>
                  <a:lnTo>
                    <a:pt x="7720" y="11644"/>
                  </a:lnTo>
                  <a:lnTo>
                    <a:pt x="8022" y="10868"/>
                  </a:lnTo>
                  <a:lnTo>
                    <a:pt x="8194" y="10091"/>
                  </a:lnTo>
                  <a:lnTo>
                    <a:pt x="8324" y="9229"/>
                  </a:lnTo>
                  <a:lnTo>
                    <a:pt x="8367" y="8366"/>
                  </a:lnTo>
                  <a:lnTo>
                    <a:pt x="8324" y="7547"/>
                  </a:lnTo>
                  <a:lnTo>
                    <a:pt x="8194" y="6684"/>
                  </a:lnTo>
                  <a:lnTo>
                    <a:pt x="8022" y="5908"/>
                  </a:lnTo>
                  <a:lnTo>
                    <a:pt x="7720" y="5132"/>
                  </a:lnTo>
                  <a:lnTo>
                    <a:pt x="7375" y="4399"/>
                  </a:lnTo>
                  <a:lnTo>
                    <a:pt x="6944" y="3709"/>
                  </a:lnTo>
                  <a:lnTo>
                    <a:pt x="6469" y="3062"/>
                  </a:lnTo>
                  <a:lnTo>
                    <a:pt x="5909" y="2458"/>
                  </a:lnTo>
                  <a:lnTo>
                    <a:pt x="5348" y="1898"/>
                  </a:lnTo>
                  <a:lnTo>
                    <a:pt x="4701" y="1423"/>
                  </a:lnTo>
                  <a:lnTo>
                    <a:pt x="4011" y="1035"/>
                  </a:lnTo>
                  <a:lnTo>
                    <a:pt x="3278" y="647"/>
                  </a:lnTo>
                  <a:lnTo>
                    <a:pt x="2502" y="388"/>
                  </a:lnTo>
                  <a:lnTo>
                    <a:pt x="1682" y="173"/>
                  </a:lnTo>
                  <a:lnTo>
                    <a:pt x="86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1073034" y="740391"/>
              <a:ext cx="240783" cy="481566"/>
            </a:xfrm>
            <a:custGeom>
              <a:rect b="b" l="l" r="r" t="t"/>
              <a:pathLst>
                <a:path extrusionOk="0" h="11472" w="5736">
                  <a:moveTo>
                    <a:pt x="0" y="1"/>
                  </a:moveTo>
                  <a:lnTo>
                    <a:pt x="0" y="1381"/>
                  </a:lnTo>
                  <a:lnTo>
                    <a:pt x="432" y="1381"/>
                  </a:lnTo>
                  <a:lnTo>
                    <a:pt x="863" y="1467"/>
                  </a:lnTo>
                  <a:lnTo>
                    <a:pt x="1294" y="1553"/>
                  </a:lnTo>
                  <a:lnTo>
                    <a:pt x="1725" y="1726"/>
                  </a:lnTo>
                  <a:lnTo>
                    <a:pt x="2070" y="1898"/>
                  </a:lnTo>
                  <a:lnTo>
                    <a:pt x="2458" y="2114"/>
                  </a:lnTo>
                  <a:lnTo>
                    <a:pt x="2803" y="2373"/>
                  </a:lnTo>
                  <a:lnTo>
                    <a:pt x="3105" y="2674"/>
                  </a:lnTo>
                  <a:lnTo>
                    <a:pt x="3407" y="2976"/>
                  </a:lnTo>
                  <a:lnTo>
                    <a:pt x="3623" y="3321"/>
                  </a:lnTo>
                  <a:lnTo>
                    <a:pt x="3838" y="3666"/>
                  </a:lnTo>
                  <a:lnTo>
                    <a:pt x="4054" y="4054"/>
                  </a:lnTo>
                  <a:lnTo>
                    <a:pt x="4183" y="4443"/>
                  </a:lnTo>
                  <a:lnTo>
                    <a:pt x="4313" y="4874"/>
                  </a:lnTo>
                  <a:lnTo>
                    <a:pt x="4356" y="5305"/>
                  </a:lnTo>
                  <a:lnTo>
                    <a:pt x="4399" y="5736"/>
                  </a:lnTo>
                  <a:lnTo>
                    <a:pt x="4356" y="6211"/>
                  </a:lnTo>
                  <a:lnTo>
                    <a:pt x="4313" y="6642"/>
                  </a:lnTo>
                  <a:lnTo>
                    <a:pt x="4183" y="7073"/>
                  </a:lnTo>
                  <a:lnTo>
                    <a:pt x="4054" y="7461"/>
                  </a:lnTo>
                  <a:lnTo>
                    <a:pt x="3838" y="7849"/>
                  </a:lnTo>
                  <a:lnTo>
                    <a:pt x="3623" y="8194"/>
                  </a:lnTo>
                  <a:lnTo>
                    <a:pt x="3407" y="8539"/>
                  </a:lnTo>
                  <a:lnTo>
                    <a:pt x="3105" y="8841"/>
                  </a:lnTo>
                  <a:lnTo>
                    <a:pt x="2803" y="9143"/>
                  </a:lnTo>
                  <a:lnTo>
                    <a:pt x="2458" y="9402"/>
                  </a:lnTo>
                  <a:lnTo>
                    <a:pt x="2070" y="9618"/>
                  </a:lnTo>
                  <a:lnTo>
                    <a:pt x="1725" y="9790"/>
                  </a:lnTo>
                  <a:lnTo>
                    <a:pt x="1294" y="9963"/>
                  </a:lnTo>
                  <a:lnTo>
                    <a:pt x="863" y="10049"/>
                  </a:lnTo>
                  <a:lnTo>
                    <a:pt x="432" y="10135"/>
                  </a:lnTo>
                  <a:lnTo>
                    <a:pt x="0" y="10135"/>
                  </a:lnTo>
                  <a:lnTo>
                    <a:pt x="0" y="11472"/>
                  </a:lnTo>
                  <a:lnTo>
                    <a:pt x="604" y="11472"/>
                  </a:lnTo>
                  <a:lnTo>
                    <a:pt x="1165" y="11386"/>
                  </a:lnTo>
                  <a:lnTo>
                    <a:pt x="1725" y="11213"/>
                  </a:lnTo>
                  <a:lnTo>
                    <a:pt x="2243" y="11041"/>
                  </a:lnTo>
                  <a:lnTo>
                    <a:pt x="2717" y="10782"/>
                  </a:lnTo>
                  <a:lnTo>
                    <a:pt x="3192" y="10523"/>
                  </a:lnTo>
                  <a:lnTo>
                    <a:pt x="3666" y="10178"/>
                  </a:lnTo>
                  <a:lnTo>
                    <a:pt x="4054" y="9790"/>
                  </a:lnTo>
                  <a:lnTo>
                    <a:pt x="4442" y="9402"/>
                  </a:lnTo>
                  <a:lnTo>
                    <a:pt x="4744" y="8971"/>
                  </a:lnTo>
                  <a:lnTo>
                    <a:pt x="5046" y="8496"/>
                  </a:lnTo>
                  <a:lnTo>
                    <a:pt x="5305" y="7979"/>
                  </a:lnTo>
                  <a:lnTo>
                    <a:pt x="5477" y="7461"/>
                  </a:lnTo>
                  <a:lnTo>
                    <a:pt x="5607" y="6901"/>
                  </a:lnTo>
                  <a:lnTo>
                    <a:pt x="5693" y="6340"/>
                  </a:lnTo>
                  <a:lnTo>
                    <a:pt x="5736" y="5736"/>
                  </a:lnTo>
                  <a:lnTo>
                    <a:pt x="5693" y="5176"/>
                  </a:lnTo>
                  <a:lnTo>
                    <a:pt x="5607" y="4615"/>
                  </a:lnTo>
                  <a:lnTo>
                    <a:pt x="5477" y="4054"/>
                  </a:lnTo>
                  <a:lnTo>
                    <a:pt x="5305" y="3537"/>
                  </a:lnTo>
                  <a:lnTo>
                    <a:pt x="5046" y="3019"/>
                  </a:lnTo>
                  <a:lnTo>
                    <a:pt x="4744" y="2545"/>
                  </a:lnTo>
                  <a:lnTo>
                    <a:pt x="4442" y="2114"/>
                  </a:lnTo>
                  <a:lnTo>
                    <a:pt x="4054" y="1683"/>
                  </a:lnTo>
                  <a:lnTo>
                    <a:pt x="3666" y="1338"/>
                  </a:lnTo>
                  <a:lnTo>
                    <a:pt x="3192" y="993"/>
                  </a:lnTo>
                  <a:lnTo>
                    <a:pt x="2717" y="734"/>
                  </a:lnTo>
                  <a:lnTo>
                    <a:pt x="2243" y="475"/>
                  </a:lnTo>
                  <a:lnTo>
                    <a:pt x="1725" y="259"/>
                  </a:lnTo>
                  <a:lnTo>
                    <a:pt x="1165" y="130"/>
                  </a:lnTo>
                  <a:lnTo>
                    <a:pt x="604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942694" y="852639"/>
              <a:ext cx="260722" cy="258917"/>
            </a:xfrm>
            <a:custGeom>
              <a:rect b="b" l="l" r="r" t="t"/>
              <a:pathLst>
                <a:path extrusionOk="0" h="6168" w="6211">
                  <a:moveTo>
                    <a:pt x="3105" y="1337"/>
                  </a:moveTo>
                  <a:lnTo>
                    <a:pt x="3450" y="1380"/>
                  </a:lnTo>
                  <a:lnTo>
                    <a:pt x="3795" y="1467"/>
                  </a:lnTo>
                  <a:lnTo>
                    <a:pt x="4097" y="1639"/>
                  </a:lnTo>
                  <a:lnTo>
                    <a:pt x="4356" y="1855"/>
                  </a:lnTo>
                  <a:lnTo>
                    <a:pt x="4528" y="2114"/>
                  </a:lnTo>
                  <a:lnTo>
                    <a:pt x="4701" y="2415"/>
                  </a:lnTo>
                  <a:lnTo>
                    <a:pt x="4830" y="2717"/>
                  </a:lnTo>
                  <a:lnTo>
                    <a:pt x="4830" y="3062"/>
                  </a:lnTo>
                  <a:lnTo>
                    <a:pt x="4830" y="3450"/>
                  </a:lnTo>
                  <a:lnTo>
                    <a:pt x="4701" y="3752"/>
                  </a:lnTo>
                  <a:lnTo>
                    <a:pt x="4528" y="4054"/>
                  </a:lnTo>
                  <a:lnTo>
                    <a:pt x="4356" y="4313"/>
                  </a:lnTo>
                  <a:lnTo>
                    <a:pt x="4097" y="4529"/>
                  </a:lnTo>
                  <a:lnTo>
                    <a:pt x="3795" y="4701"/>
                  </a:lnTo>
                  <a:lnTo>
                    <a:pt x="3450" y="4787"/>
                  </a:lnTo>
                  <a:lnTo>
                    <a:pt x="3105" y="4830"/>
                  </a:lnTo>
                  <a:lnTo>
                    <a:pt x="3105" y="1337"/>
                  </a:lnTo>
                  <a:close/>
                  <a:moveTo>
                    <a:pt x="2803" y="0"/>
                  </a:moveTo>
                  <a:lnTo>
                    <a:pt x="2502" y="44"/>
                  </a:lnTo>
                  <a:lnTo>
                    <a:pt x="2200" y="130"/>
                  </a:lnTo>
                  <a:lnTo>
                    <a:pt x="1898" y="216"/>
                  </a:lnTo>
                  <a:lnTo>
                    <a:pt x="1639" y="345"/>
                  </a:lnTo>
                  <a:lnTo>
                    <a:pt x="1380" y="518"/>
                  </a:lnTo>
                  <a:lnTo>
                    <a:pt x="1122" y="690"/>
                  </a:lnTo>
                  <a:lnTo>
                    <a:pt x="906" y="906"/>
                  </a:lnTo>
                  <a:lnTo>
                    <a:pt x="733" y="1122"/>
                  </a:lnTo>
                  <a:lnTo>
                    <a:pt x="561" y="1337"/>
                  </a:lnTo>
                  <a:lnTo>
                    <a:pt x="388" y="1596"/>
                  </a:lnTo>
                  <a:lnTo>
                    <a:pt x="259" y="1898"/>
                  </a:lnTo>
                  <a:lnTo>
                    <a:pt x="173" y="2157"/>
                  </a:lnTo>
                  <a:lnTo>
                    <a:pt x="87" y="2459"/>
                  </a:lnTo>
                  <a:lnTo>
                    <a:pt x="43" y="2760"/>
                  </a:lnTo>
                  <a:lnTo>
                    <a:pt x="0" y="3062"/>
                  </a:lnTo>
                  <a:lnTo>
                    <a:pt x="43" y="3407"/>
                  </a:lnTo>
                  <a:lnTo>
                    <a:pt x="87" y="3709"/>
                  </a:lnTo>
                  <a:lnTo>
                    <a:pt x="173" y="4011"/>
                  </a:lnTo>
                  <a:lnTo>
                    <a:pt x="259" y="4270"/>
                  </a:lnTo>
                  <a:lnTo>
                    <a:pt x="388" y="4572"/>
                  </a:lnTo>
                  <a:lnTo>
                    <a:pt x="561" y="4787"/>
                  </a:lnTo>
                  <a:lnTo>
                    <a:pt x="733" y="5046"/>
                  </a:lnTo>
                  <a:lnTo>
                    <a:pt x="906" y="5262"/>
                  </a:lnTo>
                  <a:lnTo>
                    <a:pt x="1122" y="5477"/>
                  </a:lnTo>
                  <a:lnTo>
                    <a:pt x="1380" y="5650"/>
                  </a:lnTo>
                  <a:lnTo>
                    <a:pt x="1639" y="5779"/>
                  </a:lnTo>
                  <a:lnTo>
                    <a:pt x="1898" y="5909"/>
                  </a:lnTo>
                  <a:lnTo>
                    <a:pt x="2200" y="6038"/>
                  </a:lnTo>
                  <a:lnTo>
                    <a:pt x="2502" y="6124"/>
                  </a:lnTo>
                  <a:lnTo>
                    <a:pt x="2803" y="6167"/>
                  </a:lnTo>
                  <a:lnTo>
                    <a:pt x="3407" y="6167"/>
                  </a:lnTo>
                  <a:lnTo>
                    <a:pt x="3709" y="6124"/>
                  </a:lnTo>
                  <a:lnTo>
                    <a:pt x="4011" y="6038"/>
                  </a:lnTo>
                  <a:lnTo>
                    <a:pt x="4313" y="5909"/>
                  </a:lnTo>
                  <a:lnTo>
                    <a:pt x="4572" y="5779"/>
                  </a:lnTo>
                  <a:lnTo>
                    <a:pt x="4830" y="5650"/>
                  </a:lnTo>
                  <a:lnTo>
                    <a:pt x="5089" y="5477"/>
                  </a:lnTo>
                  <a:lnTo>
                    <a:pt x="5305" y="5262"/>
                  </a:lnTo>
                  <a:lnTo>
                    <a:pt x="5477" y="5046"/>
                  </a:lnTo>
                  <a:lnTo>
                    <a:pt x="5650" y="4787"/>
                  </a:lnTo>
                  <a:lnTo>
                    <a:pt x="5822" y="4572"/>
                  </a:lnTo>
                  <a:lnTo>
                    <a:pt x="5952" y="4270"/>
                  </a:lnTo>
                  <a:lnTo>
                    <a:pt x="6038" y="4011"/>
                  </a:lnTo>
                  <a:lnTo>
                    <a:pt x="6124" y="3709"/>
                  </a:lnTo>
                  <a:lnTo>
                    <a:pt x="6167" y="3407"/>
                  </a:lnTo>
                  <a:lnTo>
                    <a:pt x="6210" y="3062"/>
                  </a:lnTo>
                  <a:lnTo>
                    <a:pt x="6167" y="2760"/>
                  </a:lnTo>
                  <a:lnTo>
                    <a:pt x="6124" y="2459"/>
                  </a:lnTo>
                  <a:lnTo>
                    <a:pt x="6038" y="2157"/>
                  </a:lnTo>
                  <a:lnTo>
                    <a:pt x="5952" y="1898"/>
                  </a:lnTo>
                  <a:lnTo>
                    <a:pt x="5822" y="1596"/>
                  </a:lnTo>
                  <a:lnTo>
                    <a:pt x="5650" y="1337"/>
                  </a:lnTo>
                  <a:lnTo>
                    <a:pt x="5477" y="1122"/>
                  </a:lnTo>
                  <a:lnTo>
                    <a:pt x="5305" y="906"/>
                  </a:lnTo>
                  <a:lnTo>
                    <a:pt x="5089" y="690"/>
                  </a:lnTo>
                  <a:lnTo>
                    <a:pt x="4830" y="518"/>
                  </a:lnTo>
                  <a:lnTo>
                    <a:pt x="4572" y="345"/>
                  </a:lnTo>
                  <a:lnTo>
                    <a:pt x="4313" y="216"/>
                  </a:lnTo>
                  <a:lnTo>
                    <a:pt x="4011" y="130"/>
                  </a:lnTo>
                  <a:lnTo>
                    <a:pt x="3709" y="44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2"/>
          <p:cNvGrpSpPr/>
          <p:nvPr/>
        </p:nvGrpSpPr>
        <p:grpSpPr>
          <a:xfrm>
            <a:off x="8961303" y="3401972"/>
            <a:ext cx="182708" cy="1111529"/>
            <a:chOff x="1292400" y="4140950"/>
            <a:chExt cx="115375" cy="701900"/>
          </a:xfrm>
        </p:grpSpPr>
        <p:sp>
          <p:nvSpPr>
            <p:cNvPr id="357" name="Google Shape;357;p22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2"/>
          <p:cNvGrpSpPr/>
          <p:nvPr/>
        </p:nvGrpSpPr>
        <p:grpSpPr>
          <a:xfrm flipH="1">
            <a:off x="519117" y="4384262"/>
            <a:ext cx="1747385" cy="333426"/>
            <a:chOff x="6822300" y="3036450"/>
            <a:chExt cx="559575" cy="106775"/>
          </a:xfrm>
        </p:grpSpPr>
        <p:sp>
          <p:nvSpPr>
            <p:cNvPr id="366" name="Google Shape;366;p22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2"/>
          <p:cNvSpPr/>
          <p:nvPr/>
        </p:nvSpPr>
        <p:spPr>
          <a:xfrm rot="5400000">
            <a:off x="8163601" y="217525"/>
            <a:ext cx="340814" cy="679764"/>
          </a:xfrm>
          <a:custGeom>
            <a:rect b="b" l="l" r="r" t="t"/>
            <a:pathLst>
              <a:path extrusionOk="0" h="16776" w="8411">
                <a:moveTo>
                  <a:pt x="8410" y="0"/>
                </a:moveTo>
                <a:lnTo>
                  <a:pt x="7548" y="43"/>
                </a:lnTo>
                <a:lnTo>
                  <a:pt x="6728" y="173"/>
                </a:lnTo>
                <a:lnTo>
                  <a:pt x="5909" y="388"/>
                </a:lnTo>
                <a:lnTo>
                  <a:pt x="5133" y="647"/>
                </a:lnTo>
                <a:lnTo>
                  <a:pt x="4400" y="1035"/>
                </a:lnTo>
                <a:lnTo>
                  <a:pt x="3710" y="1423"/>
                </a:lnTo>
                <a:lnTo>
                  <a:pt x="3063" y="1898"/>
                </a:lnTo>
                <a:lnTo>
                  <a:pt x="2459" y="2458"/>
                </a:lnTo>
                <a:lnTo>
                  <a:pt x="1941" y="3062"/>
                </a:lnTo>
                <a:lnTo>
                  <a:pt x="1467" y="3709"/>
                </a:lnTo>
                <a:lnTo>
                  <a:pt x="1036" y="4399"/>
                </a:lnTo>
                <a:lnTo>
                  <a:pt x="691" y="5132"/>
                </a:lnTo>
                <a:lnTo>
                  <a:pt x="389" y="5908"/>
                </a:lnTo>
                <a:lnTo>
                  <a:pt x="173" y="6684"/>
                </a:lnTo>
                <a:lnTo>
                  <a:pt x="44" y="7547"/>
                </a:lnTo>
                <a:lnTo>
                  <a:pt x="1" y="8409"/>
                </a:lnTo>
                <a:lnTo>
                  <a:pt x="44" y="9229"/>
                </a:lnTo>
                <a:lnTo>
                  <a:pt x="173" y="10091"/>
                </a:lnTo>
                <a:lnTo>
                  <a:pt x="389" y="10868"/>
                </a:lnTo>
                <a:lnTo>
                  <a:pt x="691" y="11644"/>
                </a:lnTo>
                <a:lnTo>
                  <a:pt x="1036" y="12377"/>
                </a:lnTo>
                <a:lnTo>
                  <a:pt x="1467" y="13067"/>
                </a:lnTo>
                <a:lnTo>
                  <a:pt x="1941" y="13714"/>
                </a:lnTo>
                <a:lnTo>
                  <a:pt x="2459" y="14318"/>
                </a:lnTo>
                <a:lnTo>
                  <a:pt x="3063" y="14878"/>
                </a:lnTo>
                <a:lnTo>
                  <a:pt x="3710" y="15353"/>
                </a:lnTo>
                <a:lnTo>
                  <a:pt x="4400" y="15784"/>
                </a:lnTo>
                <a:lnTo>
                  <a:pt x="5133" y="16129"/>
                </a:lnTo>
                <a:lnTo>
                  <a:pt x="5909" y="16388"/>
                </a:lnTo>
                <a:lnTo>
                  <a:pt x="6728" y="16603"/>
                </a:lnTo>
                <a:lnTo>
                  <a:pt x="7548" y="16733"/>
                </a:lnTo>
                <a:lnTo>
                  <a:pt x="8410" y="16776"/>
                </a:lnTo>
                <a:lnTo>
                  <a:pt x="8410" y="15439"/>
                </a:lnTo>
                <a:lnTo>
                  <a:pt x="8410" y="14102"/>
                </a:lnTo>
                <a:lnTo>
                  <a:pt x="8410" y="12765"/>
                </a:lnTo>
                <a:lnTo>
                  <a:pt x="8410" y="11471"/>
                </a:lnTo>
                <a:lnTo>
                  <a:pt x="8108" y="11471"/>
                </a:lnTo>
                <a:lnTo>
                  <a:pt x="7807" y="11428"/>
                </a:lnTo>
                <a:lnTo>
                  <a:pt x="7505" y="11342"/>
                </a:lnTo>
                <a:lnTo>
                  <a:pt x="7203" y="11213"/>
                </a:lnTo>
                <a:lnTo>
                  <a:pt x="6944" y="11083"/>
                </a:lnTo>
                <a:lnTo>
                  <a:pt x="6685" y="10954"/>
                </a:lnTo>
                <a:lnTo>
                  <a:pt x="6427" y="10781"/>
                </a:lnTo>
                <a:lnTo>
                  <a:pt x="6211" y="10566"/>
                </a:lnTo>
                <a:lnTo>
                  <a:pt x="6038" y="10350"/>
                </a:lnTo>
                <a:lnTo>
                  <a:pt x="5866" y="10091"/>
                </a:lnTo>
                <a:lnTo>
                  <a:pt x="5693" y="9876"/>
                </a:lnTo>
                <a:lnTo>
                  <a:pt x="5564" y="9574"/>
                </a:lnTo>
                <a:lnTo>
                  <a:pt x="5478" y="9315"/>
                </a:lnTo>
                <a:lnTo>
                  <a:pt x="5392" y="9013"/>
                </a:lnTo>
                <a:lnTo>
                  <a:pt x="5348" y="8711"/>
                </a:lnTo>
                <a:lnTo>
                  <a:pt x="5305" y="8366"/>
                </a:lnTo>
                <a:lnTo>
                  <a:pt x="5348" y="8064"/>
                </a:lnTo>
                <a:lnTo>
                  <a:pt x="5392" y="7763"/>
                </a:lnTo>
                <a:lnTo>
                  <a:pt x="5478" y="7461"/>
                </a:lnTo>
                <a:lnTo>
                  <a:pt x="5564" y="7202"/>
                </a:lnTo>
                <a:lnTo>
                  <a:pt x="5693" y="6900"/>
                </a:lnTo>
                <a:lnTo>
                  <a:pt x="5866" y="6641"/>
                </a:lnTo>
                <a:lnTo>
                  <a:pt x="6038" y="6426"/>
                </a:lnTo>
                <a:lnTo>
                  <a:pt x="6211" y="6210"/>
                </a:lnTo>
                <a:lnTo>
                  <a:pt x="6427" y="5994"/>
                </a:lnTo>
                <a:lnTo>
                  <a:pt x="6685" y="5822"/>
                </a:lnTo>
                <a:lnTo>
                  <a:pt x="6944" y="5649"/>
                </a:lnTo>
                <a:lnTo>
                  <a:pt x="7203" y="5520"/>
                </a:lnTo>
                <a:lnTo>
                  <a:pt x="7505" y="5434"/>
                </a:lnTo>
                <a:lnTo>
                  <a:pt x="7807" y="5348"/>
                </a:lnTo>
                <a:lnTo>
                  <a:pt x="8108" y="5304"/>
                </a:lnTo>
                <a:lnTo>
                  <a:pt x="8410" y="5304"/>
                </a:lnTo>
                <a:lnTo>
                  <a:pt x="8410" y="4011"/>
                </a:lnTo>
                <a:lnTo>
                  <a:pt x="8410" y="2631"/>
                </a:lnTo>
                <a:lnTo>
                  <a:pt x="8410" y="1337"/>
                </a:lnTo>
                <a:lnTo>
                  <a:pt x="84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23"/>
          <p:cNvSpPr/>
          <p:nvPr/>
        </p:nvSpPr>
        <p:spPr>
          <a:xfrm rot="5400000">
            <a:off x="8457600" y="1168200"/>
            <a:ext cx="12246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5400000">
            <a:off x="1239128" y="4502117"/>
            <a:ext cx="182708" cy="1111529"/>
            <a:chOff x="1292400" y="4140950"/>
            <a:chExt cx="115375" cy="701900"/>
          </a:xfrm>
        </p:grpSpPr>
        <p:sp>
          <p:nvSpPr>
            <p:cNvPr id="374" name="Google Shape;374;p23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23"/>
          <p:cNvSpPr/>
          <p:nvPr/>
        </p:nvSpPr>
        <p:spPr>
          <a:xfrm>
            <a:off x="181477" y="190965"/>
            <a:ext cx="766668" cy="766668"/>
          </a:xfrm>
          <a:custGeom>
            <a:rect b="b" l="l" r="r" t="t"/>
            <a:pathLst>
              <a:path extrusionOk="0" h="16346" w="16346">
                <a:moveTo>
                  <a:pt x="1" y="1"/>
                </a:moveTo>
                <a:lnTo>
                  <a:pt x="1" y="16345"/>
                </a:lnTo>
                <a:lnTo>
                  <a:pt x="163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type="title"/>
          </p:nvPr>
        </p:nvSpPr>
        <p:spPr>
          <a:xfrm>
            <a:off x="5310550" y="2087900"/>
            <a:ext cx="29133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5" name="Google Shape;385;p24"/>
          <p:cNvSpPr txBox="1"/>
          <p:nvPr>
            <p:ph hasCustomPrompt="1" idx="2" type="title"/>
          </p:nvPr>
        </p:nvSpPr>
        <p:spPr>
          <a:xfrm>
            <a:off x="6489850" y="806903"/>
            <a:ext cx="17340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5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6" name="Google Shape;386;p24"/>
          <p:cNvSpPr txBox="1"/>
          <p:nvPr>
            <p:ph idx="1" type="subTitle"/>
          </p:nvPr>
        </p:nvSpPr>
        <p:spPr>
          <a:xfrm>
            <a:off x="5667250" y="3407902"/>
            <a:ext cx="2556600" cy="5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7" name="Google Shape;387;p24"/>
          <p:cNvGrpSpPr/>
          <p:nvPr/>
        </p:nvGrpSpPr>
        <p:grpSpPr>
          <a:xfrm rot="5400000">
            <a:off x="1253203" y="-464403"/>
            <a:ext cx="182708" cy="1111529"/>
            <a:chOff x="1292400" y="4140950"/>
            <a:chExt cx="115375" cy="701900"/>
          </a:xfrm>
        </p:grpSpPr>
        <p:sp>
          <p:nvSpPr>
            <p:cNvPr id="388" name="Google Shape;388;p24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24"/>
          <p:cNvSpPr/>
          <p:nvPr/>
        </p:nvSpPr>
        <p:spPr>
          <a:xfrm>
            <a:off x="5488900" y="4561775"/>
            <a:ext cx="25566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1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9" name="Google Shape;399;p25"/>
          <p:cNvSpPr txBox="1"/>
          <p:nvPr>
            <p:ph idx="2" type="title"/>
          </p:nvPr>
        </p:nvSpPr>
        <p:spPr>
          <a:xfrm>
            <a:off x="5044850" y="1837225"/>
            <a:ext cx="2742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25"/>
          <p:cNvSpPr txBox="1"/>
          <p:nvPr>
            <p:ph idx="1" type="subTitle"/>
          </p:nvPr>
        </p:nvSpPr>
        <p:spPr>
          <a:xfrm>
            <a:off x="5044850" y="2324876"/>
            <a:ext cx="2742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5"/>
          <p:cNvSpPr/>
          <p:nvPr/>
        </p:nvSpPr>
        <p:spPr>
          <a:xfrm>
            <a:off x="720000" y="4561775"/>
            <a:ext cx="77043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5"/>
          <p:cNvGrpSpPr/>
          <p:nvPr/>
        </p:nvGrpSpPr>
        <p:grpSpPr>
          <a:xfrm flipH="1" rot="10800000">
            <a:off x="6676617" y="675362"/>
            <a:ext cx="1747385" cy="333426"/>
            <a:chOff x="6822300" y="3036450"/>
            <a:chExt cx="559575" cy="106775"/>
          </a:xfrm>
        </p:grpSpPr>
        <p:sp>
          <p:nvSpPr>
            <p:cNvPr id="403" name="Google Shape;403;p25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type="title"/>
          </p:nvPr>
        </p:nvSpPr>
        <p:spPr>
          <a:xfrm>
            <a:off x="2477550" y="1519100"/>
            <a:ext cx="33864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26"/>
          <p:cNvSpPr txBox="1"/>
          <p:nvPr>
            <p:ph idx="2" type="title"/>
          </p:nvPr>
        </p:nvSpPr>
        <p:spPr>
          <a:xfrm>
            <a:off x="2477767" y="3107550"/>
            <a:ext cx="33864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9" name="Google Shape;409;p26"/>
          <p:cNvSpPr txBox="1"/>
          <p:nvPr>
            <p:ph idx="1" type="subTitle"/>
          </p:nvPr>
        </p:nvSpPr>
        <p:spPr>
          <a:xfrm>
            <a:off x="2477900" y="3538475"/>
            <a:ext cx="56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0" name="Google Shape;410;p26"/>
          <p:cNvSpPr txBox="1"/>
          <p:nvPr>
            <p:ph idx="3" type="subTitle"/>
          </p:nvPr>
        </p:nvSpPr>
        <p:spPr>
          <a:xfrm>
            <a:off x="2477900" y="1948875"/>
            <a:ext cx="56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1" name="Google Shape;411;p26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12" name="Google Shape;412;p26"/>
          <p:cNvGrpSpPr/>
          <p:nvPr/>
        </p:nvGrpSpPr>
        <p:grpSpPr>
          <a:xfrm flipH="1" rot="5400000">
            <a:off x="7759892" y="1080312"/>
            <a:ext cx="1747385" cy="333426"/>
            <a:chOff x="6822300" y="3036450"/>
            <a:chExt cx="559575" cy="106775"/>
          </a:xfrm>
        </p:grpSpPr>
        <p:sp>
          <p:nvSpPr>
            <p:cNvPr id="413" name="Google Shape;413;p26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6"/>
          <p:cNvSpPr/>
          <p:nvPr/>
        </p:nvSpPr>
        <p:spPr>
          <a:xfrm>
            <a:off x="655075" y="4650774"/>
            <a:ext cx="12246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"/>
          <p:cNvSpPr/>
          <p:nvPr/>
        </p:nvSpPr>
        <p:spPr>
          <a:xfrm>
            <a:off x="7334100" y="4996324"/>
            <a:ext cx="1224600" cy="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26"/>
          <p:cNvGrpSpPr/>
          <p:nvPr/>
        </p:nvGrpSpPr>
        <p:grpSpPr>
          <a:xfrm>
            <a:off x="3" y="506572"/>
            <a:ext cx="182708" cy="1111529"/>
            <a:chOff x="1292400" y="4140950"/>
            <a:chExt cx="115375" cy="701900"/>
          </a:xfrm>
        </p:grpSpPr>
        <p:sp>
          <p:nvSpPr>
            <p:cNvPr id="419" name="Google Shape;419;p26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27"/>
          <p:cNvSpPr txBox="1"/>
          <p:nvPr>
            <p:ph idx="1" type="body"/>
          </p:nvPr>
        </p:nvSpPr>
        <p:spPr>
          <a:xfrm>
            <a:off x="1185750" y="1424100"/>
            <a:ext cx="41013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0" name="Google Shape;430;p27"/>
          <p:cNvSpPr/>
          <p:nvPr/>
        </p:nvSpPr>
        <p:spPr>
          <a:xfrm>
            <a:off x="4483088" y="4423636"/>
            <a:ext cx="808468" cy="787526"/>
          </a:xfrm>
          <a:custGeom>
            <a:rect b="b" l="l" r="r" t="t"/>
            <a:pathLst>
              <a:path extrusionOk="0" h="27601" w="28335">
                <a:moveTo>
                  <a:pt x="26221" y="0"/>
                </a:moveTo>
                <a:lnTo>
                  <a:pt x="1" y="27600"/>
                </a:lnTo>
                <a:lnTo>
                  <a:pt x="2114" y="27600"/>
                </a:lnTo>
                <a:lnTo>
                  <a:pt x="283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-668875" y="4513500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27"/>
          <p:cNvGrpSpPr/>
          <p:nvPr/>
        </p:nvGrpSpPr>
        <p:grpSpPr>
          <a:xfrm rot="-5400000">
            <a:off x="1184403" y="-464403"/>
            <a:ext cx="182708" cy="1111529"/>
            <a:chOff x="1292400" y="4140950"/>
            <a:chExt cx="115375" cy="701900"/>
          </a:xfrm>
        </p:grpSpPr>
        <p:sp>
          <p:nvSpPr>
            <p:cNvPr id="433" name="Google Shape;433;p27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6986788" y="4375356"/>
            <a:ext cx="1022893" cy="1278986"/>
            <a:chOff x="3998650" y="3088200"/>
            <a:chExt cx="676025" cy="845275"/>
          </a:xfrm>
        </p:grpSpPr>
        <p:sp>
          <p:nvSpPr>
            <p:cNvPr id="442" name="Google Shape;442;p27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0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7" name="Google Shape;447;p28"/>
          <p:cNvSpPr txBox="1"/>
          <p:nvPr>
            <p:ph idx="1" type="body"/>
          </p:nvPr>
        </p:nvSpPr>
        <p:spPr>
          <a:xfrm>
            <a:off x="957150" y="1253800"/>
            <a:ext cx="68685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448" name="Google Shape;448;p28"/>
          <p:cNvGrpSpPr/>
          <p:nvPr/>
        </p:nvGrpSpPr>
        <p:grpSpPr>
          <a:xfrm rot="5400000">
            <a:off x="1353703" y="4496372"/>
            <a:ext cx="182708" cy="1111529"/>
            <a:chOff x="1292400" y="4140950"/>
            <a:chExt cx="115375" cy="701900"/>
          </a:xfrm>
        </p:grpSpPr>
        <p:sp>
          <p:nvSpPr>
            <p:cNvPr id="449" name="Google Shape;449;p28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8"/>
          <p:cNvGrpSpPr/>
          <p:nvPr/>
        </p:nvGrpSpPr>
        <p:grpSpPr>
          <a:xfrm rot="5400000">
            <a:off x="7194099" y="3977547"/>
            <a:ext cx="235125" cy="1290909"/>
            <a:chOff x="2804075" y="2279600"/>
            <a:chExt cx="125100" cy="686800"/>
          </a:xfrm>
        </p:grpSpPr>
        <p:sp>
          <p:nvSpPr>
            <p:cNvPr id="458" name="Google Shape;458;p28"/>
            <p:cNvSpPr/>
            <p:nvPr/>
          </p:nvSpPr>
          <p:spPr>
            <a:xfrm>
              <a:off x="2822400" y="2279600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1769" y="1"/>
                  </a:moveTo>
                  <a:lnTo>
                    <a:pt x="1295" y="44"/>
                  </a:lnTo>
                  <a:lnTo>
                    <a:pt x="820" y="173"/>
                  </a:lnTo>
                  <a:lnTo>
                    <a:pt x="389" y="389"/>
                  </a:lnTo>
                  <a:lnTo>
                    <a:pt x="173" y="561"/>
                  </a:lnTo>
                  <a:lnTo>
                    <a:pt x="1" y="734"/>
                  </a:lnTo>
                  <a:lnTo>
                    <a:pt x="3537" y="4270"/>
                  </a:lnTo>
                  <a:lnTo>
                    <a:pt x="3710" y="4055"/>
                  </a:lnTo>
                  <a:lnTo>
                    <a:pt x="3839" y="3882"/>
                  </a:lnTo>
                  <a:lnTo>
                    <a:pt x="4055" y="3451"/>
                  </a:lnTo>
                  <a:lnTo>
                    <a:pt x="4227" y="2977"/>
                  </a:lnTo>
                  <a:lnTo>
                    <a:pt x="4270" y="2502"/>
                  </a:lnTo>
                  <a:lnTo>
                    <a:pt x="4227" y="2028"/>
                  </a:lnTo>
                  <a:lnTo>
                    <a:pt x="4055" y="1553"/>
                  </a:lnTo>
                  <a:lnTo>
                    <a:pt x="3839" y="1122"/>
                  </a:lnTo>
                  <a:lnTo>
                    <a:pt x="3710" y="906"/>
                  </a:lnTo>
                  <a:lnTo>
                    <a:pt x="3537" y="734"/>
                  </a:lnTo>
                  <a:lnTo>
                    <a:pt x="3322" y="561"/>
                  </a:lnTo>
                  <a:lnTo>
                    <a:pt x="3149" y="389"/>
                  </a:lnTo>
                  <a:lnTo>
                    <a:pt x="2718" y="173"/>
                  </a:lnTo>
                  <a:lnTo>
                    <a:pt x="2244" y="4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2822400" y="24197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1769" y="0"/>
                  </a:moveTo>
                  <a:lnTo>
                    <a:pt x="1295" y="43"/>
                  </a:lnTo>
                  <a:lnTo>
                    <a:pt x="820" y="173"/>
                  </a:lnTo>
                  <a:lnTo>
                    <a:pt x="389" y="431"/>
                  </a:lnTo>
                  <a:lnTo>
                    <a:pt x="173" y="561"/>
                  </a:lnTo>
                  <a:lnTo>
                    <a:pt x="1" y="733"/>
                  </a:lnTo>
                  <a:lnTo>
                    <a:pt x="3537" y="4270"/>
                  </a:lnTo>
                  <a:lnTo>
                    <a:pt x="3710" y="4097"/>
                  </a:lnTo>
                  <a:lnTo>
                    <a:pt x="3839" y="3881"/>
                  </a:lnTo>
                  <a:lnTo>
                    <a:pt x="4055" y="3450"/>
                  </a:lnTo>
                  <a:lnTo>
                    <a:pt x="4227" y="2976"/>
                  </a:lnTo>
                  <a:lnTo>
                    <a:pt x="4270" y="2501"/>
                  </a:lnTo>
                  <a:lnTo>
                    <a:pt x="4227" y="2027"/>
                  </a:lnTo>
                  <a:lnTo>
                    <a:pt x="4055" y="1553"/>
                  </a:lnTo>
                  <a:lnTo>
                    <a:pt x="3839" y="1121"/>
                  </a:lnTo>
                  <a:lnTo>
                    <a:pt x="3710" y="949"/>
                  </a:lnTo>
                  <a:lnTo>
                    <a:pt x="3537" y="733"/>
                  </a:lnTo>
                  <a:lnTo>
                    <a:pt x="3322" y="561"/>
                  </a:lnTo>
                  <a:lnTo>
                    <a:pt x="3149" y="431"/>
                  </a:lnTo>
                  <a:lnTo>
                    <a:pt x="2718" y="173"/>
                  </a:lnTo>
                  <a:lnTo>
                    <a:pt x="2244" y="4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2822400" y="2561000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1769" y="1"/>
                  </a:moveTo>
                  <a:lnTo>
                    <a:pt x="1295" y="44"/>
                  </a:lnTo>
                  <a:lnTo>
                    <a:pt x="820" y="173"/>
                  </a:lnTo>
                  <a:lnTo>
                    <a:pt x="389" y="389"/>
                  </a:lnTo>
                  <a:lnTo>
                    <a:pt x="173" y="561"/>
                  </a:lnTo>
                  <a:lnTo>
                    <a:pt x="1" y="734"/>
                  </a:lnTo>
                  <a:lnTo>
                    <a:pt x="3537" y="4270"/>
                  </a:lnTo>
                  <a:lnTo>
                    <a:pt x="3710" y="4054"/>
                  </a:lnTo>
                  <a:lnTo>
                    <a:pt x="3839" y="3839"/>
                  </a:lnTo>
                  <a:lnTo>
                    <a:pt x="4055" y="3407"/>
                  </a:lnTo>
                  <a:lnTo>
                    <a:pt x="4227" y="2976"/>
                  </a:lnTo>
                  <a:lnTo>
                    <a:pt x="4270" y="2502"/>
                  </a:lnTo>
                  <a:lnTo>
                    <a:pt x="4227" y="1984"/>
                  </a:lnTo>
                  <a:lnTo>
                    <a:pt x="4055" y="1553"/>
                  </a:lnTo>
                  <a:lnTo>
                    <a:pt x="3839" y="1122"/>
                  </a:lnTo>
                  <a:lnTo>
                    <a:pt x="3710" y="906"/>
                  </a:lnTo>
                  <a:lnTo>
                    <a:pt x="3537" y="734"/>
                  </a:lnTo>
                  <a:lnTo>
                    <a:pt x="3322" y="561"/>
                  </a:lnTo>
                  <a:lnTo>
                    <a:pt x="3149" y="389"/>
                  </a:lnTo>
                  <a:lnTo>
                    <a:pt x="2718" y="173"/>
                  </a:lnTo>
                  <a:lnTo>
                    <a:pt x="2244" y="4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2822400" y="2701150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1769" y="1"/>
                  </a:moveTo>
                  <a:lnTo>
                    <a:pt x="1295" y="44"/>
                  </a:lnTo>
                  <a:lnTo>
                    <a:pt x="820" y="173"/>
                  </a:lnTo>
                  <a:lnTo>
                    <a:pt x="389" y="432"/>
                  </a:lnTo>
                  <a:lnTo>
                    <a:pt x="173" y="561"/>
                  </a:lnTo>
                  <a:lnTo>
                    <a:pt x="1" y="734"/>
                  </a:lnTo>
                  <a:lnTo>
                    <a:pt x="3537" y="4270"/>
                  </a:lnTo>
                  <a:lnTo>
                    <a:pt x="3710" y="4098"/>
                  </a:lnTo>
                  <a:lnTo>
                    <a:pt x="3839" y="3882"/>
                  </a:lnTo>
                  <a:lnTo>
                    <a:pt x="4055" y="3451"/>
                  </a:lnTo>
                  <a:lnTo>
                    <a:pt x="4227" y="2976"/>
                  </a:lnTo>
                  <a:lnTo>
                    <a:pt x="4270" y="2502"/>
                  </a:lnTo>
                  <a:lnTo>
                    <a:pt x="4227" y="2028"/>
                  </a:lnTo>
                  <a:lnTo>
                    <a:pt x="4055" y="1553"/>
                  </a:lnTo>
                  <a:lnTo>
                    <a:pt x="3839" y="1122"/>
                  </a:lnTo>
                  <a:lnTo>
                    <a:pt x="3710" y="906"/>
                  </a:lnTo>
                  <a:lnTo>
                    <a:pt x="3537" y="734"/>
                  </a:lnTo>
                  <a:lnTo>
                    <a:pt x="3322" y="561"/>
                  </a:lnTo>
                  <a:lnTo>
                    <a:pt x="3149" y="432"/>
                  </a:lnTo>
                  <a:lnTo>
                    <a:pt x="2718" y="173"/>
                  </a:lnTo>
                  <a:lnTo>
                    <a:pt x="2244" y="4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2822400" y="284132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1769" y="0"/>
                  </a:moveTo>
                  <a:lnTo>
                    <a:pt x="1295" y="43"/>
                  </a:lnTo>
                  <a:lnTo>
                    <a:pt x="820" y="216"/>
                  </a:lnTo>
                  <a:lnTo>
                    <a:pt x="389" y="431"/>
                  </a:lnTo>
                  <a:lnTo>
                    <a:pt x="173" y="561"/>
                  </a:lnTo>
                  <a:lnTo>
                    <a:pt x="1" y="733"/>
                  </a:lnTo>
                  <a:lnTo>
                    <a:pt x="3537" y="4270"/>
                  </a:lnTo>
                  <a:lnTo>
                    <a:pt x="3710" y="4097"/>
                  </a:lnTo>
                  <a:lnTo>
                    <a:pt x="3839" y="3881"/>
                  </a:lnTo>
                  <a:lnTo>
                    <a:pt x="4055" y="3450"/>
                  </a:lnTo>
                  <a:lnTo>
                    <a:pt x="4227" y="2976"/>
                  </a:lnTo>
                  <a:lnTo>
                    <a:pt x="4270" y="2501"/>
                  </a:lnTo>
                  <a:lnTo>
                    <a:pt x="4227" y="2027"/>
                  </a:lnTo>
                  <a:lnTo>
                    <a:pt x="4055" y="1596"/>
                  </a:lnTo>
                  <a:lnTo>
                    <a:pt x="3839" y="1121"/>
                  </a:lnTo>
                  <a:lnTo>
                    <a:pt x="3710" y="949"/>
                  </a:lnTo>
                  <a:lnTo>
                    <a:pt x="3537" y="733"/>
                  </a:lnTo>
                  <a:lnTo>
                    <a:pt x="3322" y="561"/>
                  </a:lnTo>
                  <a:lnTo>
                    <a:pt x="3149" y="431"/>
                  </a:lnTo>
                  <a:lnTo>
                    <a:pt x="2718" y="216"/>
                  </a:lnTo>
                  <a:lnTo>
                    <a:pt x="2244" y="4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2804075" y="2297925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734" y="1"/>
                  </a:moveTo>
                  <a:lnTo>
                    <a:pt x="561" y="173"/>
                  </a:lnTo>
                  <a:lnTo>
                    <a:pt x="389" y="389"/>
                  </a:lnTo>
                  <a:lnTo>
                    <a:pt x="173" y="820"/>
                  </a:lnTo>
                  <a:lnTo>
                    <a:pt x="44" y="1295"/>
                  </a:lnTo>
                  <a:lnTo>
                    <a:pt x="1" y="1769"/>
                  </a:lnTo>
                  <a:lnTo>
                    <a:pt x="44" y="2244"/>
                  </a:lnTo>
                  <a:lnTo>
                    <a:pt x="173" y="2718"/>
                  </a:lnTo>
                  <a:lnTo>
                    <a:pt x="389" y="3149"/>
                  </a:lnTo>
                  <a:lnTo>
                    <a:pt x="561" y="3322"/>
                  </a:lnTo>
                  <a:lnTo>
                    <a:pt x="734" y="3537"/>
                  </a:lnTo>
                  <a:lnTo>
                    <a:pt x="906" y="3710"/>
                  </a:lnTo>
                  <a:lnTo>
                    <a:pt x="1122" y="3839"/>
                  </a:lnTo>
                  <a:lnTo>
                    <a:pt x="1553" y="4098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8"/>
                  </a:lnTo>
                  <a:lnTo>
                    <a:pt x="3882" y="3839"/>
                  </a:lnTo>
                  <a:lnTo>
                    <a:pt x="4055" y="3710"/>
                  </a:lnTo>
                  <a:lnTo>
                    <a:pt x="4270" y="353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2804075" y="2438100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734" y="0"/>
                  </a:moveTo>
                  <a:lnTo>
                    <a:pt x="561" y="216"/>
                  </a:lnTo>
                  <a:lnTo>
                    <a:pt x="389" y="388"/>
                  </a:lnTo>
                  <a:lnTo>
                    <a:pt x="173" y="820"/>
                  </a:lnTo>
                  <a:lnTo>
                    <a:pt x="44" y="1294"/>
                  </a:lnTo>
                  <a:lnTo>
                    <a:pt x="1" y="1768"/>
                  </a:lnTo>
                  <a:lnTo>
                    <a:pt x="44" y="2243"/>
                  </a:lnTo>
                  <a:lnTo>
                    <a:pt x="173" y="2717"/>
                  </a:lnTo>
                  <a:lnTo>
                    <a:pt x="389" y="3148"/>
                  </a:lnTo>
                  <a:lnTo>
                    <a:pt x="561" y="3364"/>
                  </a:lnTo>
                  <a:lnTo>
                    <a:pt x="734" y="3537"/>
                  </a:lnTo>
                  <a:lnTo>
                    <a:pt x="906" y="3709"/>
                  </a:lnTo>
                  <a:lnTo>
                    <a:pt x="1122" y="3882"/>
                  </a:lnTo>
                  <a:lnTo>
                    <a:pt x="1553" y="4097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7"/>
                  </a:lnTo>
                  <a:lnTo>
                    <a:pt x="3882" y="3882"/>
                  </a:lnTo>
                  <a:lnTo>
                    <a:pt x="4055" y="3709"/>
                  </a:lnTo>
                  <a:lnTo>
                    <a:pt x="4270" y="3537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2804075" y="2579325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734" y="1"/>
                  </a:moveTo>
                  <a:lnTo>
                    <a:pt x="561" y="173"/>
                  </a:lnTo>
                  <a:lnTo>
                    <a:pt x="389" y="389"/>
                  </a:lnTo>
                  <a:lnTo>
                    <a:pt x="173" y="820"/>
                  </a:lnTo>
                  <a:lnTo>
                    <a:pt x="44" y="1251"/>
                  </a:lnTo>
                  <a:lnTo>
                    <a:pt x="1" y="1769"/>
                  </a:lnTo>
                  <a:lnTo>
                    <a:pt x="44" y="2243"/>
                  </a:lnTo>
                  <a:lnTo>
                    <a:pt x="173" y="2674"/>
                  </a:lnTo>
                  <a:lnTo>
                    <a:pt x="389" y="3106"/>
                  </a:lnTo>
                  <a:lnTo>
                    <a:pt x="561" y="3321"/>
                  </a:lnTo>
                  <a:lnTo>
                    <a:pt x="734" y="3537"/>
                  </a:lnTo>
                  <a:lnTo>
                    <a:pt x="906" y="3709"/>
                  </a:lnTo>
                  <a:lnTo>
                    <a:pt x="1122" y="3839"/>
                  </a:lnTo>
                  <a:lnTo>
                    <a:pt x="1553" y="4054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54"/>
                  </a:lnTo>
                  <a:lnTo>
                    <a:pt x="3882" y="3839"/>
                  </a:lnTo>
                  <a:lnTo>
                    <a:pt x="4055" y="3709"/>
                  </a:lnTo>
                  <a:lnTo>
                    <a:pt x="4270" y="353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2804075" y="2719475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734" y="1"/>
                  </a:moveTo>
                  <a:lnTo>
                    <a:pt x="561" y="173"/>
                  </a:lnTo>
                  <a:lnTo>
                    <a:pt x="389" y="389"/>
                  </a:lnTo>
                  <a:lnTo>
                    <a:pt x="173" y="820"/>
                  </a:lnTo>
                  <a:lnTo>
                    <a:pt x="44" y="1295"/>
                  </a:lnTo>
                  <a:lnTo>
                    <a:pt x="1" y="1769"/>
                  </a:lnTo>
                  <a:lnTo>
                    <a:pt x="44" y="2243"/>
                  </a:lnTo>
                  <a:lnTo>
                    <a:pt x="173" y="2718"/>
                  </a:lnTo>
                  <a:lnTo>
                    <a:pt x="389" y="3149"/>
                  </a:lnTo>
                  <a:lnTo>
                    <a:pt x="561" y="3365"/>
                  </a:lnTo>
                  <a:lnTo>
                    <a:pt x="734" y="3537"/>
                  </a:lnTo>
                  <a:lnTo>
                    <a:pt x="906" y="3710"/>
                  </a:lnTo>
                  <a:lnTo>
                    <a:pt x="1122" y="3839"/>
                  </a:lnTo>
                  <a:lnTo>
                    <a:pt x="1553" y="4098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8"/>
                  </a:lnTo>
                  <a:lnTo>
                    <a:pt x="3882" y="3839"/>
                  </a:lnTo>
                  <a:lnTo>
                    <a:pt x="4055" y="3710"/>
                  </a:lnTo>
                  <a:lnTo>
                    <a:pt x="4270" y="353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2804075" y="2859650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734" y="0"/>
                  </a:moveTo>
                  <a:lnTo>
                    <a:pt x="561" y="216"/>
                  </a:lnTo>
                  <a:lnTo>
                    <a:pt x="389" y="388"/>
                  </a:lnTo>
                  <a:lnTo>
                    <a:pt x="173" y="863"/>
                  </a:lnTo>
                  <a:lnTo>
                    <a:pt x="44" y="1294"/>
                  </a:lnTo>
                  <a:lnTo>
                    <a:pt x="1" y="1768"/>
                  </a:lnTo>
                  <a:lnTo>
                    <a:pt x="44" y="2243"/>
                  </a:lnTo>
                  <a:lnTo>
                    <a:pt x="173" y="2717"/>
                  </a:lnTo>
                  <a:lnTo>
                    <a:pt x="389" y="3148"/>
                  </a:lnTo>
                  <a:lnTo>
                    <a:pt x="561" y="3364"/>
                  </a:lnTo>
                  <a:lnTo>
                    <a:pt x="734" y="3537"/>
                  </a:lnTo>
                  <a:lnTo>
                    <a:pt x="906" y="3709"/>
                  </a:lnTo>
                  <a:lnTo>
                    <a:pt x="1122" y="3882"/>
                  </a:lnTo>
                  <a:lnTo>
                    <a:pt x="1553" y="4097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7"/>
                  </a:lnTo>
                  <a:lnTo>
                    <a:pt x="3882" y="3882"/>
                  </a:lnTo>
                  <a:lnTo>
                    <a:pt x="4055" y="3709"/>
                  </a:lnTo>
                  <a:lnTo>
                    <a:pt x="4270" y="3537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0" name="Google Shape;470;p29"/>
          <p:cNvSpPr txBox="1"/>
          <p:nvPr>
            <p:ph idx="2" type="title"/>
          </p:nvPr>
        </p:nvSpPr>
        <p:spPr>
          <a:xfrm>
            <a:off x="937700" y="2967574"/>
            <a:ext cx="2175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" name="Google Shape;471;p29"/>
          <p:cNvSpPr txBox="1"/>
          <p:nvPr>
            <p:ph idx="1" type="subTitle"/>
          </p:nvPr>
        </p:nvSpPr>
        <p:spPr>
          <a:xfrm>
            <a:off x="937700" y="3421175"/>
            <a:ext cx="2175300" cy="7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29"/>
          <p:cNvSpPr txBox="1"/>
          <p:nvPr>
            <p:ph idx="3" type="title"/>
          </p:nvPr>
        </p:nvSpPr>
        <p:spPr>
          <a:xfrm>
            <a:off x="3484424" y="2967574"/>
            <a:ext cx="2175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3" name="Google Shape;473;p29"/>
          <p:cNvSpPr txBox="1"/>
          <p:nvPr>
            <p:ph idx="4" type="subTitle"/>
          </p:nvPr>
        </p:nvSpPr>
        <p:spPr>
          <a:xfrm>
            <a:off x="3484422" y="3421175"/>
            <a:ext cx="2175300" cy="7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9"/>
          <p:cNvSpPr txBox="1"/>
          <p:nvPr>
            <p:ph idx="5" type="title"/>
          </p:nvPr>
        </p:nvSpPr>
        <p:spPr>
          <a:xfrm>
            <a:off x="6031149" y="2967574"/>
            <a:ext cx="2175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5" name="Google Shape;475;p29"/>
          <p:cNvSpPr txBox="1"/>
          <p:nvPr>
            <p:ph idx="6" type="subTitle"/>
          </p:nvPr>
        </p:nvSpPr>
        <p:spPr>
          <a:xfrm>
            <a:off x="6031150" y="3421175"/>
            <a:ext cx="2175300" cy="7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6" name="Google Shape;476;p29"/>
          <p:cNvGrpSpPr/>
          <p:nvPr/>
        </p:nvGrpSpPr>
        <p:grpSpPr>
          <a:xfrm>
            <a:off x="6676617" y="675362"/>
            <a:ext cx="1747385" cy="333426"/>
            <a:chOff x="6822300" y="3036450"/>
            <a:chExt cx="559575" cy="106775"/>
          </a:xfrm>
        </p:grpSpPr>
        <p:sp>
          <p:nvSpPr>
            <p:cNvPr id="477" name="Google Shape;477;p29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29"/>
          <p:cNvGrpSpPr/>
          <p:nvPr/>
        </p:nvGrpSpPr>
        <p:grpSpPr>
          <a:xfrm flipH="1" rot="10800000">
            <a:off x="719992" y="675362"/>
            <a:ext cx="1747385" cy="333426"/>
            <a:chOff x="6822300" y="3036450"/>
            <a:chExt cx="559575" cy="106775"/>
          </a:xfrm>
        </p:grpSpPr>
        <p:sp>
          <p:nvSpPr>
            <p:cNvPr id="481" name="Google Shape;481;p29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29"/>
          <p:cNvSpPr/>
          <p:nvPr/>
        </p:nvSpPr>
        <p:spPr>
          <a:xfrm>
            <a:off x="720000" y="4561775"/>
            <a:ext cx="77043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"/>
          <p:cNvSpPr txBox="1"/>
          <p:nvPr>
            <p:ph type="title"/>
          </p:nvPr>
        </p:nvSpPr>
        <p:spPr>
          <a:xfrm>
            <a:off x="720000" y="1510973"/>
            <a:ext cx="29037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7" name="Google Shape;487;p30"/>
          <p:cNvSpPr txBox="1"/>
          <p:nvPr>
            <p:ph idx="1" type="subTitle"/>
          </p:nvPr>
        </p:nvSpPr>
        <p:spPr>
          <a:xfrm>
            <a:off x="720000" y="2691425"/>
            <a:ext cx="3572400" cy="9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30"/>
          <p:cNvSpPr/>
          <p:nvPr/>
        </p:nvSpPr>
        <p:spPr>
          <a:xfrm>
            <a:off x="720000" y="4561775"/>
            <a:ext cx="77043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6524962" y="629994"/>
            <a:ext cx="1297968" cy="1623013"/>
            <a:chOff x="3998650" y="3088200"/>
            <a:chExt cx="676025" cy="845275"/>
          </a:xfrm>
        </p:grpSpPr>
        <p:sp>
          <p:nvSpPr>
            <p:cNvPr id="490" name="Google Shape;490;p30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0"/>
          <p:cNvGrpSpPr/>
          <p:nvPr/>
        </p:nvGrpSpPr>
        <p:grpSpPr>
          <a:xfrm flipH="1" rot="10800000">
            <a:off x="872392" y="675362"/>
            <a:ext cx="1747385" cy="333426"/>
            <a:chOff x="6822300" y="3036450"/>
            <a:chExt cx="559575" cy="106775"/>
          </a:xfrm>
        </p:grpSpPr>
        <p:sp>
          <p:nvSpPr>
            <p:cNvPr id="494" name="Google Shape;494;p30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205879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7256974" y="631790"/>
            <a:ext cx="11115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 rot="5400000">
            <a:off x="7721378" y="4496372"/>
            <a:ext cx="182708" cy="1111529"/>
            <a:chOff x="1292400" y="4140950"/>
            <a:chExt cx="115375" cy="701900"/>
          </a:xfrm>
        </p:grpSpPr>
        <p:sp>
          <p:nvSpPr>
            <p:cNvPr id="31" name="Google Shape;31;p4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/>
          <p:nvPr>
            <p:ph type="title"/>
          </p:nvPr>
        </p:nvSpPr>
        <p:spPr>
          <a:xfrm>
            <a:off x="4391775" y="1872008"/>
            <a:ext cx="379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9" name="Google Shape;499;p31"/>
          <p:cNvSpPr txBox="1"/>
          <p:nvPr>
            <p:ph idx="1" type="subTitle"/>
          </p:nvPr>
        </p:nvSpPr>
        <p:spPr>
          <a:xfrm>
            <a:off x="4640250" y="2455650"/>
            <a:ext cx="3543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31"/>
          <p:cNvSpPr/>
          <p:nvPr/>
        </p:nvSpPr>
        <p:spPr>
          <a:xfrm>
            <a:off x="720000" y="4561775"/>
            <a:ext cx="77043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31"/>
          <p:cNvGrpSpPr/>
          <p:nvPr/>
        </p:nvGrpSpPr>
        <p:grpSpPr>
          <a:xfrm flipH="1" rot="10800000">
            <a:off x="6676617" y="675362"/>
            <a:ext cx="1747385" cy="333426"/>
            <a:chOff x="6822300" y="3036450"/>
            <a:chExt cx="559575" cy="106775"/>
          </a:xfrm>
        </p:grpSpPr>
        <p:sp>
          <p:nvSpPr>
            <p:cNvPr id="502" name="Google Shape;502;p31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1"/>
          <p:cNvGrpSpPr/>
          <p:nvPr/>
        </p:nvGrpSpPr>
        <p:grpSpPr>
          <a:xfrm>
            <a:off x="720012" y="333869"/>
            <a:ext cx="1297968" cy="1623013"/>
            <a:chOff x="3998650" y="3088200"/>
            <a:chExt cx="676025" cy="845275"/>
          </a:xfrm>
        </p:grpSpPr>
        <p:sp>
          <p:nvSpPr>
            <p:cNvPr id="506" name="Google Shape;506;p31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/>
          <p:nvPr>
            <p:ph type="title"/>
          </p:nvPr>
        </p:nvSpPr>
        <p:spPr>
          <a:xfrm>
            <a:off x="872400" y="2255458"/>
            <a:ext cx="35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1" name="Google Shape;511;p32"/>
          <p:cNvSpPr txBox="1"/>
          <p:nvPr>
            <p:ph idx="1" type="subTitle"/>
          </p:nvPr>
        </p:nvSpPr>
        <p:spPr>
          <a:xfrm>
            <a:off x="872400" y="2855253"/>
            <a:ext cx="3527100" cy="9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2" name="Google Shape;512;p32"/>
          <p:cNvGrpSpPr/>
          <p:nvPr/>
        </p:nvGrpSpPr>
        <p:grpSpPr>
          <a:xfrm flipH="1" rot="10800000">
            <a:off x="719992" y="675362"/>
            <a:ext cx="1747385" cy="333426"/>
            <a:chOff x="6822300" y="3036450"/>
            <a:chExt cx="559575" cy="106775"/>
          </a:xfrm>
        </p:grpSpPr>
        <p:sp>
          <p:nvSpPr>
            <p:cNvPr id="513" name="Google Shape;513;p32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2"/>
          <p:cNvSpPr/>
          <p:nvPr/>
        </p:nvSpPr>
        <p:spPr>
          <a:xfrm>
            <a:off x="720000" y="4561775"/>
            <a:ext cx="77043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2"/>
          <p:cNvGrpSpPr/>
          <p:nvPr/>
        </p:nvGrpSpPr>
        <p:grpSpPr>
          <a:xfrm rot="5400000">
            <a:off x="6963512" y="467469"/>
            <a:ext cx="1297968" cy="1623013"/>
            <a:chOff x="3998650" y="3088200"/>
            <a:chExt cx="676025" cy="845275"/>
          </a:xfrm>
        </p:grpSpPr>
        <p:sp>
          <p:nvSpPr>
            <p:cNvPr id="518" name="Google Shape;518;p32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title"/>
          </p:nvPr>
        </p:nvSpPr>
        <p:spPr>
          <a:xfrm>
            <a:off x="720000" y="620000"/>
            <a:ext cx="42132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>
            <a:off x="720000" y="1593625"/>
            <a:ext cx="42132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4" name="Google Shape;524;p33"/>
          <p:cNvGrpSpPr/>
          <p:nvPr/>
        </p:nvGrpSpPr>
        <p:grpSpPr>
          <a:xfrm>
            <a:off x="3" y="4031972"/>
            <a:ext cx="182708" cy="1111529"/>
            <a:chOff x="1292400" y="4140950"/>
            <a:chExt cx="115375" cy="701900"/>
          </a:xfrm>
        </p:grpSpPr>
        <p:sp>
          <p:nvSpPr>
            <p:cNvPr id="525" name="Google Shape;525;p33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3"/>
          <p:cNvGrpSpPr/>
          <p:nvPr/>
        </p:nvGrpSpPr>
        <p:grpSpPr>
          <a:xfrm>
            <a:off x="8557330" y="858479"/>
            <a:ext cx="307020" cy="1685613"/>
            <a:chOff x="2804075" y="2279600"/>
            <a:chExt cx="125100" cy="686800"/>
          </a:xfrm>
        </p:grpSpPr>
        <p:sp>
          <p:nvSpPr>
            <p:cNvPr id="534" name="Google Shape;534;p33"/>
            <p:cNvSpPr/>
            <p:nvPr/>
          </p:nvSpPr>
          <p:spPr>
            <a:xfrm>
              <a:off x="2822400" y="2279600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1769" y="1"/>
                  </a:moveTo>
                  <a:lnTo>
                    <a:pt x="1295" y="44"/>
                  </a:lnTo>
                  <a:lnTo>
                    <a:pt x="820" y="173"/>
                  </a:lnTo>
                  <a:lnTo>
                    <a:pt x="389" y="389"/>
                  </a:lnTo>
                  <a:lnTo>
                    <a:pt x="173" y="561"/>
                  </a:lnTo>
                  <a:lnTo>
                    <a:pt x="1" y="734"/>
                  </a:lnTo>
                  <a:lnTo>
                    <a:pt x="3537" y="4270"/>
                  </a:lnTo>
                  <a:lnTo>
                    <a:pt x="3710" y="4055"/>
                  </a:lnTo>
                  <a:lnTo>
                    <a:pt x="3839" y="3882"/>
                  </a:lnTo>
                  <a:lnTo>
                    <a:pt x="4055" y="3451"/>
                  </a:lnTo>
                  <a:lnTo>
                    <a:pt x="4227" y="2977"/>
                  </a:lnTo>
                  <a:lnTo>
                    <a:pt x="4270" y="2502"/>
                  </a:lnTo>
                  <a:lnTo>
                    <a:pt x="4227" y="2028"/>
                  </a:lnTo>
                  <a:lnTo>
                    <a:pt x="4055" y="1553"/>
                  </a:lnTo>
                  <a:lnTo>
                    <a:pt x="3839" y="1122"/>
                  </a:lnTo>
                  <a:lnTo>
                    <a:pt x="3710" y="906"/>
                  </a:lnTo>
                  <a:lnTo>
                    <a:pt x="3537" y="734"/>
                  </a:lnTo>
                  <a:lnTo>
                    <a:pt x="3322" y="561"/>
                  </a:lnTo>
                  <a:lnTo>
                    <a:pt x="3149" y="389"/>
                  </a:lnTo>
                  <a:lnTo>
                    <a:pt x="2718" y="173"/>
                  </a:lnTo>
                  <a:lnTo>
                    <a:pt x="2244" y="4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2822400" y="24197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1769" y="0"/>
                  </a:moveTo>
                  <a:lnTo>
                    <a:pt x="1295" y="43"/>
                  </a:lnTo>
                  <a:lnTo>
                    <a:pt x="820" y="173"/>
                  </a:lnTo>
                  <a:lnTo>
                    <a:pt x="389" y="431"/>
                  </a:lnTo>
                  <a:lnTo>
                    <a:pt x="173" y="561"/>
                  </a:lnTo>
                  <a:lnTo>
                    <a:pt x="1" y="733"/>
                  </a:lnTo>
                  <a:lnTo>
                    <a:pt x="3537" y="4270"/>
                  </a:lnTo>
                  <a:lnTo>
                    <a:pt x="3710" y="4097"/>
                  </a:lnTo>
                  <a:lnTo>
                    <a:pt x="3839" y="3881"/>
                  </a:lnTo>
                  <a:lnTo>
                    <a:pt x="4055" y="3450"/>
                  </a:lnTo>
                  <a:lnTo>
                    <a:pt x="4227" y="2976"/>
                  </a:lnTo>
                  <a:lnTo>
                    <a:pt x="4270" y="2501"/>
                  </a:lnTo>
                  <a:lnTo>
                    <a:pt x="4227" y="2027"/>
                  </a:lnTo>
                  <a:lnTo>
                    <a:pt x="4055" y="1553"/>
                  </a:lnTo>
                  <a:lnTo>
                    <a:pt x="3839" y="1121"/>
                  </a:lnTo>
                  <a:lnTo>
                    <a:pt x="3710" y="949"/>
                  </a:lnTo>
                  <a:lnTo>
                    <a:pt x="3537" y="733"/>
                  </a:lnTo>
                  <a:lnTo>
                    <a:pt x="3322" y="561"/>
                  </a:lnTo>
                  <a:lnTo>
                    <a:pt x="3149" y="431"/>
                  </a:lnTo>
                  <a:lnTo>
                    <a:pt x="2718" y="173"/>
                  </a:lnTo>
                  <a:lnTo>
                    <a:pt x="2244" y="4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822400" y="2561000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1769" y="1"/>
                  </a:moveTo>
                  <a:lnTo>
                    <a:pt x="1295" y="44"/>
                  </a:lnTo>
                  <a:lnTo>
                    <a:pt x="820" y="173"/>
                  </a:lnTo>
                  <a:lnTo>
                    <a:pt x="389" y="389"/>
                  </a:lnTo>
                  <a:lnTo>
                    <a:pt x="173" y="561"/>
                  </a:lnTo>
                  <a:lnTo>
                    <a:pt x="1" y="734"/>
                  </a:lnTo>
                  <a:lnTo>
                    <a:pt x="3537" y="4270"/>
                  </a:lnTo>
                  <a:lnTo>
                    <a:pt x="3710" y="4054"/>
                  </a:lnTo>
                  <a:lnTo>
                    <a:pt x="3839" y="3839"/>
                  </a:lnTo>
                  <a:lnTo>
                    <a:pt x="4055" y="3407"/>
                  </a:lnTo>
                  <a:lnTo>
                    <a:pt x="4227" y="2976"/>
                  </a:lnTo>
                  <a:lnTo>
                    <a:pt x="4270" y="2502"/>
                  </a:lnTo>
                  <a:lnTo>
                    <a:pt x="4227" y="1984"/>
                  </a:lnTo>
                  <a:lnTo>
                    <a:pt x="4055" y="1553"/>
                  </a:lnTo>
                  <a:lnTo>
                    <a:pt x="3839" y="1122"/>
                  </a:lnTo>
                  <a:lnTo>
                    <a:pt x="3710" y="906"/>
                  </a:lnTo>
                  <a:lnTo>
                    <a:pt x="3537" y="734"/>
                  </a:lnTo>
                  <a:lnTo>
                    <a:pt x="3322" y="561"/>
                  </a:lnTo>
                  <a:lnTo>
                    <a:pt x="3149" y="389"/>
                  </a:lnTo>
                  <a:lnTo>
                    <a:pt x="2718" y="173"/>
                  </a:lnTo>
                  <a:lnTo>
                    <a:pt x="2244" y="4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2822400" y="2701150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1769" y="1"/>
                  </a:moveTo>
                  <a:lnTo>
                    <a:pt x="1295" y="44"/>
                  </a:lnTo>
                  <a:lnTo>
                    <a:pt x="820" y="173"/>
                  </a:lnTo>
                  <a:lnTo>
                    <a:pt x="389" y="432"/>
                  </a:lnTo>
                  <a:lnTo>
                    <a:pt x="173" y="561"/>
                  </a:lnTo>
                  <a:lnTo>
                    <a:pt x="1" y="734"/>
                  </a:lnTo>
                  <a:lnTo>
                    <a:pt x="3537" y="4270"/>
                  </a:lnTo>
                  <a:lnTo>
                    <a:pt x="3710" y="4098"/>
                  </a:lnTo>
                  <a:lnTo>
                    <a:pt x="3839" y="3882"/>
                  </a:lnTo>
                  <a:lnTo>
                    <a:pt x="4055" y="3451"/>
                  </a:lnTo>
                  <a:lnTo>
                    <a:pt x="4227" y="2976"/>
                  </a:lnTo>
                  <a:lnTo>
                    <a:pt x="4270" y="2502"/>
                  </a:lnTo>
                  <a:lnTo>
                    <a:pt x="4227" y="2028"/>
                  </a:lnTo>
                  <a:lnTo>
                    <a:pt x="4055" y="1553"/>
                  </a:lnTo>
                  <a:lnTo>
                    <a:pt x="3839" y="1122"/>
                  </a:lnTo>
                  <a:lnTo>
                    <a:pt x="3710" y="906"/>
                  </a:lnTo>
                  <a:lnTo>
                    <a:pt x="3537" y="734"/>
                  </a:lnTo>
                  <a:lnTo>
                    <a:pt x="3322" y="561"/>
                  </a:lnTo>
                  <a:lnTo>
                    <a:pt x="3149" y="432"/>
                  </a:lnTo>
                  <a:lnTo>
                    <a:pt x="2718" y="173"/>
                  </a:lnTo>
                  <a:lnTo>
                    <a:pt x="2244" y="4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2822400" y="284132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1769" y="0"/>
                  </a:moveTo>
                  <a:lnTo>
                    <a:pt x="1295" y="43"/>
                  </a:lnTo>
                  <a:lnTo>
                    <a:pt x="820" y="216"/>
                  </a:lnTo>
                  <a:lnTo>
                    <a:pt x="389" y="431"/>
                  </a:lnTo>
                  <a:lnTo>
                    <a:pt x="173" y="561"/>
                  </a:lnTo>
                  <a:lnTo>
                    <a:pt x="1" y="733"/>
                  </a:lnTo>
                  <a:lnTo>
                    <a:pt x="3537" y="4270"/>
                  </a:lnTo>
                  <a:lnTo>
                    <a:pt x="3710" y="4097"/>
                  </a:lnTo>
                  <a:lnTo>
                    <a:pt x="3839" y="3881"/>
                  </a:lnTo>
                  <a:lnTo>
                    <a:pt x="4055" y="3450"/>
                  </a:lnTo>
                  <a:lnTo>
                    <a:pt x="4227" y="2976"/>
                  </a:lnTo>
                  <a:lnTo>
                    <a:pt x="4270" y="2501"/>
                  </a:lnTo>
                  <a:lnTo>
                    <a:pt x="4227" y="2027"/>
                  </a:lnTo>
                  <a:lnTo>
                    <a:pt x="4055" y="1596"/>
                  </a:lnTo>
                  <a:lnTo>
                    <a:pt x="3839" y="1121"/>
                  </a:lnTo>
                  <a:lnTo>
                    <a:pt x="3710" y="949"/>
                  </a:lnTo>
                  <a:lnTo>
                    <a:pt x="3537" y="733"/>
                  </a:lnTo>
                  <a:lnTo>
                    <a:pt x="3322" y="561"/>
                  </a:lnTo>
                  <a:lnTo>
                    <a:pt x="3149" y="431"/>
                  </a:lnTo>
                  <a:lnTo>
                    <a:pt x="2718" y="216"/>
                  </a:lnTo>
                  <a:lnTo>
                    <a:pt x="2244" y="4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2804075" y="2297925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734" y="1"/>
                  </a:moveTo>
                  <a:lnTo>
                    <a:pt x="561" y="173"/>
                  </a:lnTo>
                  <a:lnTo>
                    <a:pt x="389" y="389"/>
                  </a:lnTo>
                  <a:lnTo>
                    <a:pt x="173" y="820"/>
                  </a:lnTo>
                  <a:lnTo>
                    <a:pt x="44" y="1295"/>
                  </a:lnTo>
                  <a:lnTo>
                    <a:pt x="1" y="1769"/>
                  </a:lnTo>
                  <a:lnTo>
                    <a:pt x="44" y="2244"/>
                  </a:lnTo>
                  <a:lnTo>
                    <a:pt x="173" y="2718"/>
                  </a:lnTo>
                  <a:lnTo>
                    <a:pt x="389" y="3149"/>
                  </a:lnTo>
                  <a:lnTo>
                    <a:pt x="561" y="3322"/>
                  </a:lnTo>
                  <a:lnTo>
                    <a:pt x="734" y="3537"/>
                  </a:lnTo>
                  <a:lnTo>
                    <a:pt x="906" y="3710"/>
                  </a:lnTo>
                  <a:lnTo>
                    <a:pt x="1122" y="3839"/>
                  </a:lnTo>
                  <a:lnTo>
                    <a:pt x="1553" y="4098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8"/>
                  </a:lnTo>
                  <a:lnTo>
                    <a:pt x="3882" y="3839"/>
                  </a:lnTo>
                  <a:lnTo>
                    <a:pt x="4055" y="3710"/>
                  </a:lnTo>
                  <a:lnTo>
                    <a:pt x="4270" y="353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2804075" y="2438100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734" y="0"/>
                  </a:moveTo>
                  <a:lnTo>
                    <a:pt x="561" y="216"/>
                  </a:lnTo>
                  <a:lnTo>
                    <a:pt x="389" y="388"/>
                  </a:lnTo>
                  <a:lnTo>
                    <a:pt x="173" y="820"/>
                  </a:lnTo>
                  <a:lnTo>
                    <a:pt x="44" y="1294"/>
                  </a:lnTo>
                  <a:lnTo>
                    <a:pt x="1" y="1768"/>
                  </a:lnTo>
                  <a:lnTo>
                    <a:pt x="44" y="2243"/>
                  </a:lnTo>
                  <a:lnTo>
                    <a:pt x="173" y="2717"/>
                  </a:lnTo>
                  <a:lnTo>
                    <a:pt x="389" y="3148"/>
                  </a:lnTo>
                  <a:lnTo>
                    <a:pt x="561" y="3364"/>
                  </a:lnTo>
                  <a:lnTo>
                    <a:pt x="734" y="3537"/>
                  </a:lnTo>
                  <a:lnTo>
                    <a:pt x="906" y="3709"/>
                  </a:lnTo>
                  <a:lnTo>
                    <a:pt x="1122" y="3882"/>
                  </a:lnTo>
                  <a:lnTo>
                    <a:pt x="1553" y="4097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7"/>
                  </a:lnTo>
                  <a:lnTo>
                    <a:pt x="3882" y="3882"/>
                  </a:lnTo>
                  <a:lnTo>
                    <a:pt x="4055" y="3709"/>
                  </a:lnTo>
                  <a:lnTo>
                    <a:pt x="4270" y="3537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2804075" y="2579325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734" y="1"/>
                  </a:moveTo>
                  <a:lnTo>
                    <a:pt x="561" y="173"/>
                  </a:lnTo>
                  <a:lnTo>
                    <a:pt x="389" y="389"/>
                  </a:lnTo>
                  <a:lnTo>
                    <a:pt x="173" y="820"/>
                  </a:lnTo>
                  <a:lnTo>
                    <a:pt x="44" y="1251"/>
                  </a:lnTo>
                  <a:lnTo>
                    <a:pt x="1" y="1769"/>
                  </a:lnTo>
                  <a:lnTo>
                    <a:pt x="44" y="2243"/>
                  </a:lnTo>
                  <a:lnTo>
                    <a:pt x="173" y="2674"/>
                  </a:lnTo>
                  <a:lnTo>
                    <a:pt x="389" y="3106"/>
                  </a:lnTo>
                  <a:lnTo>
                    <a:pt x="561" y="3321"/>
                  </a:lnTo>
                  <a:lnTo>
                    <a:pt x="734" y="3537"/>
                  </a:lnTo>
                  <a:lnTo>
                    <a:pt x="906" y="3709"/>
                  </a:lnTo>
                  <a:lnTo>
                    <a:pt x="1122" y="3839"/>
                  </a:lnTo>
                  <a:lnTo>
                    <a:pt x="1553" y="4054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54"/>
                  </a:lnTo>
                  <a:lnTo>
                    <a:pt x="3882" y="3839"/>
                  </a:lnTo>
                  <a:lnTo>
                    <a:pt x="4055" y="3709"/>
                  </a:lnTo>
                  <a:lnTo>
                    <a:pt x="4270" y="353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2804075" y="2719475"/>
              <a:ext cx="106775" cy="106775"/>
            </a:xfrm>
            <a:custGeom>
              <a:rect b="b" l="l" r="r" t="t"/>
              <a:pathLst>
                <a:path extrusionOk="0" h="4271" w="4271">
                  <a:moveTo>
                    <a:pt x="734" y="1"/>
                  </a:moveTo>
                  <a:lnTo>
                    <a:pt x="561" y="173"/>
                  </a:lnTo>
                  <a:lnTo>
                    <a:pt x="389" y="389"/>
                  </a:lnTo>
                  <a:lnTo>
                    <a:pt x="173" y="820"/>
                  </a:lnTo>
                  <a:lnTo>
                    <a:pt x="44" y="1295"/>
                  </a:lnTo>
                  <a:lnTo>
                    <a:pt x="1" y="1769"/>
                  </a:lnTo>
                  <a:lnTo>
                    <a:pt x="44" y="2243"/>
                  </a:lnTo>
                  <a:lnTo>
                    <a:pt x="173" y="2718"/>
                  </a:lnTo>
                  <a:lnTo>
                    <a:pt x="389" y="3149"/>
                  </a:lnTo>
                  <a:lnTo>
                    <a:pt x="561" y="3365"/>
                  </a:lnTo>
                  <a:lnTo>
                    <a:pt x="734" y="3537"/>
                  </a:lnTo>
                  <a:lnTo>
                    <a:pt x="906" y="3710"/>
                  </a:lnTo>
                  <a:lnTo>
                    <a:pt x="1122" y="3839"/>
                  </a:lnTo>
                  <a:lnTo>
                    <a:pt x="1553" y="4098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8"/>
                  </a:lnTo>
                  <a:lnTo>
                    <a:pt x="3882" y="3839"/>
                  </a:lnTo>
                  <a:lnTo>
                    <a:pt x="4055" y="3710"/>
                  </a:lnTo>
                  <a:lnTo>
                    <a:pt x="4270" y="353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2804075" y="2859650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734" y="0"/>
                  </a:moveTo>
                  <a:lnTo>
                    <a:pt x="561" y="216"/>
                  </a:lnTo>
                  <a:lnTo>
                    <a:pt x="389" y="388"/>
                  </a:lnTo>
                  <a:lnTo>
                    <a:pt x="173" y="863"/>
                  </a:lnTo>
                  <a:lnTo>
                    <a:pt x="44" y="1294"/>
                  </a:lnTo>
                  <a:lnTo>
                    <a:pt x="1" y="1768"/>
                  </a:lnTo>
                  <a:lnTo>
                    <a:pt x="44" y="2243"/>
                  </a:lnTo>
                  <a:lnTo>
                    <a:pt x="173" y="2717"/>
                  </a:lnTo>
                  <a:lnTo>
                    <a:pt x="389" y="3148"/>
                  </a:lnTo>
                  <a:lnTo>
                    <a:pt x="561" y="3364"/>
                  </a:lnTo>
                  <a:lnTo>
                    <a:pt x="734" y="3537"/>
                  </a:lnTo>
                  <a:lnTo>
                    <a:pt x="906" y="3709"/>
                  </a:lnTo>
                  <a:lnTo>
                    <a:pt x="1122" y="3882"/>
                  </a:lnTo>
                  <a:lnTo>
                    <a:pt x="1553" y="4097"/>
                  </a:lnTo>
                  <a:lnTo>
                    <a:pt x="2028" y="4227"/>
                  </a:lnTo>
                  <a:lnTo>
                    <a:pt x="2502" y="4270"/>
                  </a:lnTo>
                  <a:lnTo>
                    <a:pt x="2977" y="4227"/>
                  </a:lnTo>
                  <a:lnTo>
                    <a:pt x="3451" y="4097"/>
                  </a:lnTo>
                  <a:lnTo>
                    <a:pt x="3882" y="3882"/>
                  </a:lnTo>
                  <a:lnTo>
                    <a:pt x="4055" y="3709"/>
                  </a:lnTo>
                  <a:lnTo>
                    <a:pt x="4270" y="3537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3"/>
          <p:cNvGrpSpPr/>
          <p:nvPr/>
        </p:nvGrpSpPr>
        <p:grpSpPr>
          <a:xfrm rot="5400000">
            <a:off x="6476416" y="4510493"/>
            <a:ext cx="1594337" cy="1993666"/>
            <a:chOff x="3998650" y="3088200"/>
            <a:chExt cx="676025" cy="845275"/>
          </a:xfrm>
        </p:grpSpPr>
        <p:sp>
          <p:nvSpPr>
            <p:cNvPr id="545" name="Google Shape;545;p33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33"/>
          <p:cNvSpPr/>
          <p:nvPr/>
        </p:nvSpPr>
        <p:spPr>
          <a:xfrm>
            <a:off x="6327967" y="-414749"/>
            <a:ext cx="1046128" cy="1019098"/>
          </a:xfrm>
          <a:custGeom>
            <a:rect b="b" l="l" r="r" t="t"/>
            <a:pathLst>
              <a:path extrusionOk="0" h="27601" w="28335">
                <a:moveTo>
                  <a:pt x="26221" y="0"/>
                </a:moveTo>
                <a:lnTo>
                  <a:pt x="1" y="27600"/>
                </a:lnTo>
                <a:lnTo>
                  <a:pt x="2114" y="27600"/>
                </a:lnTo>
                <a:lnTo>
                  <a:pt x="283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3"/>
          <p:cNvSpPr txBox="1"/>
          <p:nvPr/>
        </p:nvSpPr>
        <p:spPr>
          <a:xfrm>
            <a:off x="720000" y="3395400"/>
            <a:ext cx="40848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</a:t>
            </a:r>
            <a:r>
              <a:rPr lang="en" sz="12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template</a:t>
            </a:r>
            <a:r>
              <a:rPr lang="en" sz="12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SECTION_TITLE_AND_DESCRIPTION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/>
          <p:nvPr>
            <p:ph type="title"/>
          </p:nvPr>
        </p:nvSpPr>
        <p:spPr>
          <a:xfrm>
            <a:off x="4067400" y="1743400"/>
            <a:ext cx="39642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2" name="Google Shape;552;p34"/>
          <p:cNvSpPr txBox="1"/>
          <p:nvPr>
            <p:ph idx="1" type="subTitle"/>
          </p:nvPr>
        </p:nvSpPr>
        <p:spPr>
          <a:xfrm>
            <a:off x="4067400" y="3531163"/>
            <a:ext cx="39642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3" name="Google Shape;553;p34"/>
          <p:cNvGrpSpPr/>
          <p:nvPr/>
        </p:nvGrpSpPr>
        <p:grpSpPr>
          <a:xfrm rot="-5400000">
            <a:off x="4649603" y="4496372"/>
            <a:ext cx="182708" cy="1111529"/>
            <a:chOff x="1292400" y="4140950"/>
            <a:chExt cx="115375" cy="701900"/>
          </a:xfrm>
        </p:grpSpPr>
        <p:sp>
          <p:nvSpPr>
            <p:cNvPr id="554" name="Google Shape;554;p34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4"/>
          <p:cNvSpPr/>
          <p:nvPr/>
        </p:nvSpPr>
        <p:spPr>
          <a:xfrm>
            <a:off x="4152451" y="819035"/>
            <a:ext cx="684548" cy="684517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>
            <a:off x="5220681" y="818796"/>
            <a:ext cx="702708" cy="684505"/>
          </a:xfrm>
          <a:custGeom>
            <a:rect b="b" l="l" r="r" t="t"/>
            <a:pathLst>
              <a:path extrusionOk="0" h="27601" w="28335">
                <a:moveTo>
                  <a:pt x="26221" y="0"/>
                </a:moveTo>
                <a:lnTo>
                  <a:pt x="1" y="27600"/>
                </a:lnTo>
                <a:lnTo>
                  <a:pt x="2114" y="27600"/>
                </a:lnTo>
                <a:lnTo>
                  <a:pt x="283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8176775" y="829159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_2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35"/>
          <p:cNvGrpSpPr/>
          <p:nvPr/>
        </p:nvGrpSpPr>
        <p:grpSpPr>
          <a:xfrm>
            <a:off x="7323213" y="4177906"/>
            <a:ext cx="1022893" cy="1278986"/>
            <a:chOff x="3998650" y="3088200"/>
            <a:chExt cx="676025" cy="845275"/>
          </a:xfrm>
        </p:grpSpPr>
        <p:sp>
          <p:nvSpPr>
            <p:cNvPr id="567" name="Google Shape;567;p35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35"/>
          <p:cNvSpPr/>
          <p:nvPr/>
        </p:nvSpPr>
        <p:spPr>
          <a:xfrm>
            <a:off x="4483088" y="4423636"/>
            <a:ext cx="808468" cy="787526"/>
          </a:xfrm>
          <a:custGeom>
            <a:rect b="b" l="l" r="r" t="t"/>
            <a:pathLst>
              <a:path extrusionOk="0" h="27601" w="28335">
                <a:moveTo>
                  <a:pt x="26221" y="0"/>
                </a:moveTo>
                <a:lnTo>
                  <a:pt x="1" y="27600"/>
                </a:lnTo>
                <a:lnTo>
                  <a:pt x="2114" y="27600"/>
                </a:lnTo>
                <a:lnTo>
                  <a:pt x="28334" y="0"/>
                </a:lnTo>
                <a:close/>
              </a:path>
            </a:pathLst>
          </a:custGeom>
          <a:solidFill>
            <a:srgbClr val="FF63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5"/>
          <p:cNvSpPr/>
          <p:nvPr/>
        </p:nvSpPr>
        <p:spPr>
          <a:xfrm rot="-5400000">
            <a:off x="7316499" y="1438923"/>
            <a:ext cx="1036299" cy="1036252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5"/>
          <p:cNvSpPr/>
          <p:nvPr/>
        </p:nvSpPr>
        <p:spPr>
          <a:xfrm>
            <a:off x="-668875" y="4513500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 rot="-5400000">
            <a:off x="1184403" y="-464403"/>
            <a:ext cx="182708" cy="1111529"/>
            <a:chOff x="1292400" y="4140950"/>
            <a:chExt cx="115375" cy="701900"/>
          </a:xfrm>
        </p:grpSpPr>
        <p:sp>
          <p:nvSpPr>
            <p:cNvPr id="574" name="Google Shape;574;p35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FF63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2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6"/>
          <p:cNvGrpSpPr/>
          <p:nvPr/>
        </p:nvGrpSpPr>
        <p:grpSpPr>
          <a:xfrm>
            <a:off x="6676617" y="675362"/>
            <a:ext cx="1747385" cy="333426"/>
            <a:chOff x="6822300" y="3036450"/>
            <a:chExt cx="559575" cy="106775"/>
          </a:xfrm>
        </p:grpSpPr>
        <p:sp>
          <p:nvSpPr>
            <p:cNvPr id="584" name="Google Shape;584;p36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6"/>
          <p:cNvGrpSpPr/>
          <p:nvPr/>
        </p:nvGrpSpPr>
        <p:grpSpPr>
          <a:xfrm flipH="1" rot="10800000">
            <a:off x="719992" y="675362"/>
            <a:ext cx="1747385" cy="333426"/>
            <a:chOff x="6822300" y="3036450"/>
            <a:chExt cx="559575" cy="106775"/>
          </a:xfrm>
        </p:grpSpPr>
        <p:sp>
          <p:nvSpPr>
            <p:cNvPr id="588" name="Google Shape;588;p36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6"/>
          <p:cNvSpPr/>
          <p:nvPr/>
        </p:nvSpPr>
        <p:spPr>
          <a:xfrm>
            <a:off x="720000" y="4561775"/>
            <a:ext cx="77043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68275" y="2915825"/>
            <a:ext cx="2970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title"/>
          </p:nvPr>
        </p:nvSpPr>
        <p:spPr>
          <a:xfrm>
            <a:off x="4804750" y="2915825"/>
            <a:ext cx="2971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804753" y="3403450"/>
            <a:ext cx="29712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1368475" y="3403450"/>
            <a:ext cx="29709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rot="5400000">
            <a:off x="33600" y="3827100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3" y="506572"/>
            <a:ext cx="182708" cy="1111529"/>
            <a:chOff x="1292400" y="4140950"/>
            <a:chExt cx="115375" cy="701900"/>
          </a:xfrm>
        </p:grpSpPr>
        <p:sp>
          <p:nvSpPr>
            <p:cNvPr id="47" name="Google Shape;47;p5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5"/>
          <p:cNvGrpSpPr/>
          <p:nvPr/>
        </p:nvGrpSpPr>
        <p:grpSpPr>
          <a:xfrm flipH="1" rot="5400000">
            <a:off x="7614492" y="1336987"/>
            <a:ext cx="1747385" cy="333426"/>
            <a:chOff x="6822300" y="3036450"/>
            <a:chExt cx="559575" cy="106775"/>
          </a:xfrm>
        </p:grpSpPr>
        <p:sp>
          <p:nvSpPr>
            <p:cNvPr id="56" name="Google Shape;56;p5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 flipH="1" rot="5400000">
            <a:off x="7759892" y="1080312"/>
            <a:ext cx="1747385" cy="333426"/>
            <a:chOff x="6822300" y="3036450"/>
            <a:chExt cx="559575" cy="106775"/>
          </a:xfrm>
        </p:grpSpPr>
        <p:sp>
          <p:nvSpPr>
            <p:cNvPr id="62" name="Google Shape;62;p6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655075" y="4650774"/>
            <a:ext cx="1224600" cy="1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7334100" y="4996324"/>
            <a:ext cx="1224600" cy="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3" y="506572"/>
            <a:ext cx="182708" cy="1111529"/>
            <a:chOff x="1292400" y="4140950"/>
            <a:chExt cx="115375" cy="701900"/>
          </a:xfrm>
        </p:grpSpPr>
        <p:sp>
          <p:nvSpPr>
            <p:cNvPr id="68" name="Google Shape;68;p6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1185750" y="1424100"/>
            <a:ext cx="41013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7"/>
          <p:cNvSpPr/>
          <p:nvPr/>
        </p:nvSpPr>
        <p:spPr>
          <a:xfrm>
            <a:off x="4483088" y="4423636"/>
            <a:ext cx="808468" cy="787526"/>
          </a:xfrm>
          <a:custGeom>
            <a:rect b="b" l="l" r="r" t="t"/>
            <a:pathLst>
              <a:path extrusionOk="0" h="27601" w="28335">
                <a:moveTo>
                  <a:pt x="26221" y="0"/>
                </a:moveTo>
                <a:lnTo>
                  <a:pt x="1" y="27600"/>
                </a:lnTo>
                <a:lnTo>
                  <a:pt x="2114" y="27600"/>
                </a:lnTo>
                <a:lnTo>
                  <a:pt x="283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-668875" y="4513500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5400000">
            <a:off x="1184403" y="-464403"/>
            <a:ext cx="182708" cy="1111529"/>
            <a:chOff x="1292400" y="4140950"/>
            <a:chExt cx="115375" cy="701900"/>
          </a:xfrm>
        </p:grpSpPr>
        <p:sp>
          <p:nvSpPr>
            <p:cNvPr id="82" name="Google Shape;82;p7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6986788" y="4375356"/>
            <a:ext cx="1022893" cy="1278986"/>
            <a:chOff x="3998650" y="3088200"/>
            <a:chExt cx="676025" cy="845275"/>
          </a:xfrm>
        </p:grpSpPr>
        <p:sp>
          <p:nvSpPr>
            <p:cNvPr id="91" name="Google Shape;91;p7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1323750" y="1459500"/>
            <a:ext cx="6496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8"/>
          <p:cNvSpPr/>
          <p:nvPr/>
        </p:nvSpPr>
        <p:spPr>
          <a:xfrm>
            <a:off x="7199400" y="4439400"/>
            <a:ext cx="1224600" cy="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 rot="-5400000">
            <a:off x="1184403" y="4496372"/>
            <a:ext cx="182708" cy="1111529"/>
            <a:chOff x="1292400" y="4140950"/>
            <a:chExt cx="115375" cy="701900"/>
          </a:xfrm>
        </p:grpSpPr>
        <p:sp>
          <p:nvSpPr>
            <p:cNvPr id="98" name="Google Shape;98;p8"/>
            <p:cNvSpPr/>
            <p:nvPr/>
          </p:nvSpPr>
          <p:spPr>
            <a:xfrm>
              <a:off x="1358150" y="4793225"/>
              <a:ext cx="47475" cy="49625"/>
            </a:xfrm>
            <a:custGeom>
              <a:rect b="b" l="l" r="r" t="t"/>
              <a:pathLst>
                <a:path extrusionOk="0" h="1985" w="1899">
                  <a:moveTo>
                    <a:pt x="1898" y="1"/>
                  </a:moveTo>
                  <a:lnTo>
                    <a:pt x="1" y="1984"/>
                  </a:lnTo>
                  <a:lnTo>
                    <a:pt x="1898" y="1984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292400" y="4333950"/>
              <a:ext cx="115375" cy="183300"/>
            </a:xfrm>
            <a:custGeom>
              <a:rect b="b" l="l" r="r" t="t"/>
              <a:pathLst>
                <a:path extrusionOk="0" h="7332" w="4615">
                  <a:moveTo>
                    <a:pt x="4571" y="0"/>
                  </a:moveTo>
                  <a:lnTo>
                    <a:pt x="0" y="4830"/>
                  </a:lnTo>
                  <a:lnTo>
                    <a:pt x="0" y="7332"/>
                  </a:lnTo>
                  <a:lnTo>
                    <a:pt x="4614" y="2458"/>
                  </a:lnTo>
                  <a:lnTo>
                    <a:pt x="4571" y="250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292400" y="4677875"/>
              <a:ext cx="113225" cy="164975"/>
            </a:xfrm>
            <a:custGeom>
              <a:rect b="b" l="l" r="r" t="t"/>
              <a:pathLst>
                <a:path extrusionOk="0" h="6599" w="4529">
                  <a:moveTo>
                    <a:pt x="4528" y="0"/>
                  </a:moveTo>
                  <a:lnTo>
                    <a:pt x="0" y="4787"/>
                  </a:lnTo>
                  <a:lnTo>
                    <a:pt x="0" y="6598"/>
                  </a:lnTo>
                  <a:lnTo>
                    <a:pt x="647" y="6598"/>
                  </a:lnTo>
                  <a:lnTo>
                    <a:pt x="4528" y="2502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292400" y="4563575"/>
              <a:ext cx="115375" cy="182250"/>
            </a:xfrm>
            <a:custGeom>
              <a:rect b="b" l="l" r="r" t="t"/>
              <a:pathLst>
                <a:path extrusionOk="0" h="7290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1292400" y="4449300"/>
              <a:ext cx="115375" cy="182225"/>
            </a:xfrm>
            <a:custGeom>
              <a:rect b="b" l="l" r="r" t="t"/>
              <a:pathLst>
                <a:path extrusionOk="0" h="7289" w="4615">
                  <a:moveTo>
                    <a:pt x="4528" y="1"/>
                  </a:moveTo>
                  <a:lnTo>
                    <a:pt x="0" y="4788"/>
                  </a:lnTo>
                  <a:lnTo>
                    <a:pt x="0" y="7289"/>
                  </a:lnTo>
                  <a:lnTo>
                    <a:pt x="4614" y="2416"/>
                  </a:lnTo>
                  <a:lnTo>
                    <a:pt x="4528" y="250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292400" y="4219675"/>
              <a:ext cx="114300" cy="183300"/>
            </a:xfrm>
            <a:custGeom>
              <a:rect b="b" l="l" r="r" t="t"/>
              <a:pathLst>
                <a:path extrusionOk="0" h="7332" w="4572">
                  <a:moveTo>
                    <a:pt x="4571" y="0"/>
                  </a:moveTo>
                  <a:lnTo>
                    <a:pt x="0" y="4830"/>
                  </a:lnTo>
                  <a:lnTo>
                    <a:pt x="0" y="7331"/>
                  </a:lnTo>
                  <a:lnTo>
                    <a:pt x="4571" y="250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292400" y="4140950"/>
              <a:ext cx="114300" cy="146650"/>
            </a:xfrm>
            <a:custGeom>
              <a:rect b="b" l="l" r="r" t="t"/>
              <a:pathLst>
                <a:path extrusionOk="0" h="5866" w="4572">
                  <a:moveTo>
                    <a:pt x="3234" y="1"/>
                  </a:moveTo>
                  <a:lnTo>
                    <a:pt x="0" y="3365"/>
                  </a:lnTo>
                  <a:lnTo>
                    <a:pt x="0" y="5866"/>
                  </a:lnTo>
                  <a:lnTo>
                    <a:pt x="4571" y="107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292400" y="4140950"/>
              <a:ext cx="31275" cy="32375"/>
            </a:xfrm>
            <a:custGeom>
              <a:rect b="b" l="l" r="r" t="t"/>
              <a:pathLst>
                <a:path extrusionOk="0" h="1295" w="1251">
                  <a:moveTo>
                    <a:pt x="0" y="1"/>
                  </a:moveTo>
                  <a:lnTo>
                    <a:pt x="0" y="129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 flipH="1" rot="10800000">
            <a:off x="3698305" y="654387"/>
            <a:ext cx="1747385" cy="333426"/>
            <a:chOff x="6822300" y="3036450"/>
            <a:chExt cx="559575" cy="106775"/>
          </a:xfrm>
        </p:grpSpPr>
        <p:sp>
          <p:nvSpPr>
            <p:cNvPr id="107" name="Google Shape;107;p8"/>
            <p:cNvSpPr/>
            <p:nvPr/>
          </p:nvSpPr>
          <p:spPr>
            <a:xfrm>
              <a:off x="6822300" y="3036450"/>
              <a:ext cx="193025" cy="106775"/>
            </a:xfrm>
            <a:custGeom>
              <a:rect b="b" l="l" r="r" t="t"/>
              <a:pathLst>
                <a:path extrusionOk="0" h="4271" w="7721">
                  <a:moveTo>
                    <a:pt x="4270" y="1"/>
                  </a:moveTo>
                  <a:lnTo>
                    <a:pt x="777" y="3451"/>
                  </a:lnTo>
                  <a:lnTo>
                    <a:pt x="44" y="4227"/>
                  </a:lnTo>
                  <a:lnTo>
                    <a:pt x="1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87" y="4270"/>
                  </a:lnTo>
                  <a:lnTo>
                    <a:pt x="7720" y="349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7169475" y="3036450"/>
              <a:ext cx="212400" cy="106775"/>
            </a:xfrm>
            <a:custGeom>
              <a:rect b="b" l="l" r="r" t="t"/>
              <a:pathLst>
                <a:path extrusionOk="0" h="4271" w="8496">
                  <a:moveTo>
                    <a:pt x="4270" y="1"/>
                  </a:moveTo>
                  <a:lnTo>
                    <a:pt x="777" y="3451"/>
                  </a:lnTo>
                  <a:lnTo>
                    <a:pt x="0" y="4227"/>
                  </a:lnTo>
                  <a:lnTo>
                    <a:pt x="0" y="4270"/>
                  </a:lnTo>
                  <a:lnTo>
                    <a:pt x="1553" y="4270"/>
                  </a:lnTo>
                  <a:lnTo>
                    <a:pt x="1553" y="4227"/>
                  </a:lnTo>
                  <a:lnTo>
                    <a:pt x="4270" y="1553"/>
                  </a:lnTo>
                  <a:lnTo>
                    <a:pt x="6943" y="4270"/>
                  </a:lnTo>
                  <a:lnTo>
                    <a:pt x="8496" y="42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6996975" y="3036450"/>
              <a:ext cx="191925" cy="106775"/>
            </a:xfrm>
            <a:custGeom>
              <a:rect b="b" l="l" r="r" t="t"/>
              <a:pathLst>
                <a:path extrusionOk="0" h="4271" w="7677">
                  <a:moveTo>
                    <a:pt x="4226" y="1"/>
                  </a:moveTo>
                  <a:lnTo>
                    <a:pt x="733" y="3494"/>
                  </a:lnTo>
                  <a:lnTo>
                    <a:pt x="0" y="4270"/>
                  </a:lnTo>
                  <a:lnTo>
                    <a:pt x="1510" y="4270"/>
                  </a:lnTo>
                  <a:lnTo>
                    <a:pt x="4226" y="1553"/>
                  </a:lnTo>
                  <a:lnTo>
                    <a:pt x="6900" y="4227"/>
                  </a:lnTo>
                  <a:lnTo>
                    <a:pt x="7677" y="345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idx="1" type="subTitle"/>
          </p:nvPr>
        </p:nvSpPr>
        <p:spPr>
          <a:xfrm>
            <a:off x="3701225" y="3089750"/>
            <a:ext cx="42357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701250" y="2327175"/>
            <a:ext cx="45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3" name="Google Shape;113;p9"/>
          <p:cNvSpPr/>
          <p:nvPr/>
        </p:nvSpPr>
        <p:spPr>
          <a:xfrm>
            <a:off x="6367625" y="842474"/>
            <a:ext cx="787574" cy="787538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7615538" y="857000"/>
            <a:ext cx="808468" cy="787526"/>
          </a:xfrm>
          <a:custGeom>
            <a:rect b="b" l="l" r="r" t="t"/>
            <a:pathLst>
              <a:path extrusionOk="0" h="27601" w="28335">
                <a:moveTo>
                  <a:pt x="26221" y="0"/>
                </a:moveTo>
                <a:lnTo>
                  <a:pt x="1" y="27600"/>
                </a:lnTo>
                <a:lnTo>
                  <a:pt x="2114" y="27600"/>
                </a:lnTo>
                <a:lnTo>
                  <a:pt x="283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1927650" y="2023200"/>
            <a:ext cx="52887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b="1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b="1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b="1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b="1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b="1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b="1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b="1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b="1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b="1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geeksforgeeks.org/minimax-algorithm-in-game-theory-set-3-tic-tac-toe-ai-finding-optimal-move/" TargetMode="External"/><Relationship Id="rId4" Type="http://schemas.openxmlformats.org/officeDocument/2006/relationships/hyperlink" Target="https://www.geeksforgeeks.org/minimax-algorithm-in-game-theory-set-4-alpha-beta-pruning/?ref=lb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7"/>
          <p:cNvGrpSpPr/>
          <p:nvPr/>
        </p:nvGrpSpPr>
        <p:grpSpPr>
          <a:xfrm>
            <a:off x="7905188" y="114756"/>
            <a:ext cx="1022893" cy="1278986"/>
            <a:chOff x="3998650" y="3088200"/>
            <a:chExt cx="676025" cy="845275"/>
          </a:xfrm>
        </p:grpSpPr>
        <p:sp>
          <p:nvSpPr>
            <p:cNvPr id="597" name="Google Shape;597;p37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7"/>
          <p:cNvSpPr txBox="1"/>
          <p:nvPr>
            <p:ph type="ctrTitle"/>
          </p:nvPr>
        </p:nvSpPr>
        <p:spPr>
          <a:xfrm>
            <a:off x="610258" y="1998528"/>
            <a:ext cx="4328700" cy="15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TIC - TAC - TOE</a:t>
            </a:r>
            <a:endParaRPr/>
          </a:p>
        </p:txBody>
      </p:sp>
      <p:sp>
        <p:nvSpPr>
          <p:cNvPr id="601" name="Google Shape;601;p37"/>
          <p:cNvSpPr txBox="1"/>
          <p:nvPr>
            <p:ph idx="1" type="subTitle"/>
          </p:nvPr>
        </p:nvSpPr>
        <p:spPr>
          <a:xfrm>
            <a:off x="610240" y="3865900"/>
            <a:ext cx="4328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DSA-August 2021</a:t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716905" y="825299"/>
            <a:ext cx="787574" cy="787538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37"/>
          <p:cNvCxnSpPr/>
          <p:nvPr/>
        </p:nvCxnSpPr>
        <p:spPr>
          <a:xfrm>
            <a:off x="720000" y="3791125"/>
            <a:ext cx="39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37"/>
          <p:cNvSpPr/>
          <p:nvPr/>
        </p:nvSpPr>
        <p:spPr>
          <a:xfrm>
            <a:off x="1945888" y="825024"/>
            <a:ext cx="808468" cy="787526"/>
          </a:xfrm>
          <a:custGeom>
            <a:rect b="b" l="l" r="r" t="t"/>
            <a:pathLst>
              <a:path extrusionOk="0" h="27601" w="28335">
                <a:moveTo>
                  <a:pt x="26221" y="0"/>
                </a:moveTo>
                <a:lnTo>
                  <a:pt x="1" y="27600"/>
                </a:lnTo>
                <a:lnTo>
                  <a:pt x="2114" y="27600"/>
                </a:lnTo>
                <a:lnTo>
                  <a:pt x="283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553" y="1314499"/>
            <a:ext cx="2786175" cy="2476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6"/>
          <p:cNvSpPr txBox="1"/>
          <p:nvPr>
            <p:ph type="title"/>
          </p:nvPr>
        </p:nvSpPr>
        <p:spPr>
          <a:xfrm>
            <a:off x="391325" y="338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Beta Pruning  </a:t>
            </a:r>
            <a:endParaRPr/>
          </a:p>
        </p:txBody>
      </p:sp>
      <p:sp>
        <p:nvSpPr>
          <p:cNvPr id="730" name="Google Shape;730;p46"/>
          <p:cNvSpPr/>
          <p:nvPr/>
        </p:nvSpPr>
        <p:spPr>
          <a:xfrm rot="-5400000">
            <a:off x="7611899" y="630023"/>
            <a:ext cx="1036299" cy="1036252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1" name="Google Shape;7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49300"/>
            <a:ext cx="7704000" cy="37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049300"/>
            <a:ext cx="7704000" cy="37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00" y="1058100"/>
            <a:ext cx="7704001" cy="37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"/>
          <p:cNvSpPr txBox="1"/>
          <p:nvPr>
            <p:ph type="title"/>
          </p:nvPr>
        </p:nvSpPr>
        <p:spPr>
          <a:xfrm>
            <a:off x="391325" y="338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Beta Pruning  </a:t>
            </a:r>
            <a:endParaRPr/>
          </a:p>
        </p:txBody>
      </p:sp>
      <p:sp>
        <p:nvSpPr>
          <p:cNvPr id="739" name="Google Shape;739;p47"/>
          <p:cNvSpPr/>
          <p:nvPr/>
        </p:nvSpPr>
        <p:spPr>
          <a:xfrm rot="-5400000">
            <a:off x="7611899" y="630023"/>
            <a:ext cx="1036299" cy="1036252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7"/>
          <p:cNvSpPr txBox="1"/>
          <p:nvPr>
            <p:ph idx="4294967295" type="subTitle"/>
          </p:nvPr>
        </p:nvSpPr>
        <p:spPr>
          <a:xfrm>
            <a:off x="1092650" y="1808050"/>
            <a:ext cx="6443100" cy="2184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the search time to more promising sub-trees, which enables a deeper search.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Reduces computation and searching during the minimax algorithm.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Prevents the use of additional computational time, making the process more responsive and fast.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7"/>
          <p:cNvSpPr txBox="1"/>
          <p:nvPr/>
        </p:nvSpPr>
        <p:spPr>
          <a:xfrm>
            <a:off x="2152950" y="1064225"/>
            <a:ext cx="781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ADVANTAGES OF ALPHA BETA PRUNING</a:t>
            </a:r>
            <a:endParaRPr sz="1600" u="sng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8"/>
          <p:cNvSpPr txBox="1"/>
          <p:nvPr>
            <p:ph type="title"/>
          </p:nvPr>
        </p:nvSpPr>
        <p:spPr>
          <a:xfrm>
            <a:off x="897375" y="2087900"/>
            <a:ext cx="29133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</a:rPr>
              <a:t>Results</a:t>
            </a:r>
            <a:endParaRPr/>
          </a:p>
        </p:txBody>
      </p:sp>
      <p:sp>
        <p:nvSpPr>
          <p:cNvPr id="747" name="Google Shape;747;p48"/>
          <p:cNvSpPr txBox="1"/>
          <p:nvPr>
            <p:ph idx="2" type="title"/>
          </p:nvPr>
        </p:nvSpPr>
        <p:spPr>
          <a:xfrm>
            <a:off x="897375" y="768267"/>
            <a:ext cx="15882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48" name="Google Shape;748;p48"/>
          <p:cNvCxnSpPr/>
          <p:nvPr/>
        </p:nvCxnSpPr>
        <p:spPr>
          <a:xfrm>
            <a:off x="1042025" y="1861466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9" name="Google Shape;749;p48"/>
          <p:cNvGrpSpPr/>
          <p:nvPr/>
        </p:nvGrpSpPr>
        <p:grpSpPr>
          <a:xfrm rot="5400000">
            <a:off x="6319183" y="2601286"/>
            <a:ext cx="1870629" cy="2338960"/>
            <a:chOff x="3998650" y="3088200"/>
            <a:chExt cx="676025" cy="845275"/>
          </a:xfrm>
        </p:grpSpPr>
        <p:sp>
          <p:nvSpPr>
            <p:cNvPr id="750" name="Google Shape;750;p48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48"/>
          <p:cNvGrpSpPr/>
          <p:nvPr/>
        </p:nvGrpSpPr>
        <p:grpSpPr>
          <a:xfrm>
            <a:off x="6085028" y="963709"/>
            <a:ext cx="1357017" cy="1695757"/>
            <a:chOff x="6085028" y="963709"/>
            <a:chExt cx="1357017" cy="1695757"/>
          </a:xfrm>
        </p:grpSpPr>
        <p:grpSp>
          <p:nvGrpSpPr>
            <p:cNvPr id="754" name="Google Shape;754;p48"/>
            <p:cNvGrpSpPr/>
            <p:nvPr/>
          </p:nvGrpSpPr>
          <p:grpSpPr>
            <a:xfrm>
              <a:off x="6085028" y="1439535"/>
              <a:ext cx="1145310" cy="1219931"/>
              <a:chOff x="6085028" y="1439535"/>
              <a:chExt cx="1145310" cy="1219931"/>
            </a:xfrm>
          </p:grpSpPr>
          <p:sp>
            <p:nvSpPr>
              <p:cNvPr id="755" name="Google Shape;755;p48"/>
              <p:cNvSpPr/>
              <p:nvPr/>
            </p:nvSpPr>
            <p:spPr>
              <a:xfrm>
                <a:off x="6756430" y="2157364"/>
                <a:ext cx="78689" cy="502102"/>
              </a:xfrm>
              <a:custGeom>
                <a:rect b="b" l="l" r="r" t="t"/>
                <a:pathLst>
                  <a:path extrusionOk="0" h="10739" w="1683">
                    <a:moveTo>
                      <a:pt x="1" y="0"/>
                    </a:moveTo>
                    <a:lnTo>
                      <a:pt x="1" y="10738"/>
                    </a:lnTo>
                    <a:lnTo>
                      <a:pt x="1683" y="10738"/>
                    </a:lnTo>
                    <a:lnTo>
                      <a:pt x="1683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8"/>
              <p:cNvSpPr/>
              <p:nvPr/>
            </p:nvSpPr>
            <p:spPr>
              <a:xfrm>
                <a:off x="6085028" y="1439535"/>
                <a:ext cx="46381" cy="1219931"/>
              </a:xfrm>
              <a:custGeom>
                <a:rect b="b" l="l" r="r" t="t"/>
                <a:pathLst>
                  <a:path extrusionOk="0" h="26092" w="992">
                    <a:moveTo>
                      <a:pt x="0" y="1"/>
                    </a:moveTo>
                    <a:lnTo>
                      <a:pt x="0" y="26091"/>
                    </a:lnTo>
                    <a:lnTo>
                      <a:pt x="992" y="26091"/>
                    </a:lnTo>
                    <a:lnTo>
                      <a:pt x="992" y="10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8"/>
              <p:cNvSpPr/>
              <p:nvPr/>
            </p:nvSpPr>
            <p:spPr>
              <a:xfrm>
                <a:off x="7036726" y="2457765"/>
                <a:ext cx="78689" cy="201701"/>
              </a:xfrm>
              <a:custGeom>
                <a:rect b="b" l="l" r="r" t="t"/>
                <a:pathLst>
                  <a:path extrusionOk="0" h="4314" w="1683">
                    <a:moveTo>
                      <a:pt x="0" y="1"/>
                    </a:moveTo>
                    <a:lnTo>
                      <a:pt x="0" y="4313"/>
                    </a:lnTo>
                    <a:lnTo>
                      <a:pt x="1682" y="4313"/>
                    </a:lnTo>
                    <a:lnTo>
                      <a:pt x="1682" y="168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8"/>
              <p:cNvSpPr/>
              <p:nvPr/>
            </p:nvSpPr>
            <p:spPr>
              <a:xfrm>
                <a:off x="7177879" y="2607007"/>
                <a:ext cx="52459" cy="52459"/>
              </a:xfrm>
              <a:custGeom>
                <a:rect b="b" l="l" r="r" t="t"/>
                <a:pathLst>
                  <a:path extrusionOk="0" h="1122" w="1122">
                    <a:moveTo>
                      <a:pt x="0" y="0"/>
                    </a:moveTo>
                    <a:lnTo>
                      <a:pt x="0" y="1121"/>
                    </a:lnTo>
                    <a:lnTo>
                      <a:pt x="1121" y="1121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8"/>
              <p:cNvSpPr/>
              <p:nvPr/>
            </p:nvSpPr>
            <p:spPr>
              <a:xfrm>
                <a:off x="6897583" y="2308570"/>
                <a:ext cx="76678" cy="350896"/>
              </a:xfrm>
              <a:custGeom>
                <a:rect b="b" l="l" r="r" t="t"/>
                <a:pathLst>
                  <a:path extrusionOk="0" h="7505" w="1640">
                    <a:moveTo>
                      <a:pt x="1" y="1"/>
                    </a:moveTo>
                    <a:lnTo>
                      <a:pt x="1" y="7504"/>
                    </a:lnTo>
                    <a:lnTo>
                      <a:pt x="1639" y="7504"/>
                    </a:lnTo>
                    <a:lnTo>
                      <a:pt x="1639" y="1682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8"/>
              <p:cNvSpPr/>
              <p:nvPr/>
            </p:nvSpPr>
            <p:spPr>
              <a:xfrm>
                <a:off x="6193874" y="1558480"/>
                <a:ext cx="78689" cy="1100987"/>
              </a:xfrm>
              <a:custGeom>
                <a:rect b="b" l="l" r="r" t="t"/>
                <a:pathLst>
                  <a:path extrusionOk="0" h="23548" w="1683">
                    <a:moveTo>
                      <a:pt x="1" y="1"/>
                    </a:moveTo>
                    <a:lnTo>
                      <a:pt x="1" y="23547"/>
                    </a:lnTo>
                    <a:lnTo>
                      <a:pt x="1683" y="23547"/>
                    </a:lnTo>
                    <a:lnTo>
                      <a:pt x="1683" y="1726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8"/>
              <p:cNvSpPr/>
              <p:nvPr/>
            </p:nvSpPr>
            <p:spPr>
              <a:xfrm>
                <a:off x="6615323" y="2008122"/>
                <a:ext cx="78642" cy="651344"/>
              </a:xfrm>
              <a:custGeom>
                <a:rect b="b" l="l" r="r" t="t"/>
                <a:pathLst>
                  <a:path extrusionOk="0" h="13931" w="1682">
                    <a:moveTo>
                      <a:pt x="0" y="1"/>
                    </a:moveTo>
                    <a:lnTo>
                      <a:pt x="0" y="13930"/>
                    </a:lnTo>
                    <a:lnTo>
                      <a:pt x="1682" y="13930"/>
                    </a:lnTo>
                    <a:lnTo>
                      <a:pt x="1682" y="1726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8"/>
              <p:cNvSpPr/>
              <p:nvPr/>
            </p:nvSpPr>
            <p:spPr>
              <a:xfrm>
                <a:off x="6474170" y="1858927"/>
                <a:ext cx="78689" cy="800539"/>
              </a:xfrm>
              <a:custGeom>
                <a:rect b="b" l="l" r="r" t="t"/>
                <a:pathLst>
                  <a:path extrusionOk="0" h="17122" w="1683">
                    <a:moveTo>
                      <a:pt x="0" y="1"/>
                    </a:moveTo>
                    <a:lnTo>
                      <a:pt x="0" y="17121"/>
                    </a:lnTo>
                    <a:lnTo>
                      <a:pt x="1682" y="17121"/>
                    </a:lnTo>
                    <a:lnTo>
                      <a:pt x="1682" y="168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8"/>
              <p:cNvSpPr/>
              <p:nvPr/>
            </p:nvSpPr>
            <p:spPr>
              <a:xfrm>
                <a:off x="6335027" y="1707721"/>
                <a:ext cx="78689" cy="951745"/>
              </a:xfrm>
              <a:custGeom>
                <a:rect b="b" l="l" r="r" t="t"/>
                <a:pathLst>
                  <a:path extrusionOk="0" h="20356" w="1683">
                    <a:moveTo>
                      <a:pt x="1" y="0"/>
                    </a:moveTo>
                    <a:lnTo>
                      <a:pt x="1" y="20355"/>
                    </a:lnTo>
                    <a:lnTo>
                      <a:pt x="1682" y="20355"/>
                    </a:lnTo>
                    <a:lnTo>
                      <a:pt x="1682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48"/>
            <p:cNvGrpSpPr/>
            <p:nvPr/>
          </p:nvGrpSpPr>
          <p:grpSpPr>
            <a:xfrm>
              <a:off x="6141461" y="963709"/>
              <a:ext cx="1300584" cy="1528374"/>
              <a:chOff x="6141461" y="963709"/>
              <a:chExt cx="1300584" cy="1528374"/>
            </a:xfrm>
          </p:grpSpPr>
          <p:sp>
            <p:nvSpPr>
              <p:cNvPr id="765" name="Google Shape;765;p48"/>
              <p:cNvSpPr/>
              <p:nvPr/>
            </p:nvSpPr>
            <p:spPr>
              <a:xfrm>
                <a:off x="6421711" y="963709"/>
                <a:ext cx="78689" cy="522253"/>
              </a:xfrm>
              <a:custGeom>
                <a:rect b="b" l="l" r="r" t="t"/>
                <a:pathLst>
                  <a:path extrusionOk="0" h="11170" w="1683">
                    <a:moveTo>
                      <a:pt x="1" y="0"/>
                    </a:moveTo>
                    <a:lnTo>
                      <a:pt x="1" y="9444"/>
                    </a:lnTo>
                    <a:lnTo>
                      <a:pt x="1640" y="11169"/>
                    </a:lnTo>
                    <a:lnTo>
                      <a:pt x="1683" y="11169"/>
                    </a:lnTo>
                    <a:lnTo>
                      <a:pt x="1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8"/>
              <p:cNvSpPr/>
              <p:nvPr/>
            </p:nvSpPr>
            <p:spPr>
              <a:xfrm>
                <a:off x="6141461" y="963709"/>
                <a:ext cx="78689" cy="223816"/>
              </a:xfrm>
              <a:custGeom>
                <a:rect b="b" l="l" r="r" t="t"/>
                <a:pathLst>
                  <a:path extrusionOk="0" h="4787" w="1683">
                    <a:moveTo>
                      <a:pt x="1" y="0"/>
                    </a:moveTo>
                    <a:lnTo>
                      <a:pt x="1" y="3062"/>
                    </a:lnTo>
                    <a:lnTo>
                      <a:pt x="1596" y="4787"/>
                    </a:lnTo>
                    <a:lnTo>
                      <a:pt x="1682" y="4787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8"/>
              <p:cNvSpPr/>
              <p:nvPr/>
            </p:nvSpPr>
            <p:spPr>
              <a:xfrm>
                <a:off x="7264563" y="1679481"/>
                <a:ext cx="78689" cy="705767"/>
              </a:xfrm>
              <a:custGeom>
                <a:rect b="b" l="l" r="r" t="t"/>
                <a:pathLst>
                  <a:path extrusionOk="0" h="15095" w="1683">
                    <a:moveTo>
                      <a:pt x="0" y="0"/>
                    </a:moveTo>
                    <a:lnTo>
                      <a:pt x="0" y="13369"/>
                    </a:lnTo>
                    <a:lnTo>
                      <a:pt x="1639" y="15094"/>
                    </a:lnTo>
                    <a:lnTo>
                      <a:pt x="1682" y="15094"/>
                    </a:lnTo>
                    <a:lnTo>
                      <a:pt x="1682" y="172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8"/>
              <p:cNvSpPr/>
              <p:nvPr/>
            </p:nvSpPr>
            <p:spPr>
              <a:xfrm>
                <a:off x="6280604" y="963709"/>
                <a:ext cx="78689" cy="373058"/>
              </a:xfrm>
              <a:custGeom>
                <a:rect b="b" l="l" r="r" t="t"/>
                <a:pathLst>
                  <a:path extrusionOk="0" h="7979" w="1683">
                    <a:moveTo>
                      <a:pt x="0" y="0"/>
                    </a:moveTo>
                    <a:lnTo>
                      <a:pt x="0" y="6253"/>
                    </a:lnTo>
                    <a:lnTo>
                      <a:pt x="1639" y="7978"/>
                    </a:lnTo>
                    <a:lnTo>
                      <a:pt x="1682" y="7978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8"/>
              <p:cNvSpPr/>
              <p:nvPr/>
            </p:nvSpPr>
            <p:spPr>
              <a:xfrm>
                <a:off x="7405717" y="1830687"/>
                <a:ext cx="36329" cy="661396"/>
              </a:xfrm>
              <a:custGeom>
                <a:rect b="b" l="l" r="r" t="t"/>
                <a:pathLst>
                  <a:path extrusionOk="0" h="14146" w="777">
                    <a:moveTo>
                      <a:pt x="0" y="1"/>
                    </a:moveTo>
                    <a:lnTo>
                      <a:pt x="0" y="13327"/>
                    </a:lnTo>
                    <a:lnTo>
                      <a:pt x="777" y="14146"/>
                    </a:lnTo>
                    <a:lnTo>
                      <a:pt x="777" y="734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8"/>
              <p:cNvSpPr/>
              <p:nvPr/>
            </p:nvSpPr>
            <p:spPr>
              <a:xfrm>
                <a:off x="6562864" y="963709"/>
                <a:ext cx="78689" cy="673459"/>
              </a:xfrm>
              <a:custGeom>
                <a:rect b="b" l="l" r="r" t="t"/>
                <a:pathLst>
                  <a:path extrusionOk="0" h="14404" w="1683">
                    <a:moveTo>
                      <a:pt x="1" y="0"/>
                    </a:moveTo>
                    <a:lnTo>
                      <a:pt x="1" y="12679"/>
                    </a:lnTo>
                    <a:lnTo>
                      <a:pt x="1596" y="14404"/>
                    </a:lnTo>
                    <a:lnTo>
                      <a:pt x="1683" y="14404"/>
                    </a:lnTo>
                    <a:lnTo>
                      <a:pt x="1683" y="1035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8"/>
              <p:cNvSpPr/>
              <p:nvPr/>
            </p:nvSpPr>
            <p:spPr>
              <a:xfrm>
                <a:off x="6984314" y="1381044"/>
                <a:ext cx="78642" cy="705767"/>
              </a:xfrm>
              <a:custGeom>
                <a:rect b="b" l="l" r="r" t="t"/>
                <a:pathLst>
                  <a:path extrusionOk="0" h="15095" w="1682">
                    <a:moveTo>
                      <a:pt x="0" y="1"/>
                    </a:moveTo>
                    <a:lnTo>
                      <a:pt x="0" y="13327"/>
                    </a:lnTo>
                    <a:lnTo>
                      <a:pt x="1639" y="15095"/>
                    </a:lnTo>
                    <a:lnTo>
                      <a:pt x="1682" y="15095"/>
                    </a:lnTo>
                    <a:lnTo>
                      <a:pt x="1682" y="1683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8"/>
              <p:cNvSpPr/>
              <p:nvPr/>
            </p:nvSpPr>
            <p:spPr>
              <a:xfrm>
                <a:off x="6843160" y="1229839"/>
                <a:ext cx="78689" cy="705767"/>
              </a:xfrm>
              <a:custGeom>
                <a:rect b="b" l="l" r="r" t="t"/>
                <a:pathLst>
                  <a:path extrusionOk="0" h="15095" w="1683">
                    <a:moveTo>
                      <a:pt x="0" y="1"/>
                    </a:moveTo>
                    <a:lnTo>
                      <a:pt x="0" y="13369"/>
                    </a:lnTo>
                    <a:lnTo>
                      <a:pt x="1639" y="15094"/>
                    </a:lnTo>
                    <a:lnTo>
                      <a:pt x="1682" y="15094"/>
                    </a:lnTo>
                    <a:lnTo>
                      <a:pt x="1682" y="1726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8"/>
              <p:cNvSpPr/>
              <p:nvPr/>
            </p:nvSpPr>
            <p:spPr>
              <a:xfrm>
                <a:off x="7125420" y="1530286"/>
                <a:ext cx="76678" cy="705767"/>
              </a:xfrm>
              <a:custGeom>
                <a:rect b="b" l="l" r="r" t="t"/>
                <a:pathLst>
                  <a:path extrusionOk="0" h="15095" w="1640">
                    <a:moveTo>
                      <a:pt x="1" y="0"/>
                    </a:moveTo>
                    <a:lnTo>
                      <a:pt x="1" y="13369"/>
                    </a:lnTo>
                    <a:lnTo>
                      <a:pt x="1640" y="15094"/>
                    </a:lnTo>
                    <a:lnTo>
                      <a:pt x="1640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8"/>
              <p:cNvSpPr/>
              <p:nvPr/>
            </p:nvSpPr>
            <p:spPr>
              <a:xfrm>
                <a:off x="6704018" y="1080643"/>
                <a:ext cx="76678" cy="705767"/>
              </a:xfrm>
              <a:custGeom>
                <a:rect b="b" l="l" r="r" t="t"/>
                <a:pathLst>
                  <a:path extrusionOk="0" h="15095" w="1640">
                    <a:moveTo>
                      <a:pt x="1" y="0"/>
                    </a:moveTo>
                    <a:lnTo>
                      <a:pt x="1" y="13369"/>
                    </a:lnTo>
                    <a:lnTo>
                      <a:pt x="1596" y="15094"/>
                    </a:lnTo>
                    <a:lnTo>
                      <a:pt x="1639" y="15094"/>
                    </a:lnTo>
                    <a:lnTo>
                      <a:pt x="1639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5" name="Google Shape;775;p48"/>
            <p:cNvGrpSpPr/>
            <p:nvPr/>
          </p:nvGrpSpPr>
          <p:grpSpPr>
            <a:xfrm>
              <a:off x="6085028" y="1106826"/>
              <a:ext cx="1357017" cy="1552640"/>
              <a:chOff x="6085028" y="1106826"/>
              <a:chExt cx="1357017" cy="1552640"/>
            </a:xfrm>
          </p:grpSpPr>
          <p:sp>
            <p:nvSpPr>
              <p:cNvPr id="776" name="Google Shape;776;p48"/>
              <p:cNvSpPr/>
              <p:nvPr/>
            </p:nvSpPr>
            <p:spPr>
              <a:xfrm>
                <a:off x="6085028" y="1106826"/>
                <a:ext cx="131101" cy="80699"/>
              </a:xfrm>
              <a:custGeom>
                <a:rect b="b" l="l" r="r" t="t"/>
                <a:pathLst>
                  <a:path extrusionOk="0" h="1726" w="2804">
                    <a:moveTo>
                      <a:pt x="1208" y="1"/>
                    </a:moveTo>
                    <a:lnTo>
                      <a:pt x="1208" y="44"/>
                    </a:lnTo>
                    <a:lnTo>
                      <a:pt x="0" y="44"/>
                    </a:lnTo>
                    <a:lnTo>
                      <a:pt x="0" y="1726"/>
                    </a:lnTo>
                    <a:lnTo>
                      <a:pt x="2803" y="1726"/>
                    </a:lnTo>
                    <a:lnTo>
                      <a:pt x="12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8"/>
              <p:cNvSpPr/>
              <p:nvPr/>
            </p:nvSpPr>
            <p:spPr>
              <a:xfrm>
                <a:off x="6085028" y="1405263"/>
                <a:ext cx="413361" cy="84720"/>
              </a:xfrm>
              <a:custGeom>
                <a:rect b="b" l="l" r="r" t="t"/>
                <a:pathLst>
                  <a:path extrusionOk="0" h="1812" w="8841">
                    <a:moveTo>
                      <a:pt x="7202" y="0"/>
                    </a:moveTo>
                    <a:lnTo>
                      <a:pt x="7202" y="87"/>
                    </a:lnTo>
                    <a:lnTo>
                      <a:pt x="0" y="87"/>
                    </a:lnTo>
                    <a:lnTo>
                      <a:pt x="0" y="734"/>
                    </a:lnTo>
                    <a:lnTo>
                      <a:pt x="992" y="1812"/>
                    </a:lnTo>
                    <a:lnTo>
                      <a:pt x="992" y="1725"/>
                    </a:lnTo>
                    <a:lnTo>
                      <a:pt x="8841" y="1725"/>
                    </a:lnTo>
                    <a:lnTo>
                      <a:pt x="72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8"/>
              <p:cNvSpPr/>
              <p:nvPr/>
            </p:nvSpPr>
            <p:spPr>
              <a:xfrm>
                <a:off x="6085028" y="1256068"/>
                <a:ext cx="272208" cy="80699"/>
              </a:xfrm>
              <a:custGeom>
                <a:rect b="b" l="l" r="r" t="t"/>
                <a:pathLst>
                  <a:path extrusionOk="0" h="1726" w="5822">
                    <a:moveTo>
                      <a:pt x="4183" y="0"/>
                    </a:moveTo>
                    <a:lnTo>
                      <a:pt x="4183" y="43"/>
                    </a:lnTo>
                    <a:lnTo>
                      <a:pt x="0" y="43"/>
                    </a:lnTo>
                    <a:lnTo>
                      <a:pt x="0" y="1725"/>
                    </a:lnTo>
                    <a:lnTo>
                      <a:pt x="5822" y="1725"/>
                    </a:lnTo>
                    <a:lnTo>
                      <a:pt x="41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8"/>
              <p:cNvSpPr/>
              <p:nvPr/>
            </p:nvSpPr>
            <p:spPr>
              <a:xfrm>
                <a:off x="6195884" y="1556469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50" y="1"/>
                    </a:moveTo>
                    <a:lnTo>
                      <a:pt x="7850" y="44"/>
                    </a:lnTo>
                    <a:lnTo>
                      <a:pt x="1" y="44"/>
                    </a:lnTo>
                    <a:lnTo>
                      <a:pt x="1640" y="1769"/>
                    </a:lnTo>
                    <a:lnTo>
                      <a:pt x="1640" y="1726"/>
                    </a:lnTo>
                    <a:lnTo>
                      <a:pt x="9445" y="1726"/>
                    </a:lnTo>
                    <a:lnTo>
                      <a:pt x="7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8"/>
              <p:cNvSpPr/>
              <p:nvPr/>
            </p:nvSpPr>
            <p:spPr>
              <a:xfrm>
                <a:off x="6478191" y="1854906"/>
                <a:ext cx="441601" cy="82710"/>
              </a:xfrm>
              <a:custGeom>
                <a:rect b="b" l="l" r="r" t="t"/>
                <a:pathLst>
                  <a:path extrusionOk="0" h="1769" w="9445">
                    <a:moveTo>
                      <a:pt x="7806" y="0"/>
                    </a:moveTo>
                    <a:lnTo>
                      <a:pt x="7806" y="87"/>
                    </a:lnTo>
                    <a:lnTo>
                      <a:pt x="0" y="87"/>
                    </a:lnTo>
                    <a:lnTo>
                      <a:pt x="1596" y="1768"/>
                    </a:lnTo>
                    <a:lnTo>
                      <a:pt x="1596" y="1725"/>
                    </a:lnTo>
                    <a:lnTo>
                      <a:pt x="9445" y="1725"/>
                    </a:lnTo>
                    <a:lnTo>
                      <a:pt x="7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8"/>
              <p:cNvSpPr/>
              <p:nvPr/>
            </p:nvSpPr>
            <p:spPr>
              <a:xfrm>
                <a:off x="6758440" y="2155354"/>
                <a:ext cx="443658" cy="82710"/>
              </a:xfrm>
              <a:custGeom>
                <a:rect b="b" l="l" r="r" t="t"/>
                <a:pathLst>
                  <a:path extrusionOk="0" h="1769" w="9489">
                    <a:moveTo>
                      <a:pt x="7850" y="0"/>
                    </a:moveTo>
                    <a:lnTo>
                      <a:pt x="7850" y="43"/>
                    </a:lnTo>
                    <a:lnTo>
                      <a:pt x="1" y="43"/>
                    </a:lnTo>
                    <a:lnTo>
                      <a:pt x="1640" y="1768"/>
                    </a:lnTo>
                    <a:lnTo>
                      <a:pt x="1640" y="1725"/>
                    </a:lnTo>
                    <a:lnTo>
                      <a:pt x="9489" y="1725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8"/>
              <p:cNvSpPr/>
              <p:nvPr/>
            </p:nvSpPr>
            <p:spPr>
              <a:xfrm>
                <a:off x="6619344" y="2004101"/>
                <a:ext cx="441601" cy="84720"/>
              </a:xfrm>
              <a:custGeom>
                <a:rect b="b" l="l" r="r" t="t"/>
                <a:pathLst>
                  <a:path extrusionOk="0" h="1812" w="9445">
                    <a:moveTo>
                      <a:pt x="7806" y="1"/>
                    </a:moveTo>
                    <a:lnTo>
                      <a:pt x="7806" y="87"/>
                    </a:lnTo>
                    <a:lnTo>
                      <a:pt x="0" y="87"/>
                    </a:lnTo>
                    <a:lnTo>
                      <a:pt x="1596" y="1812"/>
                    </a:lnTo>
                    <a:lnTo>
                      <a:pt x="1596" y="1769"/>
                    </a:lnTo>
                    <a:lnTo>
                      <a:pt x="9445" y="1769"/>
                    </a:lnTo>
                    <a:lnTo>
                      <a:pt x="7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8"/>
              <p:cNvSpPr/>
              <p:nvPr/>
            </p:nvSpPr>
            <p:spPr>
              <a:xfrm>
                <a:off x="6337038" y="1705711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50" y="0"/>
                    </a:moveTo>
                    <a:lnTo>
                      <a:pt x="7850" y="43"/>
                    </a:lnTo>
                    <a:lnTo>
                      <a:pt x="1" y="43"/>
                    </a:lnTo>
                    <a:lnTo>
                      <a:pt x="1639" y="1768"/>
                    </a:lnTo>
                    <a:lnTo>
                      <a:pt x="1639" y="1725"/>
                    </a:lnTo>
                    <a:lnTo>
                      <a:pt x="9445" y="1725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8"/>
              <p:cNvSpPr/>
              <p:nvPr/>
            </p:nvSpPr>
            <p:spPr>
              <a:xfrm>
                <a:off x="6899594" y="2304549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06" y="0"/>
                    </a:moveTo>
                    <a:lnTo>
                      <a:pt x="7806" y="87"/>
                    </a:lnTo>
                    <a:lnTo>
                      <a:pt x="1" y="87"/>
                    </a:lnTo>
                    <a:lnTo>
                      <a:pt x="1596" y="1768"/>
                    </a:lnTo>
                    <a:lnTo>
                      <a:pt x="1596" y="1725"/>
                    </a:lnTo>
                    <a:lnTo>
                      <a:pt x="9445" y="1725"/>
                    </a:lnTo>
                    <a:lnTo>
                      <a:pt x="7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8"/>
              <p:cNvSpPr/>
              <p:nvPr/>
            </p:nvSpPr>
            <p:spPr>
              <a:xfrm>
                <a:off x="7181900" y="2607007"/>
                <a:ext cx="260145" cy="52459"/>
              </a:xfrm>
              <a:custGeom>
                <a:rect b="b" l="l" r="r" t="t"/>
                <a:pathLst>
                  <a:path extrusionOk="0" h="1122" w="5564">
                    <a:moveTo>
                      <a:pt x="0" y="0"/>
                    </a:moveTo>
                    <a:lnTo>
                      <a:pt x="1035" y="1121"/>
                    </a:lnTo>
                    <a:lnTo>
                      <a:pt x="5564" y="1121"/>
                    </a:lnTo>
                    <a:lnTo>
                      <a:pt x="55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8"/>
              <p:cNvSpPr/>
              <p:nvPr/>
            </p:nvSpPr>
            <p:spPr>
              <a:xfrm>
                <a:off x="7040747" y="2453744"/>
                <a:ext cx="401298" cy="82710"/>
              </a:xfrm>
              <a:custGeom>
                <a:rect b="b" l="l" r="r" t="t"/>
                <a:pathLst>
                  <a:path extrusionOk="0" h="1769" w="8583">
                    <a:moveTo>
                      <a:pt x="7806" y="1"/>
                    </a:moveTo>
                    <a:lnTo>
                      <a:pt x="7806" y="87"/>
                    </a:lnTo>
                    <a:lnTo>
                      <a:pt x="1" y="87"/>
                    </a:lnTo>
                    <a:lnTo>
                      <a:pt x="1596" y="1769"/>
                    </a:lnTo>
                    <a:lnTo>
                      <a:pt x="8583" y="1769"/>
                    </a:lnTo>
                    <a:lnTo>
                      <a:pt x="8583" y="820"/>
                    </a:lnTo>
                    <a:lnTo>
                      <a:pt x="7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7" name="Google Shape;787;p48"/>
            <p:cNvGrpSpPr/>
            <p:nvPr/>
          </p:nvGrpSpPr>
          <p:grpSpPr>
            <a:xfrm>
              <a:off x="6597136" y="963709"/>
              <a:ext cx="844910" cy="901296"/>
              <a:chOff x="6597136" y="963709"/>
              <a:chExt cx="844910" cy="901296"/>
            </a:xfrm>
          </p:grpSpPr>
          <p:sp>
            <p:nvSpPr>
              <p:cNvPr id="788" name="Google Shape;788;p48"/>
              <p:cNvSpPr/>
              <p:nvPr/>
            </p:nvSpPr>
            <p:spPr>
              <a:xfrm>
                <a:off x="6847181" y="1229839"/>
                <a:ext cx="594864" cy="80699"/>
              </a:xfrm>
              <a:custGeom>
                <a:rect b="b" l="l" r="r" t="t"/>
                <a:pathLst>
                  <a:path extrusionOk="0" h="1726" w="12723">
                    <a:moveTo>
                      <a:pt x="0" y="1"/>
                    </a:moveTo>
                    <a:lnTo>
                      <a:pt x="1596" y="1726"/>
                    </a:lnTo>
                    <a:lnTo>
                      <a:pt x="1596" y="1682"/>
                    </a:lnTo>
                    <a:lnTo>
                      <a:pt x="12723" y="1682"/>
                    </a:lnTo>
                    <a:lnTo>
                      <a:pt x="127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8"/>
              <p:cNvSpPr/>
              <p:nvPr/>
            </p:nvSpPr>
            <p:spPr>
              <a:xfrm>
                <a:off x="7268584" y="1679481"/>
                <a:ext cx="173461" cy="80699"/>
              </a:xfrm>
              <a:custGeom>
                <a:rect b="b" l="l" r="r" t="t"/>
                <a:pathLst>
                  <a:path extrusionOk="0" h="1726" w="3710">
                    <a:moveTo>
                      <a:pt x="1" y="0"/>
                    </a:moveTo>
                    <a:lnTo>
                      <a:pt x="1596" y="1725"/>
                    </a:lnTo>
                    <a:lnTo>
                      <a:pt x="1596" y="1682"/>
                    </a:lnTo>
                    <a:lnTo>
                      <a:pt x="3710" y="1682"/>
                    </a:lnTo>
                    <a:lnTo>
                      <a:pt x="3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8"/>
              <p:cNvSpPr/>
              <p:nvPr/>
            </p:nvSpPr>
            <p:spPr>
              <a:xfrm>
                <a:off x="6706028" y="1080643"/>
                <a:ext cx="736017" cy="80699"/>
              </a:xfrm>
              <a:custGeom>
                <a:rect b="b" l="l" r="r" t="t"/>
                <a:pathLst>
                  <a:path extrusionOk="0" h="1726" w="15742">
                    <a:moveTo>
                      <a:pt x="1" y="0"/>
                    </a:moveTo>
                    <a:lnTo>
                      <a:pt x="1596" y="1725"/>
                    </a:lnTo>
                    <a:lnTo>
                      <a:pt x="1596" y="1682"/>
                    </a:lnTo>
                    <a:lnTo>
                      <a:pt x="15742" y="1682"/>
                    </a:lnTo>
                    <a:lnTo>
                      <a:pt x="157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8"/>
              <p:cNvSpPr/>
              <p:nvPr/>
            </p:nvSpPr>
            <p:spPr>
              <a:xfrm>
                <a:off x="6597136" y="963709"/>
                <a:ext cx="844910" cy="48438"/>
              </a:xfrm>
              <a:custGeom>
                <a:rect b="b" l="l" r="r" t="t"/>
                <a:pathLst>
                  <a:path extrusionOk="0" h="1036" w="18071">
                    <a:moveTo>
                      <a:pt x="1" y="0"/>
                    </a:moveTo>
                    <a:lnTo>
                      <a:pt x="950" y="1035"/>
                    </a:lnTo>
                    <a:lnTo>
                      <a:pt x="950" y="949"/>
                    </a:lnTo>
                    <a:lnTo>
                      <a:pt x="18071" y="949"/>
                    </a:lnTo>
                    <a:lnTo>
                      <a:pt x="180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7127431" y="1530286"/>
                <a:ext cx="314614" cy="80699"/>
              </a:xfrm>
              <a:custGeom>
                <a:rect b="b" l="l" r="r" t="t"/>
                <a:pathLst>
                  <a:path extrusionOk="0" h="1726" w="6729">
                    <a:moveTo>
                      <a:pt x="1" y="0"/>
                    </a:moveTo>
                    <a:lnTo>
                      <a:pt x="1597" y="1725"/>
                    </a:lnTo>
                    <a:lnTo>
                      <a:pt x="1597" y="1682"/>
                    </a:lnTo>
                    <a:lnTo>
                      <a:pt x="6729" y="1682"/>
                    </a:lnTo>
                    <a:lnTo>
                      <a:pt x="67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8"/>
              <p:cNvSpPr/>
              <p:nvPr/>
            </p:nvSpPr>
            <p:spPr>
              <a:xfrm>
                <a:off x="7409738" y="1830687"/>
                <a:ext cx="32308" cy="34318"/>
              </a:xfrm>
              <a:custGeom>
                <a:rect b="b" l="l" r="r" t="t"/>
                <a:pathLst>
                  <a:path extrusionOk="0" h="734" w="691">
                    <a:moveTo>
                      <a:pt x="0" y="1"/>
                    </a:moveTo>
                    <a:lnTo>
                      <a:pt x="691" y="734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8"/>
              <p:cNvSpPr/>
              <p:nvPr/>
            </p:nvSpPr>
            <p:spPr>
              <a:xfrm>
                <a:off x="6986324" y="1381044"/>
                <a:ext cx="455721" cy="78689"/>
              </a:xfrm>
              <a:custGeom>
                <a:rect b="b" l="l" r="r" t="t"/>
                <a:pathLst>
                  <a:path extrusionOk="0" h="1683" w="9747">
                    <a:moveTo>
                      <a:pt x="0" y="1"/>
                    </a:moveTo>
                    <a:lnTo>
                      <a:pt x="1639" y="1683"/>
                    </a:lnTo>
                    <a:lnTo>
                      <a:pt x="1639" y="1640"/>
                    </a:lnTo>
                    <a:lnTo>
                      <a:pt x="9747" y="1640"/>
                    </a:lnTo>
                    <a:lnTo>
                      <a:pt x="97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5" name="Google Shape;795;p48"/>
          <p:cNvSpPr/>
          <p:nvPr/>
        </p:nvSpPr>
        <p:spPr>
          <a:xfrm>
            <a:off x="7633627" y="1890865"/>
            <a:ext cx="766668" cy="766668"/>
          </a:xfrm>
          <a:custGeom>
            <a:rect b="b" l="l" r="r" t="t"/>
            <a:pathLst>
              <a:path extrusionOk="0" h="16346" w="16346">
                <a:moveTo>
                  <a:pt x="1" y="1"/>
                </a:moveTo>
                <a:lnTo>
                  <a:pt x="1" y="16345"/>
                </a:lnTo>
                <a:lnTo>
                  <a:pt x="163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48"/>
          <p:cNvGrpSpPr/>
          <p:nvPr/>
        </p:nvGrpSpPr>
        <p:grpSpPr>
          <a:xfrm>
            <a:off x="7882352" y="956257"/>
            <a:ext cx="538054" cy="786819"/>
            <a:chOff x="942694" y="629990"/>
            <a:chExt cx="481566" cy="704215"/>
          </a:xfrm>
        </p:grpSpPr>
        <p:sp>
          <p:nvSpPr>
            <p:cNvPr id="797" name="Google Shape;797;p48"/>
            <p:cNvSpPr/>
            <p:nvPr/>
          </p:nvSpPr>
          <p:spPr>
            <a:xfrm>
              <a:off x="1073034" y="629990"/>
              <a:ext cx="351226" cy="704215"/>
            </a:xfrm>
            <a:custGeom>
              <a:rect b="b" l="l" r="r" t="t"/>
              <a:pathLst>
                <a:path extrusionOk="0" h="16776" w="8367">
                  <a:moveTo>
                    <a:pt x="0" y="0"/>
                  </a:moveTo>
                  <a:lnTo>
                    <a:pt x="0" y="1337"/>
                  </a:lnTo>
                  <a:lnTo>
                    <a:pt x="733" y="1380"/>
                  </a:lnTo>
                  <a:lnTo>
                    <a:pt x="1423" y="1509"/>
                  </a:lnTo>
                  <a:lnTo>
                    <a:pt x="2070" y="1682"/>
                  </a:lnTo>
                  <a:lnTo>
                    <a:pt x="2717" y="1898"/>
                  </a:lnTo>
                  <a:lnTo>
                    <a:pt x="3364" y="2199"/>
                  </a:lnTo>
                  <a:lnTo>
                    <a:pt x="3925" y="2544"/>
                  </a:lnTo>
                  <a:lnTo>
                    <a:pt x="4485" y="2976"/>
                  </a:lnTo>
                  <a:lnTo>
                    <a:pt x="4960" y="3407"/>
                  </a:lnTo>
                  <a:lnTo>
                    <a:pt x="5434" y="3924"/>
                  </a:lnTo>
                  <a:lnTo>
                    <a:pt x="5822" y="4442"/>
                  </a:lnTo>
                  <a:lnTo>
                    <a:pt x="6167" y="5046"/>
                  </a:lnTo>
                  <a:lnTo>
                    <a:pt x="6469" y="5649"/>
                  </a:lnTo>
                  <a:lnTo>
                    <a:pt x="6728" y="6296"/>
                  </a:lnTo>
                  <a:lnTo>
                    <a:pt x="6900" y="6986"/>
                  </a:lnTo>
                  <a:lnTo>
                    <a:pt x="6987" y="7676"/>
                  </a:lnTo>
                  <a:lnTo>
                    <a:pt x="7030" y="8366"/>
                  </a:lnTo>
                  <a:lnTo>
                    <a:pt x="6987" y="9099"/>
                  </a:lnTo>
                  <a:lnTo>
                    <a:pt x="6900" y="9789"/>
                  </a:lnTo>
                  <a:lnTo>
                    <a:pt x="6728" y="10479"/>
                  </a:lnTo>
                  <a:lnTo>
                    <a:pt x="6469" y="11126"/>
                  </a:lnTo>
                  <a:lnTo>
                    <a:pt x="6167" y="11730"/>
                  </a:lnTo>
                  <a:lnTo>
                    <a:pt x="5822" y="12334"/>
                  </a:lnTo>
                  <a:lnTo>
                    <a:pt x="5434" y="12851"/>
                  </a:lnTo>
                  <a:lnTo>
                    <a:pt x="4960" y="13369"/>
                  </a:lnTo>
                  <a:lnTo>
                    <a:pt x="4485" y="13800"/>
                  </a:lnTo>
                  <a:lnTo>
                    <a:pt x="3925" y="14231"/>
                  </a:lnTo>
                  <a:lnTo>
                    <a:pt x="3364" y="14576"/>
                  </a:lnTo>
                  <a:lnTo>
                    <a:pt x="2717" y="14878"/>
                  </a:lnTo>
                  <a:lnTo>
                    <a:pt x="2070" y="15094"/>
                  </a:lnTo>
                  <a:lnTo>
                    <a:pt x="1423" y="15266"/>
                  </a:lnTo>
                  <a:lnTo>
                    <a:pt x="733" y="15396"/>
                  </a:lnTo>
                  <a:lnTo>
                    <a:pt x="0" y="15439"/>
                  </a:lnTo>
                  <a:lnTo>
                    <a:pt x="0" y="16776"/>
                  </a:lnTo>
                  <a:lnTo>
                    <a:pt x="863" y="16733"/>
                  </a:lnTo>
                  <a:lnTo>
                    <a:pt x="1682" y="16603"/>
                  </a:lnTo>
                  <a:lnTo>
                    <a:pt x="2502" y="16388"/>
                  </a:lnTo>
                  <a:lnTo>
                    <a:pt x="3278" y="16129"/>
                  </a:lnTo>
                  <a:lnTo>
                    <a:pt x="4011" y="15741"/>
                  </a:lnTo>
                  <a:lnTo>
                    <a:pt x="4701" y="15353"/>
                  </a:lnTo>
                  <a:lnTo>
                    <a:pt x="5348" y="14835"/>
                  </a:lnTo>
                  <a:lnTo>
                    <a:pt x="5909" y="14318"/>
                  </a:lnTo>
                  <a:lnTo>
                    <a:pt x="6469" y="13714"/>
                  </a:lnTo>
                  <a:lnTo>
                    <a:pt x="6944" y="13067"/>
                  </a:lnTo>
                  <a:lnTo>
                    <a:pt x="7375" y="12377"/>
                  </a:lnTo>
                  <a:lnTo>
                    <a:pt x="7720" y="11644"/>
                  </a:lnTo>
                  <a:lnTo>
                    <a:pt x="8022" y="10868"/>
                  </a:lnTo>
                  <a:lnTo>
                    <a:pt x="8194" y="10091"/>
                  </a:lnTo>
                  <a:lnTo>
                    <a:pt x="8324" y="9229"/>
                  </a:lnTo>
                  <a:lnTo>
                    <a:pt x="8367" y="8366"/>
                  </a:lnTo>
                  <a:lnTo>
                    <a:pt x="8324" y="7547"/>
                  </a:lnTo>
                  <a:lnTo>
                    <a:pt x="8194" y="6684"/>
                  </a:lnTo>
                  <a:lnTo>
                    <a:pt x="8022" y="5908"/>
                  </a:lnTo>
                  <a:lnTo>
                    <a:pt x="7720" y="5132"/>
                  </a:lnTo>
                  <a:lnTo>
                    <a:pt x="7375" y="4399"/>
                  </a:lnTo>
                  <a:lnTo>
                    <a:pt x="6944" y="3709"/>
                  </a:lnTo>
                  <a:lnTo>
                    <a:pt x="6469" y="3062"/>
                  </a:lnTo>
                  <a:lnTo>
                    <a:pt x="5909" y="2458"/>
                  </a:lnTo>
                  <a:lnTo>
                    <a:pt x="5348" y="1898"/>
                  </a:lnTo>
                  <a:lnTo>
                    <a:pt x="4701" y="1423"/>
                  </a:lnTo>
                  <a:lnTo>
                    <a:pt x="4011" y="1035"/>
                  </a:lnTo>
                  <a:lnTo>
                    <a:pt x="3278" y="647"/>
                  </a:lnTo>
                  <a:lnTo>
                    <a:pt x="2502" y="388"/>
                  </a:lnTo>
                  <a:lnTo>
                    <a:pt x="1682" y="173"/>
                  </a:lnTo>
                  <a:lnTo>
                    <a:pt x="86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073034" y="740391"/>
              <a:ext cx="240783" cy="481566"/>
            </a:xfrm>
            <a:custGeom>
              <a:rect b="b" l="l" r="r" t="t"/>
              <a:pathLst>
                <a:path extrusionOk="0" h="11472" w="5736">
                  <a:moveTo>
                    <a:pt x="0" y="1"/>
                  </a:moveTo>
                  <a:lnTo>
                    <a:pt x="0" y="1381"/>
                  </a:lnTo>
                  <a:lnTo>
                    <a:pt x="432" y="1381"/>
                  </a:lnTo>
                  <a:lnTo>
                    <a:pt x="863" y="1467"/>
                  </a:lnTo>
                  <a:lnTo>
                    <a:pt x="1294" y="1553"/>
                  </a:lnTo>
                  <a:lnTo>
                    <a:pt x="1725" y="1726"/>
                  </a:lnTo>
                  <a:lnTo>
                    <a:pt x="2070" y="1898"/>
                  </a:lnTo>
                  <a:lnTo>
                    <a:pt x="2458" y="2114"/>
                  </a:lnTo>
                  <a:lnTo>
                    <a:pt x="2803" y="2373"/>
                  </a:lnTo>
                  <a:lnTo>
                    <a:pt x="3105" y="2674"/>
                  </a:lnTo>
                  <a:lnTo>
                    <a:pt x="3407" y="2976"/>
                  </a:lnTo>
                  <a:lnTo>
                    <a:pt x="3623" y="3321"/>
                  </a:lnTo>
                  <a:lnTo>
                    <a:pt x="3838" y="3666"/>
                  </a:lnTo>
                  <a:lnTo>
                    <a:pt x="4054" y="4054"/>
                  </a:lnTo>
                  <a:lnTo>
                    <a:pt x="4183" y="4443"/>
                  </a:lnTo>
                  <a:lnTo>
                    <a:pt x="4313" y="4874"/>
                  </a:lnTo>
                  <a:lnTo>
                    <a:pt x="4356" y="5305"/>
                  </a:lnTo>
                  <a:lnTo>
                    <a:pt x="4399" y="5736"/>
                  </a:lnTo>
                  <a:lnTo>
                    <a:pt x="4356" y="6211"/>
                  </a:lnTo>
                  <a:lnTo>
                    <a:pt x="4313" y="6642"/>
                  </a:lnTo>
                  <a:lnTo>
                    <a:pt x="4183" y="7073"/>
                  </a:lnTo>
                  <a:lnTo>
                    <a:pt x="4054" y="7461"/>
                  </a:lnTo>
                  <a:lnTo>
                    <a:pt x="3838" y="7849"/>
                  </a:lnTo>
                  <a:lnTo>
                    <a:pt x="3623" y="8194"/>
                  </a:lnTo>
                  <a:lnTo>
                    <a:pt x="3407" y="8539"/>
                  </a:lnTo>
                  <a:lnTo>
                    <a:pt x="3105" y="8841"/>
                  </a:lnTo>
                  <a:lnTo>
                    <a:pt x="2803" y="9143"/>
                  </a:lnTo>
                  <a:lnTo>
                    <a:pt x="2458" y="9402"/>
                  </a:lnTo>
                  <a:lnTo>
                    <a:pt x="2070" y="9618"/>
                  </a:lnTo>
                  <a:lnTo>
                    <a:pt x="1725" y="9790"/>
                  </a:lnTo>
                  <a:lnTo>
                    <a:pt x="1294" y="9963"/>
                  </a:lnTo>
                  <a:lnTo>
                    <a:pt x="863" y="10049"/>
                  </a:lnTo>
                  <a:lnTo>
                    <a:pt x="432" y="10135"/>
                  </a:lnTo>
                  <a:lnTo>
                    <a:pt x="0" y="10135"/>
                  </a:lnTo>
                  <a:lnTo>
                    <a:pt x="0" y="11472"/>
                  </a:lnTo>
                  <a:lnTo>
                    <a:pt x="604" y="11472"/>
                  </a:lnTo>
                  <a:lnTo>
                    <a:pt x="1165" y="11386"/>
                  </a:lnTo>
                  <a:lnTo>
                    <a:pt x="1725" y="11213"/>
                  </a:lnTo>
                  <a:lnTo>
                    <a:pt x="2243" y="11041"/>
                  </a:lnTo>
                  <a:lnTo>
                    <a:pt x="2717" y="10782"/>
                  </a:lnTo>
                  <a:lnTo>
                    <a:pt x="3192" y="10523"/>
                  </a:lnTo>
                  <a:lnTo>
                    <a:pt x="3666" y="10178"/>
                  </a:lnTo>
                  <a:lnTo>
                    <a:pt x="4054" y="9790"/>
                  </a:lnTo>
                  <a:lnTo>
                    <a:pt x="4442" y="9402"/>
                  </a:lnTo>
                  <a:lnTo>
                    <a:pt x="4744" y="8971"/>
                  </a:lnTo>
                  <a:lnTo>
                    <a:pt x="5046" y="8496"/>
                  </a:lnTo>
                  <a:lnTo>
                    <a:pt x="5305" y="7979"/>
                  </a:lnTo>
                  <a:lnTo>
                    <a:pt x="5477" y="7461"/>
                  </a:lnTo>
                  <a:lnTo>
                    <a:pt x="5607" y="6901"/>
                  </a:lnTo>
                  <a:lnTo>
                    <a:pt x="5693" y="6340"/>
                  </a:lnTo>
                  <a:lnTo>
                    <a:pt x="5736" y="5736"/>
                  </a:lnTo>
                  <a:lnTo>
                    <a:pt x="5693" y="5176"/>
                  </a:lnTo>
                  <a:lnTo>
                    <a:pt x="5607" y="4615"/>
                  </a:lnTo>
                  <a:lnTo>
                    <a:pt x="5477" y="4054"/>
                  </a:lnTo>
                  <a:lnTo>
                    <a:pt x="5305" y="3537"/>
                  </a:lnTo>
                  <a:lnTo>
                    <a:pt x="5046" y="3019"/>
                  </a:lnTo>
                  <a:lnTo>
                    <a:pt x="4744" y="2545"/>
                  </a:lnTo>
                  <a:lnTo>
                    <a:pt x="4442" y="2114"/>
                  </a:lnTo>
                  <a:lnTo>
                    <a:pt x="4054" y="1683"/>
                  </a:lnTo>
                  <a:lnTo>
                    <a:pt x="3666" y="1338"/>
                  </a:lnTo>
                  <a:lnTo>
                    <a:pt x="3192" y="993"/>
                  </a:lnTo>
                  <a:lnTo>
                    <a:pt x="2717" y="734"/>
                  </a:lnTo>
                  <a:lnTo>
                    <a:pt x="2243" y="475"/>
                  </a:lnTo>
                  <a:lnTo>
                    <a:pt x="1725" y="259"/>
                  </a:lnTo>
                  <a:lnTo>
                    <a:pt x="1165" y="130"/>
                  </a:lnTo>
                  <a:lnTo>
                    <a:pt x="604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942694" y="852639"/>
              <a:ext cx="260722" cy="258917"/>
            </a:xfrm>
            <a:custGeom>
              <a:rect b="b" l="l" r="r" t="t"/>
              <a:pathLst>
                <a:path extrusionOk="0" h="6168" w="6211">
                  <a:moveTo>
                    <a:pt x="3105" y="1337"/>
                  </a:moveTo>
                  <a:lnTo>
                    <a:pt x="3450" y="1380"/>
                  </a:lnTo>
                  <a:lnTo>
                    <a:pt x="3795" y="1467"/>
                  </a:lnTo>
                  <a:lnTo>
                    <a:pt x="4097" y="1639"/>
                  </a:lnTo>
                  <a:lnTo>
                    <a:pt x="4356" y="1855"/>
                  </a:lnTo>
                  <a:lnTo>
                    <a:pt x="4528" y="2114"/>
                  </a:lnTo>
                  <a:lnTo>
                    <a:pt x="4701" y="2415"/>
                  </a:lnTo>
                  <a:lnTo>
                    <a:pt x="4830" y="2717"/>
                  </a:lnTo>
                  <a:lnTo>
                    <a:pt x="4830" y="3062"/>
                  </a:lnTo>
                  <a:lnTo>
                    <a:pt x="4830" y="3450"/>
                  </a:lnTo>
                  <a:lnTo>
                    <a:pt x="4701" y="3752"/>
                  </a:lnTo>
                  <a:lnTo>
                    <a:pt x="4528" y="4054"/>
                  </a:lnTo>
                  <a:lnTo>
                    <a:pt x="4356" y="4313"/>
                  </a:lnTo>
                  <a:lnTo>
                    <a:pt x="4097" y="4529"/>
                  </a:lnTo>
                  <a:lnTo>
                    <a:pt x="3795" y="4701"/>
                  </a:lnTo>
                  <a:lnTo>
                    <a:pt x="3450" y="4787"/>
                  </a:lnTo>
                  <a:lnTo>
                    <a:pt x="3105" y="4830"/>
                  </a:lnTo>
                  <a:lnTo>
                    <a:pt x="3105" y="1337"/>
                  </a:lnTo>
                  <a:close/>
                  <a:moveTo>
                    <a:pt x="2803" y="0"/>
                  </a:moveTo>
                  <a:lnTo>
                    <a:pt x="2502" y="44"/>
                  </a:lnTo>
                  <a:lnTo>
                    <a:pt x="2200" y="130"/>
                  </a:lnTo>
                  <a:lnTo>
                    <a:pt x="1898" y="216"/>
                  </a:lnTo>
                  <a:lnTo>
                    <a:pt x="1639" y="345"/>
                  </a:lnTo>
                  <a:lnTo>
                    <a:pt x="1380" y="518"/>
                  </a:lnTo>
                  <a:lnTo>
                    <a:pt x="1122" y="690"/>
                  </a:lnTo>
                  <a:lnTo>
                    <a:pt x="906" y="906"/>
                  </a:lnTo>
                  <a:lnTo>
                    <a:pt x="733" y="1122"/>
                  </a:lnTo>
                  <a:lnTo>
                    <a:pt x="561" y="1337"/>
                  </a:lnTo>
                  <a:lnTo>
                    <a:pt x="388" y="1596"/>
                  </a:lnTo>
                  <a:lnTo>
                    <a:pt x="259" y="1898"/>
                  </a:lnTo>
                  <a:lnTo>
                    <a:pt x="173" y="2157"/>
                  </a:lnTo>
                  <a:lnTo>
                    <a:pt x="87" y="2459"/>
                  </a:lnTo>
                  <a:lnTo>
                    <a:pt x="43" y="2760"/>
                  </a:lnTo>
                  <a:lnTo>
                    <a:pt x="0" y="3062"/>
                  </a:lnTo>
                  <a:lnTo>
                    <a:pt x="43" y="3407"/>
                  </a:lnTo>
                  <a:lnTo>
                    <a:pt x="87" y="3709"/>
                  </a:lnTo>
                  <a:lnTo>
                    <a:pt x="173" y="4011"/>
                  </a:lnTo>
                  <a:lnTo>
                    <a:pt x="259" y="4270"/>
                  </a:lnTo>
                  <a:lnTo>
                    <a:pt x="388" y="4572"/>
                  </a:lnTo>
                  <a:lnTo>
                    <a:pt x="561" y="4787"/>
                  </a:lnTo>
                  <a:lnTo>
                    <a:pt x="733" y="5046"/>
                  </a:lnTo>
                  <a:lnTo>
                    <a:pt x="906" y="5262"/>
                  </a:lnTo>
                  <a:lnTo>
                    <a:pt x="1122" y="5477"/>
                  </a:lnTo>
                  <a:lnTo>
                    <a:pt x="1380" y="5650"/>
                  </a:lnTo>
                  <a:lnTo>
                    <a:pt x="1639" y="5779"/>
                  </a:lnTo>
                  <a:lnTo>
                    <a:pt x="1898" y="5909"/>
                  </a:lnTo>
                  <a:lnTo>
                    <a:pt x="2200" y="6038"/>
                  </a:lnTo>
                  <a:lnTo>
                    <a:pt x="2502" y="6124"/>
                  </a:lnTo>
                  <a:lnTo>
                    <a:pt x="2803" y="6167"/>
                  </a:lnTo>
                  <a:lnTo>
                    <a:pt x="3407" y="6167"/>
                  </a:lnTo>
                  <a:lnTo>
                    <a:pt x="3709" y="6124"/>
                  </a:lnTo>
                  <a:lnTo>
                    <a:pt x="4011" y="6038"/>
                  </a:lnTo>
                  <a:lnTo>
                    <a:pt x="4313" y="5909"/>
                  </a:lnTo>
                  <a:lnTo>
                    <a:pt x="4572" y="5779"/>
                  </a:lnTo>
                  <a:lnTo>
                    <a:pt x="4830" y="5650"/>
                  </a:lnTo>
                  <a:lnTo>
                    <a:pt x="5089" y="5477"/>
                  </a:lnTo>
                  <a:lnTo>
                    <a:pt x="5305" y="5262"/>
                  </a:lnTo>
                  <a:lnTo>
                    <a:pt x="5477" y="5046"/>
                  </a:lnTo>
                  <a:lnTo>
                    <a:pt x="5650" y="4787"/>
                  </a:lnTo>
                  <a:lnTo>
                    <a:pt x="5822" y="4572"/>
                  </a:lnTo>
                  <a:lnTo>
                    <a:pt x="5952" y="4270"/>
                  </a:lnTo>
                  <a:lnTo>
                    <a:pt x="6038" y="4011"/>
                  </a:lnTo>
                  <a:lnTo>
                    <a:pt x="6124" y="3709"/>
                  </a:lnTo>
                  <a:lnTo>
                    <a:pt x="6167" y="3407"/>
                  </a:lnTo>
                  <a:lnTo>
                    <a:pt x="6210" y="3062"/>
                  </a:lnTo>
                  <a:lnTo>
                    <a:pt x="6167" y="2760"/>
                  </a:lnTo>
                  <a:lnTo>
                    <a:pt x="6124" y="2459"/>
                  </a:lnTo>
                  <a:lnTo>
                    <a:pt x="6038" y="2157"/>
                  </a:lnTo>
                  <a:lnTo>
                    <a:pt x="5952" y="1898"/>
                  </a:lnTo>
                  <a:lnTo>
                    <a:pt x="5822" y="1596"/>
                  </a:lnTo>
                  <a:lnTo>
                    <a:pt x="5650" y="1337"/>
                  </a:lnTo>
                  <a:lnTo>
                    <a:pt x="5477" y="1122"/>
                  </a:lnTo>
                  <a:lnTo>
                    <a:pt x="5305" y="906"/>
                  </a:lnTo>
                  <a:lnTo>
                    <a:pt x="5089" y="690"/>
                  </a:lnTo>
                  <a:lnTo>
                    <a:pt x="4830" y="518"/>
                  </a:lnTo>
                  <a:lnTo>
                    <a:pt x="4572" y="345"/>
                  </a:lnTo>
                  <a:lnTo>
                    <a:pt x="4313" y="216"/>
                  </a:lnTo>
                  <a:lnTo>
                    <a:pt x="4011" y="130"/>
                  </a:lnTo>
                  <a:lnTo>
                    <a:pt x="3709" y="44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48"/>
          <p:cNvSpPr/>
          <p:nvPr/>
        </p:nvSpPr>
        <p:spPr>
          <a:xfrm>
            <a:off x="7633575" y="956287"/>
            <a:ext cx="394497" cy="786836"/>
          </a:xfrm>
          <a:custGeom>
            <a:rect b="b" l="l" r="r" t="t"/>
            <a:pathLst>
              <a:path extrusionOk="0" h="16776" w="8411">
                <a:moveTo>
                  <a:pt x="8410" y="0"/>
                </a:moveTo>
                <a:lnTo>
                  <a:pt x="7548" y="43"/>
                </a:lnTo>
                <a:lnTo>
                  <a:pt x="6728" y="173"/>
                </a:lnTo>
                <a:lnTo>
                  <a:pt x="5909" y="388"/>
                </a:lnTo>
                <a:lnTo>
                  <a:pt x="5133" y="647"/>
                </a:lnTo>
                <a:lnTo>
                  <a:pt x="4400" y="1035"/>
                </a:lnTo>
                <a:lnTo>
                  <a:pt x="3710" y="1423"/>
                </a:lnTo>
                <a:lnTo>
                  <a:pt x="3063" y="1898"/>
                </a:lnTo>
                <a:lnTo>
                  <a:pt x="2459" y="2458"/>
                </a:lnTo>
                <a:lnTo>
                  <a:pt x="1941" y="3062"/>
                </a:lnTo>
                <a:lnTo>
                  <a:pt x="1467" y="3709"/>
                </a:lnTo>
                <a:lnTo>
                  <a:pt x="1036" y="4399"/>
                </a:lnTo>
                <a:lnTo>
                  <a:pt x="691" y="5132"/>
                </a:lnTo>
                <a:lnTo>
                  <a:pt x="389" y="5908"/>
                </a:lnTo>
                <a:lnTo>
                  <a:pt x="173" y="6684"/>
                </a:lnTo>
                <a:lnTo>
                  <a:pt x="44" y="7547"/>
                </a:lnTo>
                <a:lnTo>
                  <a:pt x="1" y="8409"/>
                </a:lnTo>
                <a:lnTo>
                  <a:pt x="44" y="9229"/>
                </a:lnTo>
                <a:lnTo>
                  <a:pt x="173" y="10091"/>
                </a:lnTo>
                <a:lnTo>
                  <a:pt x="389" y="10868"/>
                </a:lnTo>
                <a:lnTo>
                  <a:pt x="691" y="11644"/>
                </a:lnTo>
                <a:lnTo>
                  <a:pt x="1036" y="12377"/>
                </a:lnTo>
                <a:lnTo>
                  <a:pt x="1467" y="13067"/>
                </a:lnTo>
                <a:lnTo>
                  <a:pt x="1941" y="13714"/>
                </a:lnTo>
                <a:lnTo>
                  <a:pt x="2459" y="14318"/>
                </a:lnTo>
                <a:lnTo>
                  <a:pt x="3063" y="14878"/>
                </a:lnTo>
                <a:lnTo>
                  <a:pt x="3710" y="15353"/>
                </a:lnTo>
                <a:lnTo>
                  <a:pt x="4400" y="15784"/>
                </a:lnTo>
                <a:lnTo>
                  <a:pt x="5133" y="16129"/>
                </a:lnTo>
                <a:lnTo>
                  <a:pt x="5909" y="16388"/>
                </a:lnTo>
                <a:lnTo>
                  <a:pt x="6728" y="16603"/>
                </a:lnTo>
                <a:lnTo>
                  <a:pt x="7548" y="16733"/>
                </a:lnTo>
                <a:lnTo>
                  <a:pt x="8410" y="16776"/>
                </a:lnTo>
                <a:lnTo>
                  <a:pt x="8410" y="15439"/>
                </a:lnTo>
                <a:lnTo>
                  <a:pt x="8410" y="14102"/>
                </a:lnTo>
                <a:lnTo>
                  <a:pt x="8410" y="12765"/>
                </a:lnTo>
                <a:lnTo>
                  <a:pt x="8410" y="11471"/>
                </a:lnTo>
                <a:lnTo>
                  <a:pt x="8108" y="11471"/>
                </a:lnTo>
                <a:lnTo>
                  <a:pt x="7807" y="11428"/>
                </a:lnTo>
                <a:lnTo>
                  <a:pt x="7505" y="11342"/>
                </a:lnTo>
                <a:lnTo>
                  <a:pt x="7203" y="11213"/>
                </a:lnTo>
                <a:lnTo>
                  <a:pt x="6944" y="11083"/>
                </a:lnTo>
                <a:lnTo>
                  <a:pt x="6685" y="10954"/>
                </a:lnTo>
                <a:lnTo>
                  <a:pt x="6427" y="10781"/>
                </a:lnTo>
                <a:lnTo>
                  <a:pt x="6211" y="10566"/>
                </a:lnTo>
                <a:lnTo>
                  <a:pt x="6038" y="10350"/>
                </a:lnTo>
                <a:lnTo>
                  <a:pt x="5866" y="10091"/>
                </a:lnTo>
                <a:lnTo>
                  <a:pt x="5693" y="9876"/>
                </a:lnTo>
                <a:lnTo>
                  <a:pt x="5564" y="9574"/>
                </a:lnTo>
                <a:lnTo>
                  <a:pt x="5478" y="9315"/>
                </a:lnTo>
                <a:lnTo>
                  <a:pt x="5392" y="9013"/>
                </a:lnTo>
                <a:lnTo>
                  <a:pt x="5348" y="8711"/>
                </a:lnTo>
                <a:lnTo>
                  <a:pt x="5305" y="8366"/>
                </a:lnTo>
                <a:lnTo>
                  <a:pt x="5348" y="8064"/>
                </a:lnTo>
                <a:lnTo>
                  <a:pt x="5392" y="7763"/>
                </a:lnTo>
                <a:lnTo>
                  <a:pt x="5478" y="7461"/>
                </a:lnTo>
                <a:lnTo>
                  <a:pt x="5564" y="7202"/>
                </a:lnTo>
                <a:lnTo>
                  <a:pt x="5693" y="6900"/>
                </a:lnTo>
                <a:lnTo>
                  <a:pt x="5866" y="6641"/>
                </a:lnTo>
                <a:lnTo>
                  <a:pt x="6038" y="6426"/>
                </a:lnTo>
                <a:lnTo>
                  <a:pt x="6211" y="6210"/>
                </a:lnTo>
                <a:lnTo>
                  <a:pt x="6427" y="5994"/>
                </a:lnTo>
                <a:lnTo>
                  <a:pt x="6685" y="5822"/>
                </a:lnTo>
                <a:lnTo>
                  <a:pt x="6944" y="5649"/>
                </a:lnTo>
                <a:lnTo>
                  <a:pt x="7203" y="5520"/>
                </a:lnTo>
                <a:lnTo>
                  <a:pt x="7505" y="5434"/>
                </a:lnTo>
                <a:lnTo>
                  <a:pt x="7807" y="5348"/>
                </a:lnTo>
                <a:lnTo>
                  <a:pt x="8108" y="5304"/>
                </a:lnTo>
                <a:lnTo>
                  <a:pt x="8410" y="5304"/>
                </a:lnTo>
                <a:lnTo>
                  <a:pt x="8410" y="4011"/>
                </a:lnTo>
                <a:lnTo>
                  <a:pt x="8410" y="2631"/>
                </a:lnTo>
                <a:lnTo>
                  <a:pt x="8410" y="1337"/>
                </a:lnTo>
                <a:lnTo>
                  <a:pt x="841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</a:t>
            </a:r>
            <a:endParaRPr/>
          </a:p>
        </p:txBody>
      </p:sp>
      <p:pic>
        <p:nvPicPr>
          <p:cNvPr id="806" name="Google Shape;8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333" y="1108850"/>
            <a:ext cx="4691343" cy="33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endParaRPr/>
          </a:p>
        </p:txBody>
      </p:sp>
      <p:pic>
        <p:nvPicPr>
          <p:cNvPr id="812" name="Google Shape;8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025" y="1154250"/>
            <a:ext cx="4685950" cy="334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endParaRPr/>
          </a:p>
        </p:txBody>
      </p:sp>
      <p:pic>
        <p:nvPicPr>
          <p:cNvPr id="818" name="Google Shape;8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150" y="1215000"/>
            <a:ext cx="4555274" cy="32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endParaRPr/>
          </a:p>
        </p:txBody>
      </p:sp>
      <p:pic>
        <p:nvPicPr>
          <p:cNvPr id="824" name="Google Shape;8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11" y="1154250"/>
            <a:ext cx="4743575" cy="33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endParaRPr/>
          </a:p>
        </p:txBody>
      </p:sp>
      <p:pic>
        <p:nvPicPr>
          <p:cNvPr id="830" name="Google Shape;8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837" y="1078225"/>
            <a:ext cx="4788325" cy="34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endParaRPr/>
          </a:p>
        </p:txBody>
      </p:sp>
      <p:pic>
        <p:nvPicPr>
          <p:cNvPr id="836" name="Google Shape;8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88" y="1113750"/>
            <a:ext cx="4816825" cy="33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5"/>
          <p:cNvSpPr txBox="1"/>
          <p:nvPr>
            <p:ph type="title"/>
          </p:nvPr>
        </p:nvSpPr>
        <p:spPr>
          <a:xfrm>
            <a:off x="897375" y="2087900"/>
            <a:ext cx="37398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</a:rPr>
              <a:t>Limitations &amp; Future Work</a:t>
            </a:r>
            <a:endParaRPr/>
          </a:p>
        </p:txBody>
      </p:sp>
      <p:sp>
        <p:nvSpPr>
          <p:cNvPr id="842" name="Google Shape;842;p55"/>
          <p:cNvSpPr txBox="1"/>
          <p:nvPr>
            <p:ph idx="2" type="title"/>
          </p:nvPr>
        </p:nvSpPr>
        <p:spPr>
          <a:xfrm>
            <a:off x="897375" y="768267"/>
            <a:ext cx="15882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843" name="Google Shape;843;p55"/>
          <p:cNvCxnSpPr/>
          <p:nvPr/>
        </p:nvCxnSpPr>
        <p:spPr>
          <a:xfrm>
            <a:off x="1042025" y="1861466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4" name="Google Shape;844;p55"/>
          <p:cNvGrpSpPr/>
          <p:nvPr/>
        </p:nvGrpSpPr>
        <p:grpSpPr>
          <a:xfrm rot="5400000">
            <a:off x="6319183" y="2601286"/>
            <a:ext cx="1870629" cy="2338960"/>
            <a:chOff x="3998650" y="3088200"/>
            <a:chExt cx="676025" cy="845275"/>
          </a:xfrm>
        </p:grpSpPr>
        <p:sp>
          <p:nvSpPr>
            <p:cNvPr id="845" name="Google Shape;845;p55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5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5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55"/>
          <p:cNvGrpSpPr/>
          <p:nvPr/>
        </p:nvGrpSpPr>
        <p:grpSpPr>
          <a:xfrm>
            <a:off x="6085028" y="963709"/>
            <a:ext cx="1357017" cy="1695757"/>
            <a:chOff x="6085028" y="963709"/>
            <a:chExt cx="1357017" cy="1695757"/>
          </a:xfrm>
        </p:grpSpPr>
        <p:grpSp>
          <p:nvGrpSpPr>
            <p:cNvPr id="849" name="Google Shape;849;p55"/>
            <p:cNvGrpSpPr/>
            <p:nvPr/>
          </p:nvGrpSpPr>
          <p:grpSpPr>
            <a:xfrm>
              <a:off x="6085028" y="1439535"/>
              <a:ext cx="1145310" cy="1219931"/>
              <a:chOff x="6085028" y="1439535"/>
              <a:chExt cx="1145310" cy="1219931"/>
            </a:xfrm>
          </p:grpSpPr>
          <p:sp>
            <p:nvSpPr>
              <p:cNvPr id="850" name="Google Shape;850;p55"/>
              <p:cNvSpPr/>
              <p:nvPr/>
            </p:nvSpPr>
            <p:spPr>
              <a:xfrm>
                <a:off x="6756430" y="2157364"/>
                <a:ext cx="78689" cy="502102"/>
              </a:xfrm>
              <a:custGeom>
                <a:rect b="b" l="l" r="r" t="t"/>
                <a:pathLst>
                  <a:path extrusionOk="0" h="10739" w="1683">
                    <a:moveTo>
                      <a:pt x="1" y="0"/>
                    </a:moveTo>
                    <a:lnTo>
                      <a:pt x="1" y="10738"/>
                    </a:lnTo>
                    <a:lnTo>
                      <a:pt x="1683" y="10738"/>
                    </a:lnTo>
                    <a:lnTo>
                      <a:pt x="1683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5"/>
              <p:cNvSpPr/>
              <p:nvPr/>
            </p:nvSpPr>
            <p:spPr>
              <a:xfrm>
                <a:off x="6085028" y="1439535"/>
                <a:ext cx="46381" cy="1219931"/>
              </a:xfrm>
              <a:custGeom>
                <a:rect b="b" l="l" r="r" t="t"/>
                <a:pathLst>
                  <a:path extrusionOk="0" h="26092" w="992">
                    <a:moveTo>
                      <a:pt x="0" y="1"/>
                    </a:moveTo>
                    <a:lnTo>
                      <a:pt x="0" y="26091"/>
                    </a:lnTo>
                    <a:lnTo>
                      <a:pt x="992" y="26091"/>
                    </a:lnTo>
                    <a:lnTo>
                      <a:pt x="992" y="10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55"/>
              <p:cNvSpPr/>
              <p:nvPr/>
            </p:nvSpPr>
            <p:spPr>
              <a:xfrm>
                <a:off x="7036726" y="2457765"/>
                <a:ext cx="78689" cy="201701"/>
              </a:xfrm>
              <a:custGeom>
                <a:rect b="b" l="l" r="r" t="t"/>
                <a:pathLst>
                  <a:path extrusionOk="0" h="4314" w="1683">
                    <a:moveTo>
                      <a:pt x="0" y="1"/>
                    </a:moveTo>
                    <a:lnTo>
                      <a:pt x="0" y="4313"/>
                    </a:lnTo>
                    <a:lnTo>
                      <a:pt x="1682" y="4313"/>
                    </a:lnTo>
                    <a:lnTo>
                      <a:pt x="1682" y="168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55"/>
              <p:cNvSpPr/>
              <p:nvPr/>
            </p:nvSpPr>
            <p:spPr>
              <a:xfrm>
                <a:off x="7177879" y="2607007"/>
                <a:ext cx="52459" cy="52459"/>
              </a:xfrm>
              <a:custGeom>
                <a:rect b="b" l="l" r="r" t="t"/>
                <a:pathLst>
                  <a:path extrusionOk="0" h="1122" w="1122">
                    <a:moveTo>
                      <a:pt x="0" y="0"/>
                    </a:moveTo>
                    <a:lnTo>
                      <a:pt x="0" y="1121"/>
                    </a:lnTo>
                    <a:lnTo>
                      <a:pt x="1121" y="1121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55"/>
              <p:cNvSpPr/>
              <p:nvPr/>
            </p:nvSpPr>
            <p:spPr>
              <a:xfrm>
                <a:off x="6897583" y="2308570"/>
                <a:ext cx="76678" cy="350896"/>
              </a:xfrm>
              <a:custGeom>
                <a:rect b="b" l="l" r="r" t="t"/>
                <a:pathLst>
                  <a:path extrusionOk="0" h="7505" w="1640">
                    <a:moveTo>
                      <a:pt x="1" y="1"/>
                    </a:moveTo>
                    <a:lnTo>
                      <a:pt x="1" y="7504"/>
                    </a:lnTo>
                    <a:lnTo>
                      <a:pt x="1639" y="7504"/>
                    </a:lnTo>
                    <a:lnTo>
                      <a:pt x="1639" y="1682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55"/>
              <p:cNvSpPr/>
              <p:nvPr/>
            </p:nvSpPr>
            <p:spPr>
              <a:xfrm>
                <a:off x="6193874" y="1558480"/>
                <a:ext cx="78689" cy="1100987"/>
              </a:xfrm>
              <a:custGeom>
                <a:rect b="b" l="l" r="r" t="t"/>
                <a:pathLst>
                  <a:path extrusionOk="0" h="23548" w="1683">
                    <a:moveTo>
                      <a:pt x="1" y="1"/>
                    </a:moveTo>
                    <a:lnTo>
                      <a:pt x="1" y="23547"/>
                    </a:lnTo>
                    <a:lnTo>
                      <a:pt x="1683" y="23547"/>
                    </a:lnTo>
                    <a:lnTo>
                      <a:pt x="1683" y="1726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55"/>
              <p:cNvSpPr/>
              <p:nvPr/>
            </p:nvSpPr>
            <p:spPr>
              <a:xfrm>
                <a:off x="6615323" y="2008122"/>
                <a:ext cx="78642" cy="651344"/>
              </a:xfrm>
              <a:custGeom>
                <a:rect b="b" l="l" r="r" t="t"/>
                <a:pathLst>
                  <a:path extrusionOk="0" h="13931" w="1682">
                    <a:moveTo>
                      <a:pt x="0" y="1"/>
                    </a:moveTo>
                    <a:lnTo>
                      <a:pt x="0" y="13930"/>
                    </a:lnTo>
                    <a:lnTo>
                      <a:pt x="1682" y="13930"/>
                    </a:lnTo>
                    <a:lnTo>
                      <a:pt x="1682" y="1726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55"/>
              <p:cNvSpPr/>
              <p:nvPr/>
            </p:nvSpPr>
            <p:spPr>
              <a:xfrm>
                <a:off x="6474170" y="1858927"/>
                <a:ext cx="78689" cy="800539"/>
              </a:xfrm>
              <a:custGeom>
                <a:rect b="b" l="l" r="r" t="t"/>
                <a:pathLst>
                  <a:path extrusionOk="0" h="17122" w="1683">
                    <a:moveTo>
                      <a:pt x="0" y="1"/>
                    </a:moveTo>
                    <a:lnTo>
                      <a:pt x="0" y="17121"/>
                    </a:lnTo>
                    <a:lnTo>
                      <a:pt x="1682" y="17121"/>
                    </a:lnTo>
                    <a:lnTo>
                      <a:pt x="1682" y="168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55"/>
              <p:cNvSpPr/>
              <p:nvPr/>
            </p:nvSpPr>
            <p:spPr>
              <a:xfrm>
                <a:off x="6335027" y="1707721"/>
                <a:ext cx="78689" cy="951745"/>
              </a:xfrm>
              <a:custGeom>
                <a:rect b="b" l="l" r="r" t="t"/>
                <a:pathLst>
                  <a:path extrusionOk="0" h="20356" w="1683">
                    <a:moveTo>
                      <a:pt x="1" y="0"/>
                    </a:moveTo>
                    <a:lnTo>
                      <a:pt x="1" y="20355"/>
                    </a:lnTo>
                    <a:lnTo>
                      <a:pt x="1682" y="20355"/>
                    </a:lnTo>
                    <a:lnTo>
                      <a:pt x="1682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9" name="Google Shape;859;p55"/>
            <p:cNvGrpSpPr/>
            <p:nvPr/>
          </p:nvGrpSpPr>
          <p:grpSpPr>
            <a:xfrm>
              <a:off x="6141461" y="963709"/>
              <a:ext cx="1300584" cy="1528374"/>
              <a:chOff x="6141461" y="963709"/>
              <a:chExt cx="1300584" cy="1528374"/>
            </a:xfrm>
          </p:grpSpPr>
          <p:sp>
            <p:nvSpPr>
              <p:cNvPr id="860" name="Google Shape;860;p55"/>
              <p:cNvSpPr/>
              <p:nvPr/>
            </p:nvSpPr>
            <p:spPr>
              <a:xfrm>
                <a:off x="6421711" y="963709"/>
                <a:ext cx="78689" cy="522253"/>
              </a:xfrm>
              <a:custGeom>
                <a:rect b="b" l="l" r="r" t="t"/>
                <a:pathLst>
                  <a:path extrusionOk="0" h="11170" w="1683">
                    <a:moveTo>
                      <a:pt x="1" y="0"/>
                    </a:moveTo>
                    <a:lnTo>
                      <a:pt x="1" y="9444"/>
                    </a:lnTo>
                    <a:lnTo>
                      <a:pt x="1640" y="11169"/>
                    </a:lnTo>
                    <a:lnTo>
                      <a:pt x="1683" y="11169"/>
                    </a:lnTo>
                    <a:lnTo>
                      <a:pt x="1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55"/>
              <p:cNvSpPr/>
              <p:nvPr/>
            </p:nvSpPr>
            <p:spPr>
              <a:xfrm>
                <a:off x="6141461" y="963709"/>
                <a:ext cx="78689" cy="223816"/>
              </a:xfrm>
              <a:custGeom>
                <a:rect b="b" l="l" r="r" t="t"/>
                <a:pathLst>
                  <a:path extrusionOk="0" h="4787" w="1683">
                    <a:moveTo>
                      <a:pt x="1" y="0"/>
                    </a:moveTo>
                    <a:lnTo>
                      <a:pt x="1" y="3062"/>
                    </a:lnTo>
                    <a:lnTo>
                      <a:pt x="1596" y="4787"/>
                    </a:lnTo>
                    <a:lnTo>
                      <a:pt x="1682" y="4787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55"/>
              <p:cNvSpPr/>
              <p:nvPr/>
            </p:nvSpPr>
            <p:spPr>
              <a:xfrm>
                <a:off x="7264563" y="1679481"/>
                <a:ext cx="78689" cy="705767"/>
              </a:xfrm>
              <a:custGeom>
                <a:rect b="b" l="l" r="r" t="t"/>
                <a:pathLst>
                  <a:path extrusionOk="0" h="15095" w="1683">
                    <a:moveTo>
                      <a:pt x="0" y="0"/>
                    </a:moveTo>
                    <a:lnTo>
                      <a:pt x="0" y="13369"/>
                    </a:lnTo>
                    <a:lnTo>
                      <a:pt x="1639" y="15094"/>
                    </a:lnTo>
                    <a:lnTo>
                      <a:pt x="1682" y="15094"/>
                    </a:lnTo>
                    <a:lnTo>
                      <a:pt x="1682" y="172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55"/>
              <p:cNvSpPr/>
              <p:nvPr/>
            </p:nvSpPr>
            <p:spPr>
              <a:xfrm>
                <a:off x="6280604" y="963709"/>
                <a:ext cx="78689" cy="373058"/>
              </a:xfrm>
              <a:custGeom>
                <a:rect b="b" l="l" r="r" t="t"/>
                <a:pathLst>
                  <a:path extrusionOk="0" h="7979" w="1683">
                    <a:moveTo>
                      <a:pt x="0" y="0"/>
                    </a:moveTo>
                    <a:lnTo>
                      <a:pt x="0" y="6253"/>
                    </a:lnTo>
                    <a:lnTo>
                      <a:pt x="1639" y="7978"/>
                    </a:lnTo>
                    <a:lnTo>
                      <a:pt x="1682" y="7978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55"/>
              <p:cNvSpPr/>
              <p:nvPr/>
            </p:nvSpPr>
            <p:spPr>
              <a:xfrm>
                <a:off x="7405717" y="1830687"/>
                <a:ext cx="36329" cy="661396"/>
              </a:xfrm>
              <a:custGeom>
                <a:rect b="b" l="l" r="r" t="t"/>
                <a:pathLst>
                  <a:path extrusionOk="0" h="14146" w="777">
                    <a:moveTo>
                      <a:pt x="0" y="1"/>
                    </a:moveTo>
                    <a:lnTo>
                      <a:pt x="0" y="13327"/>
                    </a:lnTo>
                    <a:lnTo>
                      <a:pt x="777" y="14146"/>
                    </a:lnTo>
                    <a:lnTo>
                      <a:pt x="777" y="734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55"/>
              <p:cNvSpPr/>
              <p:nvPr/>
            </p:nvSpPr>
            <p:spPr>
              <a:xfrm>
                <a:off x="6562864" y="963709"/>
                <a:ext cx="78689" cy="673459"/>
              </a:xfrm>
              <a:custGeom>
                <a:rect b="b" l="l" r="r" t="t"/>
                <a:pathLst>
                  <a:path extrusionOk="0" h="14404" w="1683">
                    <a:moveTo>
                      <a:pt x="1" y="0"/>
                    </a:moveTo>
                    <a:lnTo>
                      <a:pt x="1" y="12679"/>
                    </a:lnTo>
                    <a:lnTo>
                      <a:pt x="1596" y="14404"/>
                    </a:lnTo>
                    <a:lnTo>
                      <a:pt x="1683" y="14404"/>
                    </a:lnTo>
                    <a:lnTo>
                      <a:pt x="1683" y="1035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55"/>
              <p:cNvSpPr/>
              <p:nvPr/>
            </p:nvSpPr>
            <p:spPr>
              <a:xfrm>
                <a:off x="6984314" y="1381044"/>
                <a:ext cx="78642" cy="705767"/>
              </a:xfrm>
              <a:custGeom>
                <a:rect b="b" l="l" r="r" t="t"/>
                <a:pathLst>
                  <a:path extrusionOk="0" h="15095" w="1682">
                    <a:moveTo>
                      <a:pt x="0" y="1"/>
                    </a:moveTo>
                    <a:lnTo>
                      <a:pt x="0" y="13327"/>
                    </a:lnTo>
                    <a:lnTo>
                      <a:pt x="1639" y="15095"/>
                    </a:lnTo>
                    <a:lnTo>
                      <a:pt x="1682" y="15095"/>
                    </a:lnTo>
                    <a:lnTo>
                      <a:pt x="1682" y="1683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55"/>
              <p:cNvSpPr/>
              <p:nvPr/>
            </p:nvSpPr>
            <p:spPr>
              <a:xfrm>
                <a:off x="6843160" y="1229839"/>
                <a:ext cx="78689" cy="705767"/>
              </a:xfrm>
              <a:custGeom>
                <a:rect b="b" l="l" r="r" t="t"/>
                <a:pathLst>
                  <a:path extrusionOk="0" h="15095" w="1683">
                    <a:moveTo>
                      <a:pt x="0" y="1"/>
                    </a:moveTo>
                    <a:lnTo>
                      <a:pt x="0" y="13369"/>
                    </a:lnTo>
                    <a:lnTo>
                      <a:pt x="1639" y="15094"/>
                    </a:lnTo>
                    <a:lnTo>
                      <a:pt x="1682" y="15094"/>
                    </a:lnTo>
                    <a:lnTo>
                      <a:pt x="1682" y="1726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55"/>
              <p:cNvSpPr/>
              <p:nvPr/>
            </p:nvSpPr>
            <p:spPr>
              <a:xfrm>
                <a:off x="7125420" y="1530286"/>
                <a:ext cx="76678" cy="705767"/>
              </a:xfrm>
              <a:custGeom>
                <a:rect b="b" l="l" r="r" t="t"/>
                <a:pathLst>
                  <a:path extrusionOk="0" h="15095" w="1640">
                    <a:moveTo>
                      <a:pt x="1" y="0"/>
                    </a:moveTo>
                    <a:lnTo>
                      <a:pt x="1" y="13369"/>
                    </a:lnTo>
                    <a:lnTo>
                      <a:pt x="1640" y="15094"/>
                    </a:lnTo>
                    <a:lnTo>
                      <a:pt x="1640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55"/>
              <p:cNvSpPr/>
              <p:nvPr/>
            </p:nvSpPr>
            <p:spPr>
              <a:xfrm>
                <a:off x="6704018" y="1080643"/>
                <a:ext cx="76678" cy="705767"/>
              </a:xfrm>
              <a:custGeom>
                <a:rect b="b" l="l" r="r" t="t"/>
                <a:pathLst>
                  <a:path extrusionOk="0" h="15095" w="1640">
                    <a:moveTo>
                      <a:pt x="1" y="0"/>
                    </a:moveTo>
                    <a:lnTo>
                      <a:pt x="1" y="13369"/>
                    </a:lnTo>
                    <a:lnTo>
                      <a:pt x="1596" y="15094"/>
                    </a:lnTo>
                    <a:lnTo>
                      <a:pt x="1639" y="15094"/>
                    </a:lnTo>
                    <a:lnTo>
                      <a:pt x="1639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0" name="Google Shape;870;p55"/>
            <p:cNvGrpSpPr/>
            <p:nvPr/>
          </p:nvGrpSpPr>
          <p:grpSpPr>
            <a:xfrm>
              <a:off x="6085028" y="1106826"/>
              <a:ext cx="1357017" cy="1552640"/>
              <a:chOff x="6085028" y="1106826"/>
              <a:chExt cx="1357017" cy="1552640"/>
            </a:xfrm>
          </p:grpSpPr>
          <p:sp>
            <p:nvSpPr>
              <p:cNvPr id="871" name="Google Shape;871;p55"/>
              <p:cNvSpPr/>
              <p:nvPr/>
            </p:nvSpPr>
            <p:spPr>
              <a:xfrm>
                <a:off x="6085028" y="1106826"/>
                <a:ext cx="131101" cy="80699"/>
              </a:xfrm>
              <a:custGeom>
                <a:rect b="b" l="l" r="r" t="t"/>
                <a:pathLst>
                  <a:path extrusionOk="0" h="1726" w="2804">
                    <a:moveTo>
                      <a:pt x="1208" y="1"/>
                    </a:moveTo>
                    <a:lnTo>
                      <a:pt x="1208" y="44"/>
                    </a:lnTo>
                    <a:lnTo>
                      <a:pt x="0" y="44"/>
                    </a:lnTo>
                    <a:lnTo>
                      <a:pt x="0" y="1726"/>
                    </a:lnTo>
                    <a:lnTo>
                      <a:pt x="2803" y="1726"/>
                    </a:lnTo>
                    <a:lnTo>
                      <a:pt x="12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55"/>
              <p:cNvSpPr/>
              <p:nvPr/>
            </p:nvSpPr>
            <p:spPr>
              <a:xfrm>
                <a:off x="6085028" y="1405263"/>
                <a:ext cx="413361" cy="84720"/>
              </a:xfrm>
              <a:custGeom>
                <a:rect b="b" l="l" r="r" t="t"/>
                <a:pathLst>
                  <a:path extrusionOk="0" h="1812" w="8841">
                    <a:moveTo>
                      <a:pt x="7202" y="0"/>
                    </a:moveTo>
                    <a:lnTo>
                      <a:pt x="7202" y="87"/>
                    </a:lnTo>
                    <a:lnTo>
                      <a:pt x="0" y="87"/>
                    </a:lnTo>
                    <a:lnTo>
                      <a:pt x="0" y="734"/>
                    </a:lnTo>
                    <a:lnTo>
                      <a:pt x="992" y="1812"/>
                    </a:lnTo>
                    <a:lnTo>
                      <a:pt x="992" y="1725"/>
                    </a:lnTo>
                    <a:lnTo>
                      <a:pt x="8841" y="1725"/>
                    </a:lnTo>
                    <a:lnTo>
                      <a:pt x="72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55"/>
              <p:cNvSpPr/>
              <p:nvPr/>
            </p:nvSpPr>
            <p:spPr>
              <a:xfrm>
                <a:off x="6085028" y="1256068"/>
                <a:ext cx="272208" cy="80699"/>
              </a:xfrm>
              <a:custGeom>
                <a:rect b="b" l="l" r="r" t="t"/>
                <a:pathLst>
                  <a:path extrusionOk="0" h="1726" w="5822">
                    <a:moveTo>
                      <a:pt x="4183" y="0"/>
                    </a:moveTo>
                    <a:lnTo>
                      <a:pt x="4183" y="43"/>
                    </a:lnTo>
                    <a:lnTo>
                      <a:pt x="0" y="43"/>
                    </a:lnTo>
                    <a:lnTo>
                      <a:pt x="0" y="1725"/>
                    </a:lnTo>
                    <a:lnTo>
                      <a:pt x="5822" y="1725"/>
                    </a:lnTo>
                    <a:lnTo>
                      <a:pt x="41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55"/>
              <p:cNvSpPr/>
              <p:nvPr/>
            </p:nvSpPr>
            <p:spPr>
              <a:xfrm>
                <a:off x="6195884" y="1556469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50" y="1"/>
                    </a:moveTo>
                    <a:lnTo>
                      <a:pt x="7850" y="44"/>
                    </a:lnTo>
                    <a:lnTo>
                      <a:pt x="1" y="44"/>
                    </a:lnTo>
                    <a:lnTo>
                      <a:pt x="1640" y="1769"/>
                    </a:lnTo>
                    <a:lnTo>
                      <a:pt x="1640" y="1726"/>
                    </a:lnTo>
                    <a:lnTo>
                      <a:pt x="9445" y="1726"/>
                    </a:lnTo>
                    <a:lnTo>
                      <a:pt x="7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55"/>
              <p:cNvSpPr/>
              <p:nvPr/>
            </p:nvSpPr>
            <p:spPr>
              <a:xfrm>
                <a:off x="6478191" y="1854906"/>
                <a:ext cx="441601" cy="82710"/>
              </a:xfrm>
              <a:custGeom>
                <a:rect b="b" l="l" r="r" t="t"/>
                <a:pathLst>
                  <a:path extrusionOk="0" h="1769" w="9445">
                    <a:moveTo>
                      <a:pt x="7806" y="0"/>
                    </a:moveTo>
                    <a:lnTo>
                      <a:pt x="7806" y="87"/>
                    </a:lnTo>
                    <a:lnTo>
                      <a:pt x="0" y="87"/>
                    </a:lnTo>
                    <a:lnTo>
                      <a:pt x="1596" y="1768"/>
                    </a:lnTo>
                    <a:lnTo>
                      <a:pt x="1596" y="1725"/>
                    </a:lnTo>
                    <a:lnTo>
                      <a:pt x="9445" y="1725"/>
                    </a:lnTo>
                    <a:lnTo>
                      <a:pt x="7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55"/>
              <p:cNvSpPr/>
              <p:nvPr/>
            </p:nvSpPr>
            <p:spPr>
              <a:xfrm>
                <a:off x="6758440" y="2155354"/>
                <a:ext cx="443658" cy="82710"/>
              </a:xfrm>
              <a:custGeom>
                <a:rect b="b" l="l" r="r" t="t"/>
                <a:pathLst>
                  <a:path extrusionOk="0" h="1769" w="9489">
                    <a:moveTo>
                      <a:pt x="7850" y="0"/>
                    </a:moveTo>
                    <a:lnTo>
                      <a:pt x="7850" y="43"/>
                    </a:lnTo>
                    <a:lnTo>
                      <a:pt x="1" y="43"/>
                    </a:lnTo>
                    <a:lnTo>
                      <a:pt x="1640" y="1768"/>
                    </a:lnTo>
                    <a:lnTo>
                      <a:pt x="1640" y="1725"/>
                    </a:lnTo>
                    <a:lnTo>
                      <a:pt x="9489" y="1725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55"/>
              <p:cNvSpPr/>
              <p:nvPr/>
            </p:nvSpPr>
            <p:spPr>
              <a:xfrm>
                <a:off x="6619344" y="2004101"/>
                <a:ext cx="441601" cy="84720"/>
              </a:xfrm>
              <a:custGeom>
                <a:rect b="b" l="l" r="r" t="t"/>
                <a:pathLst>
                  <a:path extrusionOk="0" h="1812" w="9445">
                    <a:moveTo>
                      <a:pt x="7806" y="1"/>
                    </a:moveTo>
                    <a:lnTo>
                      <a:pt x="7806" y="87"/>
                    </a:lnTo>
                    <a:lnTo>
                      <a:pt x="0" y="87"/>
                    </a:lnTo>
                    <a:lnTo>
                      <a:pt x="1596" y="1812"/>
                    </a:lnTo>
                    <a:lnTo>
                      <a:pt x="1596" y="1769"/>
                    </a:lnTo>
                    <a:lnTo>
                      <a:pt x="9445" y="1769"/>
                    </a:lnTo>
                    <a:lnTo>
                      <a:pt x="7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55"/>
              <p:cNvSpPr/>
              <p:nvPr/>
            </p:nvSpPr>
            <p:spPr>
              <a:xfrm>
                <a:off x="6337038" y="1705711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50" y="0"/>
                    </a:moveTo>
                    <a:lnTo>
                      <a:pt x="7850" y="43"/>
                    </a:lnTo>
                    <a:lnTo>
                      <a:pt x="1" y="43"/>
                    </a:lnTo>
                    <a:lnTo>
                      <a:pt x="1639" y="1768"/>
                    </a:lnTo>
                    <a:lnTo>
                      <a:pt x="1639" y="1725"/>
                    </a:lnTo>
                    <a:lnTo>
                      <a:pt x="9445" y="1725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55"/>
              <p:cNvSpPr/>
              <p:nvPr/>
            </p:nvSpPr>
            <p:spPr>
              <a:xfrm>
                <a:off x="6899594" y="2304549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06" y="0"/>
                    </a:moveTo>
                    <a:lnTo>
                      <a:pt x="7806" y="87"/>
                    </a:lnTo>
                    <a:lnTo>
                      <a:pt x="1" y="87"/>
                    </a:lnTo>
                    <a:lnTo>
                      <a:pt x="1596" y="1768"/>
                    </a:lnTo>
                    <a:lnTo>
                      <a:pt x="1596" y="1725"/>
                    </a:lnTo>
                    <a:lnTo>
                      <a:pt x="9445" y="1725"/>
                    </a:lnTo>
                    <a:lnTo>
                      <a:pt x="7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55"/>
              <p:cNvSpPr/>
              <p:nvPr/>
            </p:nvSpPr>
            <p:spPr>
              <a:xfrm>
                <a:off x="7181900" y="2607007"/>
                <a:ext cx="260145" cy="52459"/>
              </a:xfrm>
              <a:custGeom>
                <a:rect b="b" l="l" r="r" t="t"/>
                <a:pathLst>
                  <a:path extrusionOk="0" h="1122" w="5564">
                    <a:moveTo>
                      <a:pt x="0" y="0"/>
                    </a:moveTo>
                    <a:lnTo>
                      <a:pt x="1035" y="1121"/>
                    </a:lnTo>
                    <a:lnTo>
                      <a:pt x="5564" y="1121"/>
                    </a:lnTo>
                    <a:lnTo>
                      <a:pt x="55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55"/>
              <p:cNvSpPr/>
              <p:nvPr/>
            </p:nvSpPr>
            <p:spPr>
              <a:xfrm>
                <a:off x="7040747" y="2453744"/>
                <a:ext cx="401298" cy="82710"/>
              </a:xfrm>
              <a:custGeom>
                <a:rect b="b" l="l" r="r" t="t"/>
                <a:pathLst>
                  <a:path extrusionOk="0" h="1769" w="8583">
                    <a:moveTo>
                      <a:pt x="7806" y="1"/>
                    </a:moveTo>
                    <a:lnTo>
                      <a:pt x="7806" y="87"/>
                    </a:lnTo>
                    <a:lnTo>
                      <a:pt x="1" y="87"/>
                    </a:lnTo>
                    <a:lnTo>
                      <a:pt x="1596" y="1769"/>
                    </a:lnTo>
                    <a:lnTo>
                      <a:pt x="8583" y="1769"/>
                    </a:lnTo>
                    <a:lnTo>
                      <a:pt x="8583" y="820"/>
                    </a:lnTo>
                    <a:lnTo>
                      <a:pt x="7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55"/>
            <p:cNvGrpSpPr/>
            <p:nvPr/>
          </p:nvGrpSpPr>
          <p:grpSpPr>
            <a:xfrm>
              <a:off x="6597136" y="963709"/>
              <a:ext cx="844910" cy="901296"/>
              <a:chOff x="6597136" y="963709"/>
              <a:chExt cx="844910" cy="901296"/>
            </a:xfrm>
          </p:grpSpPr>
          <p:sp>
            <p:nvSpPr>
              <p:cNvPr id="883" name="Google Shape;883;p55"/>
              <p:cNvSpPr/>
              <p:nvPr/>
            </p:nvSpPr>
            <p:spPr>
              <a:xfrm>
                <a:off x="6847181" y="1229839"/>
                <a:ext cx="594864" cy="80699"/>
              </a:xfrm>
              <a:custGeom>
                <a:rect b="b" l="l" r="r" t="t"/>
                <a:pathLst>
                  <a:path extrusionOk="0" h="1726" w="12723">
                    <a:moveTo>
                      <a:pt x="0" y="1"/>
                    </a:moveTo>
                    <a:lnTo>
                      <a:pt x="1596" y="1726"/>
                    </a:lnTo>
                    <a:lnTo>
                      <a:pt x="1596" y="1682"/>
                    </a:lnTo>
                    <a:lnTo>
                      <a:pt x="12723" y="1682"/>
                    </a:lnTo>
                    <a:lnTo>
                      <a:pt x="127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55"/>
              <p:cNvSpPr/>
              <p:nvPr/>
            </p:nvSpPr>
            <p:spPr>
              <a:xfrm>
                <a:off x="7268584" y="1679481"/>
                <a:ext cx="173461" cy="80699"/>
              </a:xfrm>
              <a:custGeom>
                <a:rect b="b" l="l" r="r" t="t"/>
                <a:pathLst>
                  <a:path extrusionOk="0" h="1726" w="3710">
                    <a:moveTo>
                      <a:pt x="1" y="0"/>
                    </a:moveTo>
                    <a:lnTo>
                      <a:pt x="1596" y="1725"/>
                    </a:lnTo>
                    <a:lnTo>
                      <a:pt x="1596" y="1682"/>
                    </a:lnTo>
                    <a:lnTo>
                      <a:pt x="3710" y="1682"/>
                    </a:lnTo>
                    <a:lnTo>
                      <a:pt x="3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55"/>
              <p:cNvSpPr/>
              <p:nvPr/>
            </p:nvSpPr>
            <p:spPr>
              <a:xfrm>
                <a:off x="6706028" y="1080643"/>
                <a:ext cx="736017" cy="80699"/>
              </a:xfrm>
              <a:custGeom>
                <a:rect b="b" l="l" r="r" t="t"/>
                <a:pathLst>
                  <a:path extrusionOk="0" h="1726" w="15742">
                    <a:moveTo>
                      <a:pt x="1" y="0"/>
                    </a:moveTo>
                    <a:lnTo>
                      <a:pt x="1596" y="1725"/>
                    </a:lnTo>
                    <a:lnTo>
                      <a:pt x="1596" y="1682"/>
                    </a:lnTo>
                    <a:lnTo>
                      <a:pt x="15742" y="1682"/>
                    </a:lnTo>
                    <a:lnTo>
                      <a:pt x="157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55"/>
              <p:cNvSpPr/>
              <p:nvPr/>
            </p:nvSpPr>
            <p:spPr>
              <a:xfrm>
                <a:off x="6597136" y="963709"/>
                <a:ext cx="844910" cy="48438"/>
              </a:xfrm>
              <a:custGeom>
                <a:rect b="b" l="l" r="r" t="t"/>
                <a:pathLst>
                  <a:path extrusionOk="0" h="1036" w="18071">
                    <a:moveTo>
                      <a:pt x="1" y="0"/>
                    </a:moveTo>
                    <a:lnTo>
                      <a:pt x="950" y="1035"/>
                    </a:lnTo>
                    <a:lnTo>
                      <a:pt x="950" y="949"/>
                    </a:lnTo>
                    <a:lnTo>
                      <a:pt x="18071" y="949"/>
                    </a:lnTo>
                    <a:lnTo>
                      <a:pt x="180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55"/>
              <p:cNvSpPr/>
              <p:nvPr/>
            </p:nvSpPr>
            <p:spPr>
              <a:xfrm>
                <a:off x="7127431" y="1530286"/>
                <a:ext cx="314614" cy="80699"/>
              </a:xfrm>
              <a:custGeom>
                <a:rect b="b" l="l" r="r" t="t"/>
                <a:pathLst>
                  <a:path extrusionOk="0" h="1726" w="6729">
                    <a:moveTo>
                      <a:pt x="1" y="0"/>
                    </a:moveTo>
                    <a:lnTo>
                      <a:pt x="1597" y="1725"/>
                    </a:lnTo>
                    <a:lnTo>
                      <a:pt x="1597" y="1682"/>
                    </a:lnTo>
                    <a:lnTo>
                      <a:pt x="6729" y="1682"/>
                    </a:lnTo>
                    <a:lnTo>
                      <a:pt x="67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55"/>
              <p:cNvSpPr/>
              <p:nvPr/>
            </p:nvSpPr>
            <p:spPr>
              <a:xfrm>
                <a:off x="7409738" y="1830687"/>
                <a:ext cx="32308" cy="34318"/>
              </a:xfrm>
              <a:custGeom>
                <a:rect b="b" l="l" r="r" t="t"/>
                <a:pathLst>
                  <a:path extrusionOk="0" h="734" w="691">
                    <a:moveTo>
                      <a:pt x="0" y="1"/>
                    </a:moveTo>
                    <a:lnTo>
                      <a:pt x="691" y="734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55"/>
              <p:cNvSpPr/>
              <p:nvPr/>
            </p:nvSpPr>
            <p:spPr>
              <a:xfrm>
                <a:off x="6986324" y="1381044"/>
                <a:ext cx="455721" cy="78689"/>
              </a:xfrm>
              <a:custGeom>
                <a:rect b="b" l="l" r="r" t="t"/>
                <a:pathLst>
                  <a:path extrusionOk="0" h="1683" w="9747">
                    <a:moveTo>
                      <a:pt x="0" y="1"/>
                    </a:moveTo>
                    <a:lnTo>
                      <a:pt x="1639" y="1683"/>
                    </a:lnTo>
                    <a:lnTo>
                      <a:pt x="1639" y="1640"/>
                    </a:lnTo>
                    <a:lnTo>
                      <a:pt x="9747" y="1640"/>
                    </a:lnTo>
                    <a:lnTo>
                      <a:pt x="97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0" name="Google Shape;890;p55"/>
          <p:cNvSpPr/>
          <p:nvPr/>
        </p:nvSpPr>
        <p:spPr>
          <a:xfrm>
            <a:off x="7633627" y="1890865"/>
            <a:ext cx="766668" cy="766668"/>
          </a:xfrm>
          <a:custGeom>
            <a:rect b="b" l="l" r="r" t="t"/>
            <a:pathLst>
              <a:path extrusionOk="0" h="16346" w="16346">
                <a:moveTo>
                  <a:pt x="1" y="1"/>
                </a:moveTo>
                <a:lnTo>
                  <a:pt x="1" y="16345"/>
                </a:lnTo>
                <a:lnTo>
                  <a:pt x="163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55"/>
          <p:cNvGrpSpPr/>
          <p:nvPr/>
        </p:nvGrpSpPr>
        <p:grpSpPr>
          <a:xfrm>
            <a:off x="7882352" y="956257"/>
            <a:ext cx="538054" cy="786819"/>
            <a:chOff x="942694" y="629990"/>
            <a:chExt cx="481566" cy="704215"/>
          </a:xfrm>
        </p:grpSpPr>
        <p:sp>
          <p:nvSpPr>
            <p:cNvPr id="892" name="Google Shape;892;p55"/>
            <p:cNvSpPr/>
            <p:nvPr/>
          </p:nvSpPr>
          <p:spPr>
            <a:xfrm>
              <a:off x="1073034" y="629990"/>
              <a:ext cx="351226" cy="704215"/>
            </a:xfrm>
            <a:custGeom>
              <a:rect b="b" l="l" r="r" t="t"/>
              <a:pathLst>
                <a:path extrusionOk="0" h="16776" w="8367">
                  <a:moveTo>
                    <a:pt x="0" y="0"/>
                  </a:moveTo>
                  <a:lnTo>
                    <a:pt x="0" y="1337"/>
                  </a:lnTo>
                  <a:lnTo>
                    <a:pt x="733" y="1380"/>
                  </a:lnTo>
                  <a:lnTo>
                    <a:pt x="1423" y="1509"/>
                  </a:lnTo>
                  <a:lnTo>
                    <a:pt x="2070" y="1682"/>
                  </a:lnTo>
                  <a:lnTo>
                    <a:pt x="2717" y="1898"/>
                  </a:lnTo>
                  <a:lnTo>
                    <a:pt x="3364" y="2199"/>
                  </a:lnTo>
                  <a:lnTo>
                    <a:pt x="3925" y="2544"/>
                  </a:lnTo>
                  <a:lnTo>
                    <a:pt x="4485" y="2976"/>
                  </a:lnTo>
                  <a:lnTo>
                    <a:pt x="4960" y="3407"/>
                  </a:lnTo>
                  <a:lnTo>
                    <a:pt x="5434" y="3924"/>
                  </a:lnTo>
                  <a:lnTo>
                    <a:pt x="5822" y="4442"/>
                  </a:lnTo>
                  <a:lnTo>
                    <a:pt x="6167" y="5046"/>
                  </a:lnTo>
                  <a:lnTo>
                    <a:pt x="6469" y="5649"/>
                  </a:lnTo>
                  <a:lnTo>
                    <a:pt x="6728" y="6296"/>
                  </a:lnTo>
                  <a:lnTo>
                    <a:pt x="6900" y="6986"/>
                  </a:lnTo>
                  <a:lnTo>
                    <a:pt x="6987" y="7676"/>
                  </a:lnTo>
                  <a:lnTo>
                    <a:pt x="7030" y="8366"/>
                  </a:lnTo>
                  <a:lnTo>
                    <a:pt x="6987" y="9099"/>
                  </a:lnTo>
                  <a:lnTo>
                    <a:pt x="6900" y="9789"/>
                  </a:lnTo>
                  <a:lnTo>
                    <a:pt x="6728" y="10479"/>
                  </a:lnTo>
                  <a:lnTo>
                    <a:pt x="6469" y="11126"/>
                  </a:lnTo>
                  <a:lnTo>
                    <a:pt x="6167" y="11730"/>
                  </a:lnTo>
                  <a:lnTo>
                    <a:pt x="5822" y="12334"/>
                  </a:lnTo>
                  <a:lnTo>
                    <a:pt x="5434" y="12851"/>
                  </a:lnTo>
                  <a:lnTo>
                    <a:pt x="4960" y="13369"/>
                  </a:lnTo>
                  <a:lnTo>
                    <a:pt x="4485" y="13800"/>
                  </a:lnTo>
                  <a:lnTo>
                    <a:pt x="3925" y="14231"/>
                  </a:lnTo>
                  <a:lnTo>
                    <a:pt x="3364" y="14576"/>
                  </a:lnTo>
                  <a:lnTo>
                    <a:pt x="2717" y="14878"/>
                  </a:lnTo>
                  <a:lnTo>
                    <a:pt x="2070" y="15094"/>
                  </a:lnTo>
                  <a:lnTo>
                    <a:pt x="1423" y="15266"/>
                  </a:lnTo>
                  <a:lnTo>
                    <a:pt x="733" y="15396"/>
                  </a:lnTo>
                  <a:lnTo>
                    <a:pt x="0" y="15439"/>
                  </a:lnTo>
                  <a:lnTo>
                    <a:pt x="0" y="16776"/>
                  </a:lnTo>
                  <a:lnTo>
                    <a:pt x="863" y="16733"/>
                  </a:lnTo>
                  <a:lnTo>
                    <a:pt x="1682" y="16603"/>
                  </a:lnTo>
                  <a:lnTo>
                    <a:pt x="2502" y="16388"/>
                  </a:lnTo>
                  <a:lnTo>
                    <a:pt x="3278" y="16129"/>
                  </a:lnTo>
                  <a:lnTo>
                    <a:pt x="4011" y="15741"/>
                  </a:lnTo>
                  <a:lnTo>
                    <a:pt x="4701" y="15353"/>
                  </a:lnTo>
                  <a:lnTo>
                    <a:pt x="5348" y="14835"/>
                  </a:lnTo>
                  <a:lnTo>
                    <a:pt x="5909" y="14318"/>
                  </a:lnTo>
                  <a:lnTo>
                    <a:pt x="6469" y="13714"/>
                  </a:lnTo>
                  <a:lnTo>
                    <a:pt x="6944" y="13067"/>
                  </a:lnTo>
                  <a:lnTo>
                    <a:pt x="7375" y="12377"/>
                  </a:lnTo>
                  <a:lnTo>
                    <a:pt x="7720" y="11644"/>
                  </a:lnTo>
                  <a:lnTo>
                    <a:pt x="8022" y="10868"/>
                  </a:lnTo>
                  <a:lnTo>
                    <a:pt x="8194" y="10091"/>
                  </a:lnTo>
                  <a:lnTo>
                    <a:pt x="8324" y="9229"/>
                  </a:lnTo>
                  <a:lnTo>
                    <a:pt x="8367" y="8366"/>
                  </a:lnTo>
                  <a:lnTo>
                    <a:pt x="8324" y="7547"/>
                  </a:lnTo>
                  <a:lnTo>
                    <a:pt x="8194" y="6684"/>
                  </a:lnTo>
                  <a:lnTo>
                    <a:pt x="8022" y="5908"/>
                  </a:lnTo>
                  <a:lnTo>
                    <a:pt x="7720" y="5132"/>
                  </a:lnTo>
                  <a:lnTo>
                    <a:pt x="7375" y="4399"/>
                  </a:lnTo>
                  <a:lnTo>
                    <a:pt x="6944" y="3709"/>
                  </a:lnTo>
                  <a:lnTo>
                    <a:pt x="6469" y="3062"/>
                  </a:lnTo>
                  <a:lnTo>
                    <a:pt x="5909" y="2458"/>
                  </a:lnTo>
                  <a:lnTo>
                    <a:pt x="5348" y="1898"/>
                  </a:lnTo>
                  <a:lnTo>
                    <a:pt x="4701" y="1423"/>
                  </a:lnTo>
                  <a:lnTo>
                    <a:pt x="4011" y="1035"/>
                  </a:lnTo>
                  <a:lnTo>
                    <a:pt x="3278" y="647"/>
                  </a:lnTo>
                  <a:lnTo>
                    <a:pt x="2502" y="388"/>
                  </a:lnTo>
                  <a:lnTo>
                    <a:pt x="1682" y="173"/>
                  </a:lnTo>
                  <a:lnTo>
                    <a:pt x="86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5"/>
            <p:cNvSpPr/>
            <p:nvPr/>
          </p:nvSpPr>
          <p:spPr>
            <a:xfrm>
              <a:off x="1073034" y="740391"/>
              <a:ext cx="240783" cy="481566"/>
            </a:xfrm>
            <a:custGeom>
              <a:rect b="b" l="l" r="r" t="t"/>
              <a:pathLst>
                <a:path extrusionOk="0" h="11472" w="5736">
                  <a:moveTo>
                    <a:pt x="0" y="1"/>
                  </a:moveTo>
                  <a:lnTo>
                    <a:pt x="0" y="1381"/>
                  </a:lnTo>
                  <a:lnTo>
                    <a:pt x="432" y="1381"/>
                  </a:lnTo>
                  <a:lnTo>
                    <a:pt x="863" y="1467"/>
                  </a:lnTo>
                  <a:lnTo>
                    <a:pt x="1294" y="1553"/>
                  </a:lnTo>
                  <a:lnTo>
                    <a:pt x="1725" y="1726"/>
                  </a:lnTo>
                  <a:lnTo>
                    <a:pt x="2070" y="1898"/>
                  </a:lnTo>
                  <a:lnTo>
                    <a:pt x="2458" y="2114"/>
                  </a:lnTo>
                  <a:lnTo>
                    <a:pt x="2803" y="2373"/>
                  </a:lnTo>
                  <a:lnTo>
                    <a:pt x="3105" y="2674"/>
                  </a:lnTo>
                  <a:lnTo>
                    <a:pt x="3407" y="2976"/>
                  </a:lnTo>
                  <a:lnTo>
                    <a:pt x="3623" y="3321"/>
                  </a:lnTo>
                  <a:lnTo>
                    <a:pt x="3838" y="3666"/>
                  </a:lnTo>
                  <a:lnTo>
                    <a:pt x="4054" y="4054"/>
                  </a:lnTo>
                  <a:lnTo>
                    <a:pt x="4183" y="4443"/>
                  </a:lnTo>
                  <a:lnTo>
                    <a:pt x="4313" y="4874"/>
                  </a:lnTo>
                  <a:lnTo>
                    <a:pt x="4356" y="5305"/>
                  </a:lnTo>
                  <a:lnTo>
                    <a:pt x="4399" y="5736"/>
                  </a:lnTo>
                  <a:lnTo>
                    <a:pt x="4356" y="6211"/>
                  </a:lnTo>
                  <a:lnTo>
                    <a:pt x="4313" y="6642"/>
                  </a:lnTo>
                  <a:lnTo>
                    <a:pt x="4183" y="7073"/>
                  </a:lnTo>
                  <a:lnTo>
                    <a:pt x="4054" y="7461"/>
                  </a:lnTo>
                  <a:lnTo>
                    <a:pt x="3838" y="7849"/>
                  </a:lnTo>
                  <a:lnTo>
                    <a:pt x="3623" y="8194"/>
                  </a:lnTo>
                  <a:lnTo>
                    <a:pt x="3407" y="8539"/>
                  </a:lnTo>
                  <a:lnTo>
                    <a:pt x="3105" y="8841"/>
                  </a:lnTo>
                  <a:lnTo>
                    <a:pt x="2803" y="9143"/>
                  </a:lnTo>
                  <a:lnTo>
                    <a:pt x="2458" y="9402"/>
                  </a:lnTo>
                  <a:lnTo>
                    <a:pt x="2070" y="9618"/>
                  </a:lnTo>
                  <a:lnTo>
                    <a:pt x="1725" y="9790"/>
                  </a:lnTo>
                  <a:lnTo>
                    <a:pt x="1294" y="9963"/>
                  </a:lnTo>
                  <a:lnTo>
                    <a:pt x="863" y="10049"/>
                  </a:lnTo>
                  <a:lnTo>
                    <a:pt x="432" y="10135"/>
                  </a:lnTo>
                  <a:lnTo>
                    <a:pt x="0" y="10135"/>
                  </a:lnTo>
                  <a:lnTo>
                    <a:pt x="0" y="11472"/>
                  </a:lnTo>
                  <a:lnTo>
                    <a:pt x="604" y="11472"/>
                  </a:lnTo>
                  <a:lnTo>
                    <a:pt x="1165" y="11386"/>
                  </a:lnTo>
                  <a:lnTo>
                    <a:pt x="1725" y="11213"/>
                  </a:lnTo>
                  <a:lnTo>
                    <a:pt x="2243" y="11041"/>
                  </a:lnTo>
                  <a:lnTo>
                    <a:pt x="2717" y="10782"/>
                  </a:lnTo>
                  <a:lnTo>
                    <a:pt x="3192" y="10523"/>
                  </a:lnTo>
                  <a:lnTo>
                    <a:pt x="3666" y="10178"/>
                  </a:lnTo>
                  <a:lnTo>
                    <a:pt x="4054" y="9790"/>
                  </a:lnTo>
                  <a:lnTo>
                    <a:pt x="4442" y="9402"/>
                  </a:lnTo>
                  <a:lnTo>
                    <a:pt x="4744" y="8971"/>
                  </a:lnTo>
                  <a:lnTo>
                    <a:pt x="5046" y="8496"/>
                  </a:lnTo>
                  <a:lnTo>
                    <a:pt x="5305" y="7979"/>
                  </a:lnTo>
                  <a:lnTo>
                    <a:pt x="5477" y="7461"/>
                  </a:lnTo>
                  <a:lnTo>
                    <a:pt x="5607" y="6901"/>
                  </a:lnTo>
                  <a:lnTo>
                    <a:pt x="5693" y="6340"/>
                  </a:lnTo>
                  <a:lnTo>
                    <a:pt x="5736" y="5736"/>
                  </a:lnTo>
                  <a:lnTo>
                    <a:pt x="5693" y="5176"/>
                  </a:lnTo>
                  <a:lnTo>
                    <a:pt x="5607" y="4615"/>
                  </a:lnTo>
                  <a:lnTo>
                    <a:pt x="5477" y="4054"/>
                  </a:lnTo>
                  <a:lnTo>
                    <a:pt x="5305" y="3537"/>
                  </a:lnTo>
                  <a:lnTo>
                    <a:pt x="5046" y="3019"/>
                  </a:lnTo>
                  <a:lnTo>
                    <a:pt x="4744" y="2545"/>
                  </a:lnTo>
                  <a:lnTo>
                    <a:pt x="4442" y="2114"/>
                  </a:lnTo>
                  <a:lnTo>
                    <a:pt x="4054" y="1683"/>
                  </a:lnTo>
                  <a:lnTo>
                    <a:pt x="3666" y="1338"/>
                  </a:lnTo>
                  <a:lnTo>
                    <a:pt x="3192" y="993"/>
                  </a:lnTo>
                  <a:lnTo>
                    <a:pt x="2717" y="734"/>
                  </a:lnTo>
                  <a:lnTo>
                    <a:pt x="2243" y="475"/>
                  </a:lnTo>
                  <a:lnTo>
                    <a:pt x="1725" y="259"/>
                  </a:lnTo>
                  <a:lnTo>
                    <a:pt x="1165" y="130"/>
                  </a:lnTo>
                  <a:lnTo>
                    <a:pt x="604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942694" y="852639"/>
              <a:ext cx="260722" cy="258917"/>
            </a:xfrm>
            <a:custGeom>
              <a:rect b="b" l="l" r="r" t="t"/>
              <a:pathLst>
                <a:path extrusionOk="0" h="6168" w="6211">
                  <a:moveTo>
                    <a:pt x="3105" y="1337"/>
                  </a:moveTo>
                  <a:lnTo>
                    <a:pt x="3450" y="1380"/>
                  </a:lnTo>
                  <a:lnTo>
                    <a:pt x="3795" y="1467"/>
                  </a:lnTo>
                  <a:lnTo>
                    <a:pt x="4097" y="1639"/>
                  </a:lnTo>
                  <a:lnTo>
                    <a:pt x="4356" y="1855"/>
                  </a:lnTo>
                  <a:lnTo>
                    <a:pt x="4528" y="2114"/>
                  </a:lnTo>
                  <a:lnTo>
                    <a:pt x="4701" y="2415"/>
                  </a:lnTo>
                  <a:lnTo>
                    <a:pt x="4830" y="2717"/>
                  </a:lnTo>
                  <a:lnTo>
                    <a:pt x="4830" y="3062"/>
                  </a:lnTo>
                  <a:lnTo>
                    <a:pt x="4830" y="3450"/>
                  </a:lnTo>
                  <a:lnTo>
                    <a:pt x="4701" y="3752"/>
                  </a:lnTo>
                  <a:lnTo>
                    <a:pt x="4528" y="4054"/>
                  </a:lnTo>
                  <a:lnTo>
                    <a:pt x="4356" y="4313"/>
                  </a:lnTo>
                  <a:lnTo>
                    <a:pt x="4097" y="4529"/>
                  </a:lnTo>
                  <a:lnTo>
                    <a:pt x="3795" y="4701"/>
                  </a:lnTo>
                  <a:lnTo>
                    <a:pt x="3450" y="4787"/>
                  </a:lnTo>
                  <a:lnTo>
                    <a:pt x="3105" y="4830"/>
                  </a:lnTo>
                  <a:lnTo>
                    <a:pt x="3105" y="1337"/>
                  </a:lnTo>
                  <a:close/>
                  <a:moveTo>
                    <a:pt x="2803" y="0"/>
                  </a:moveTo>
                  <a:lnTo>
                    <a:pt x="2502" y="44"/>
                  </a:lnTo>
                  <a:lnTo>
                    <a:pt x="2200" y="130"/>
                  </a:lnTo>
                  <a:lnTo>
                    <a:pt x="1898" y="216"/>
                  </a:lnTo>
                  <a:lnTo>
                    <a:pt x="1639" y="345"/>
                  </a:lnTo>
                  <a:lnTo>
                    <a:pt x="1380" y="518"/>
                  </a:lnTo>
                  <a:lnTo>
                    <a:pt x="1122" y="690"/>
                  </a:lnTo>
                  <a:lnTo>
                    <a:pt x="906" y="906"/>
                  </a:lnTo>
                  <a:lnTo>
                    <a:pt x="733" y="1122"/>
                  </a:lnTo>
                  <a:lnTo>
                    <a:pt x="561" y="1337"/>
                  </a:lnTo>
                  <a:lnTo>
                    <a:pt x="388" y="1596"/>
                  </a:lnTo>
                  <a:lnTo>
                    <a:pt x="259" y="1898"/>
                  </a:lnTo>
                  <a:lnTo>
                    <a:pt x="173" y="2157"/>
                  </a:lnTo>
                  <a:lnTo>
                    <a:pt x="87" y="2459"/>
                  </a:lnTo>
                  <a:lnTo>
                    <a:pt x="43" y="2760"/>
                  </a:lnTo>
                  <a:lnTo>
                    <a:pt x="0" y="3062"/>
                  </a:lnTo>
                  <a:lnTo>
                    <a:pt x="43" y="3407"/>
                  </a:lnTo>
                  <a:lnTo>
                    <a:pt x="87" y="3709"/>
                  </a:lnTo>
                  <a:lnTo>
                    <a:pt x="173" y="4011"/>
                  </a:lnTo>
                  <a:lnTo>
                    <a:pt x="259" y="4270"/>
                  </a:lnTo>
                  <a:lnTo>
                    <a:pt x="388" y="4572"/>
                  </a:lnTo>
                  <a:lnTo>
                    <a:pt x="561" y="4787"/>
                  </a:lnTo>
                  <a:lnTo>
                    <a:pt x="733" y="5046"/>
                  </a:lnTo>
                  <a:lnTo>
                    <a:pt x="906" y="5262"/>
                  </a:lnTo>
                  <a:lnTo>
                    <a:pt x="1122" y="5477"/>
                  </a:lnTo>
                  <a:lnTo>
                    <a:pt x="1380" y="5650"/>
                  </a:lnTo>
                  <a:lnTo>
                    <a:pt x="1639" y="5779"/>
                  </a:lnTo>
                  <a:lnTo>
                    <a:pt x="1898" y="5909"/>
                  </a:lnTo>
                  <a:lnTo>
                    <a:pt x="2200" y="6038"/>
                  </a:lnTo>
                  <a:lnTo>
                    <a:pt x="2502" y="6124"/>
                  </a:lnTo>
                  <a:lnTo>
                    <a:pt x="2803" y="6167"/>
                  </a:lnTo>
                  <a:lnTo>
                    <a:pt x="3407" y="6167"/>
                  </a:lnTo>
                  <a:lnTo>
                    <a:pt x="3709" y="6124"/>
                  </a:lnTo>
                  <a:lnTo>
                    <a:pt x="4011" y="6038"/>
                  </a:lnTo>
                  <a:lnTo>
                    <a:pt x="4313" y="5909"/>
                  </a:lnTo>
                  <a:lnTo>
                    <a:pt x="4572" y="5779"/>
                  </a:lnTo>
                  <a:lnTo>
                    <a:pt x="4830" y="5650"/>
                  </a:lnTo>
                  <a:lnTo>
                    <a:pt x="5089" y="5477"/>
                  </a:lnTo>
                  <a:lnTo>
                    <a:pt x="5305" y="5262"/>
                  </a:lnTo>
                  <a:lnTo>
                    <a:pt x="5477" y="5046"/>
                  </a:lnTo>
                  <a:lnTo>
                    <a:pt x="5650" y="4787"/>
                  </a:lnTo>
                  <a:lnTo>
                    <a:pt x="5822" y="4572"/>
                  </a:lnTo>
                  <a:lnTo>
                    <a:pt x="5952" y="4270"/>
                  </a:lnTo>
                  <a:lnTo>
                    <a:pt x="6038" y="4011"/>
                  </a:lnTo>
                  <a:lnTo>
                    <a:pt x="6124" y="3709"/>
                  </a:lnTo>
                  <a:lnTo>
                    <a:pt x="6167" y="3407"/>
                  </a:lnTo>
                  <a:lnTo>
                    <a:pt x="6210" y="3062"/>
                  </a:lnTo>
                  <a:lnTo>
                    <a:pt x="6167" y="2760"/>
                  </a:lnTo>
                  <a:lnTo>
                    <a:pt x="6124" y="2459"/>
                  </a:lnTo>
                  <a:lnTo>
                    <a:pt x="6038" y="2157"/>
                  </a:lnTo>
                  <a:lnTo>
                    <a:pt x="5952" y="1898"/>
                  </a:lnTo>
                  <a:lnTo>
                    <a:pt x="5822" y="1596"/>
                  </a:lnTo>
                  <a:lnTo>
                    <a:pt x="5650" y="1337"/>
                  </a:lnTo>
                  <a:lnTo>
                    <a:pt x="5477" y="1122"/>
                  </a:lnTo>
                  <a:lnTo>
                    <a:pt x="5305" y="906"/>
                  </a:lnTo>
                  <a:lnTo>
                    <a:pt x="5089" y="690"/>
                  </a:lnTo>
                  <a:lnTo>
                    <a:pt x="4830" y="518"/>
                  </a:lnTo>
                  <a:lnTo>
                    <a:pt x="4572" y="345"/>
                  </a:lnTo>
                  <a:lnTo>
                    <a:pt x="4313" y="216"/>
                  </a:lnTo>
                  <a:lnTo>
                    <a:pt x="4011" y="130"/>
                  </a:lnTo>
                  <a:lnTo>
                    <a:pt x="3709" y="44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55"/>
          <p:cNvSpPr/>
          <p:nvPr/>
        </p:nvSpPr>
        <p:spPr>
          <a:xfrm>
            <a:off x="7633575" y="956287"/>
            <a:ext cx="394497" cy="786836"/>
          </a:xfrm>
          <a:custGeom>
            <a:rect b="b" l="l" r="r" t="t"/>
            <a:pathLst>
              <a:path extrusionOk="0" h="16776" w="8411">
                <a:moveTo>
                  <a:pt x="8410" y="0"/>
                </a:moveTo>
                <a:lnTo>
                  <a:pt x="7548" y="43"/>
                </a:lnTo>
                <a:lnTo>
                  <a:pt x="6728" y="173"/>
                </a:lnTo>
                <a:lnTo>
                  <a:pt x="5909" y="388"/>
                </a:lnTo>
                <a:lnTo>
                  <a:pt x="5133" y="647"/>
                </a:lnTo>
                <a:lnTo>
                  <a:pt x="4400" y="1035"/>
                </a:lnTo>
                <a:lnTo>
                  <a:pt x="3710" y="1423"/>
                </a:lnTo>
                <a:lnTo>
                  <a:pt x="3063" y="1898"/>
                </a:lnTo>
                <a:lnTo>
                  <a:pt x="2459" y="2458"/>
                </a:lnTo>
                <a:lnTo>
                  <a:pt x="1941" y="3062"/>
                </a:lnTo>
                <a:lnTo>
                  <a:pt x="1467" y="3709"/>
                </a:lnTo>
                <a:lnTo>
                  <a:pt x="1036" y="4399"/>
                </a:lnTo>
                <a:lnTo>
                  <a:pt x="691" y="5132"/>
                </a:lnTo>
                <a:lnTo>
                  <a:pt x="389" y="5908"/>
                </a:lnTo>
                <a:lnTo>
                  <a:pt x="173" y="6684"/>
                </a:lnTo>
                <a:lnTo>
                  <a:pt x="44" y="7547"/>
                </a:lnTo>
                <a:lnTo>
                  <a:pt x="1" y="8409"/>
                </a:lnTo>
                <a:lnTo>
                  <a:pt x="44" y="9229"/>
                </a:lnTo>
                <a:lnTo>
                  <a:pt x="173" y="10091"/>
                </a:lnTo>
                <a:lnTo>
                  <a:pt x="389" y="10868"/>
                </a:lnTo>
                <a:lnTo>
                  <a:pt x="691" y="11644"/>
                </a:lnTo>
                <a:lnTo>
                  <a:pt x="1036" y="12377"/>
                </a:lnTo>
                <a:lnTo>
                  <a:pt x="1467" y="13067"/>
                </a:lnTo>
                <a:lnTo>
                  <a:pt x="1941" y="13714"/>
                </a:lnTo>
                <a:lnTo>
                  <a:pt x="2459" y="14318"/>
                </a:lnTo>
                <a:lnTo>
                  <a:pt x="3063" y="14878"/>
                </a:lnTo>
                <a:lnTo>
                  <a:pt x="3710" y="15353"/>
                </a:lnTo>
                <a:lnTo>
                  <a:pt x="4400" y="15784"/>
                </a:lnTo>
                <a:lnTo>
                  <a:pt x="5133" y="16129"/>
                </a:lnTo>
                <a:lnTo>
                  <a:pt x="5909" y="16388"/>
                </a:lnTo>
                <a:lnTo>
                  <a:pt x="6728" y="16603"/>
                </a:lnTo>
                <a:lnTo>
                  <a:pt x="7548" y="16733"/>
                </a:lnTo>
                <a:lnTo>
                  <a:pt x="8410" y="16776"/>
                </a:lnTo>
                <a:lnTo>
                  <a:pt x="8410" y="15439"/>
                </a:lnTo>
                <a:lnTo>
                  <a:pt x="8410" y="14102"/>
                </a:lnTo>
                <a:lnTo>
                  <a:pt x="8410" y="12765"/>
                </a:lnTo>
                <a:lnTo>
                  <a:pt x="8410" y="11471"/>
                </a:lnTo>
                <a:lnTo>
                  <a:pt x="8108" y="11471"/>
                </a:lnTo>
                <a:lnTo>
                  <a:pt x="7807" y="11428"/>
                </a:lnTo>
                <a:lnTo>
                  <a:pt x="7505" y="11342"/>
                </a:lnTo>
                <a:lnTo>
                  <a:pt x="7203" y="11213"/>
                </a:lnTo>
                <a:lnTo>
                  <a:pt x="6944" y="11083"/>
                </a:lnTo>
                <a:lnTo>
                  <a:pt x="6685" y="10954"/>
                </a:lnTo>
                <a:lnTo>
                  <a:pt x="6427" y="10781"/>
                </a:lnTo>
                <a:lnTo>
                  <a:pt x="6211" y="10566"/>
                </a:lnTo>
                <a:lnTo>
                  <a:pt x="6038" y="10350"/>
                </a:lnTo>
                <a:lnTo>
                  <a:pt x="5866" y="10091"/>
                </a:lnTo>
                <a:lnTo>
                  <a:pt x="5693" y="9876"/>
                </a:lnTo>
                <a:lnTo>
                  <a:pt x="5564" y="9574"/>
                </a:lnTo>
                <a:lnTo>
                  <a:pt x="5478" y="9315"/>
                </a:lnTo>
                <a:lnTo>
                  <a:pt x="5392" y="9013"/>
                </a:lnTo>
                <a:lnTo>
                  <a:pt x="5348" y="8711"/>
                </a:lnTo>
                <a:lnTo>
                  <a:pt x="5305" y="8366"/>
                </a:lnTo>
                <a:lnTo>
                  <a:pt x="5348" y="8064"/>
                </a:lnTo>
                <a:lnTo>
                  <a:pt x="5392" y="7763"/>
                </a:lnTo>
                <a:lnTo>
                  <a:pt x="5478" y="7461"/>
                </a:lnTo>
                <a:lnTo>
                  <a:pt x="5564" y="7202"/>
                </a:lnTo>
                <a:lnTo>
                  <a:pt x="5693" y="6900"/>
                </a:lnTo>
                <a:lnTo>
                  <a:pt x="5866" y="6641"/>
                </a:lnTo>
                <a:lnTo>
                  <a:pt x="6038" y="6426"/>
                </a:lnTo>
                <a:lnTo>
                  <a:pt x="6211" y="6210"/>
                </a:lnTo>
                <a:lnTo>
                  <a:pt x="6427" y="5994"/>
                </a:lnTo>
                <a:lnTo>
                  <a:pt x="6685" y="5822"/>
                </a:lnTo>
                <a:lnTo>
                  <a:pt x="6944" y="5649"/>
                </a:lnTo>
                <a:lnTo>
                  <a:pt x="7203" y="5520"/>
                </a:lnTo>
                <a:lnTo>
                  <a:pt x="7505" y="5434"/>
                </a:lnTo>
                <a:lnTo>
                  <a:pt x="7807" y="5348"/>
                </a:lnTo>
                <a:lnTo>
                  <a:pt x="8108" y="5304"/>
                </a:lnTo>
                <a:lnTo>
                  <a:pt x="8410" y="5304"/>
                </a:lnTo>
                <a:lnTo>
                  <a:pt x="8410" y="4011"/>
                </a:lnTo>
                <a:lnTo>
                  <a:pt x="8410" y="2631"/>
                </a:lnTo>
                <a:lnTo>
                  <a:pt x="8410" y="1337"/>
                </a:lnTo>
                <a:lnTo>
                  <a:pt x="841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"/>
          <p:cNvSpPr txBox="1"/>
          <p:nvPr>
            <p:ph idx="9" type="title"/>
          </p:nvPr>
        </p:nvSpPr>
        <p:spPr>
          <a:xfrm>
            <a:off x="892350" y="2978998"/>
            <a:ext cx="1048200" cy="5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1" name="Google Shape;611;p38"/>
          <p:cNvSpPr txBox="1"/>
          <p:nvPr>
            <p:ph idx="8" type="title"/>
          </p:nvPr>
        </p:nvSpPr>
        <p:spPr>
          <a:xfrm>
            <a:off x="892350" y="1498148"/>
            <a:ext cx="10482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2" name="Google Shape;612;p38"/>
          <p:cNvSpPr txBox="1"/>
          <p:nvPr>
            <p:ph idx="13" type="title"/>
          </p:nvPr>
        </p:nvSpPr>
        <p:spPr>
          <a:xfrm>
            <a:off x="4742525" y="1498148"/>
            <a:ext cx="10482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3" name="Google Shape;613;p38"/>
          <p:cNvSpPr txBox="1"/>
          <p:nvPr>
            <p:ph idx="14" type="title"/>
          </p:nvPr>
        </p:nvSpPr>
        <p:spPr>
          <a:xfrm>
            <a:off x="4742525" y="2978998"/>
            <a:ext cx="1048200" cy="5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4" name="Google Shape;614;p3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5" name="Google Shape;615;p38"/>
          <p:cNvSpPr txBox="1"/>
          <p:nvPr>
            <p:ph type="title"/>
          </p:nvPr>
        </p:nvSpPr>
        <p:spPr>
          <a:xfrm>
            <a:off x="2038488" y="1530700"/>
            <a:ext cx="235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</a:t>
            </a:r>
            <a:endParaRPr/>
          </a:p>
        </p:txBody>
      </p:sp>
      <p:sp>
        <p:nvSpPr>
          <p:cNvPr id="616" name="Google Shape;616;p38"/>
          <p:cNvSpPr txBox="1"/>
          <p:nvPr>
            <p:ph idx="2" type="title"/>
          </p:nvPr>
        </p:nvSpPr>
        <p:spPr>
          <a:xfrm>
            <a:off x="5971788" y="1563250"/>
            <a:ext cx="235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17" name="Google Shape;617;p38"/>
          <p:cNvSpPr txBox="1"/>
          <p:nvPr>
            <p:ph idx="4" type="title"/>
          </p:nvPr>
        </p:nvSpPr>
        <p:spPr>
          <a:xfrm>
            <a:off x="5893901" y="3041398"/>
            <a:ext cx="235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18" name="Google Shape;618;p38"/>
          <p:cNvSpPr txBox="1"/>
          <p:nvPr>
            <p:ph idx="6" type="title"/>
          </p:nvPr>
        </p:nvSpPr>
        <p:spPr>
          <a:xfrm>
            <a:off x="2000738" y="3041396"/>
            <a:ext cx="235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Work</a:t>
            </a:r>
            <a:endParaRPr/>
          </a:p>
        </p:txBody>
      </p:sp>
      <p:cxnSp>
        <p:nvCxnSpPr>
          <p:cNvPr id="619" name="Google Shape;619;p38"/>
          <p:cNvCxnSpPr/>
          <p:nvPr/>
        </p:nvCxnSpPr>
        <p:spPr>
          <a:xfrm>
            <a:off x="1023000" y="2360788"/>
            <a:ext cx="7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8"/>
          <p:cNvCxnSpPr/>
          <p:nvPr/>
        </p:nvCxnSpPr>
        <p:spPr>
          <a:xfrm>
            <a:off x="1023000" y="3871238"/>
            <a:ext cx="7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8"/>
          <p:cNvCxnSpPr/>
          <p:nvPr/>
        </p:nvCxnSpPr>
        <p:spPr>
          <a:xfrm>
            <a:off x="4873175" y="2360788"/>
            <a:ext cx="7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38"/>
          <p:cNvCxnSpPr/>
          <p:nvPr/>
        </p:nvCxnSpPr>
        <p:spPr>
          <a:xfrm>
            <a:off x="4873175" y="3871238"/>
            <a:ext cx="7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6"/>
          <p:cNvSpPr txBox="1"/>
          <p:nvPr>
            <p:ph idx="2" type="title"/>
          </p:nvPr>
        </p:nvSpPr>
        <p:spPr>
          <a:xfrm>
            <a:off x="796200" y="994050"/>
            <a:ext cx="31125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901" name="Google Shape;901;p56"/>
          <p:cNvSpPr txBox="1"/>
          <p:nvPr>
            <p:ph idx="1" type="subTitle"/>
          </p:nvPr>
        </p:nvSpPr>
        <p:spPr>
          <a:xfrm>
            <a:off x="796200" y="1572375"/>
            <a:ext cx="3112500" cy="2842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 is not feasible for most of cases to find whole game tree.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cannot solve all problems that can be solved by minimax algorithm.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6"/>
          <p:cNvSpPr txBox="1"/>
          <p:nvPr>
            <p:ph idx="3" type="title"/>
          </p:nvPr>
        </p:nvSpPr>
        <p:spPr>
          <a:xfrm>
            <a:off x="5552250" y="994050"/>
            <a:ext cx="27750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903" name="Google Shape;903;p56"/>
          <p:cNvSpPr txBox="1"/>
          <p:nvPr>
            <p:ph idx="1" type="subTitle"/>
          </p:nvPr>
        </p:nvSpPr>
        <p:spPr>
          <a:xfrm>
            <a:off x="5383500" y="1572375"/>
            <a:ext cx="3112500" cy="2842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alpha-beta is designed to select good move it </a:t>
            </a:r>
            <a:r>
              <a:rPr lang="en"/>
              <a:t>calculates all the legal moves. It would be better if we use method called utility by node expansion. This could lead to faster decision by searching in smaller 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7"/>
          <p:cNvSpPr txBox="1"/>
          <p:nvPr>
            <p:ph type="title"/>
          </p:nvPr>
        </p:nvSpPr>
        <p:spPr>
          <a:xfrm>
            <a:off x="897375" y="2087900"/>
            <a:ext cx="29133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</a:rPr>
              <a:t>References</a:t>
            </a:r>
            <a:endParaRPr/>
          </a:p>
        </p:txBody>
      </p:sp>
      <p:sp>
        <p:nvSpPr>
          <p:cNvPr id="909" name="Google Shape;909;p57"/>
          <p:cNvSpPr txBox="1"/>
          <p:nvPr>
            <p:ph idx="2" type="title"/>
          </p:nvPr>
        </p:nvSpPr>
        <p:spPr>
          <a:xfrm>
            <a:off x="897375" y="768267"/>
            <a:ext cx="15882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910" name="Google Shape;910;p57"/>
          <p:cNvCxnSpPr/>
          <p:nvPr/>
        </p:nvCxnSpPr>
        <p:spPr>
          <a:xfrm>
            <a:off x="1042025" y="1861466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1" name="Google Shape;911;p57"/>
          <p:cNvGrpSpPr/>
          <p:nvPr/>
        </p:nvGrpSpPr>
        <p:grpSpPr>
          <a:xfrm rot="5400000">
            <a:off x="6319183" y="2601286"/>
            <a:ext cx="1870629" cy="2338960"/>
            <a:chOff x="3998650" y="3088200"/>
            <a:chExt cx="676025" cy="845275"/>
          </a:xfrm>
        </p:grpSpPr>
        <p:sp>
          <p:nvSpPr>
            <p:cNvPr id="912" name="Google Shape;912;p57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57"/>
          <p:cNvGrpSpPr/>
          <p:nvPr/>
        </p:nvGrpSpPr>
        <p:grpSpPr>
          <a:xfrm>
            <a:off x="6085028" y="963709"/>
            <a:ext cx="1357017" cy="1695757"/>
            <a:chOff x="6085028" y="963709"/>
            <a:chExt cx="1357017" cy="1695757"/>
          </a:xfrm>
        </p:grpSpPr>
        <p:grpSp>
          <p:nvGrpSpPr>
            <p:cNvPr id="916" name="Google Shape;916;p57"/>
            <p:cNvGrpSpPr/>
            <p:nvPr/>
          </p:nvGrpSpPr>
          <p:grpSpPr>
            <a:xfrm>
              <a:off x="6085028" y="1439535"/>
              <a:ext cx="1145310" cy="1219931"/>
              <a:chOff x="6085028" y="1439535"/>
              <a:chExt cx="1145310" cy="1219931"/>
            </a:xfrm>
          </p:grpSpPr>
          <p:sp>
            <p:nvSpPr>
              <p:cNvPr id="917" name="Google Shape;917;p57"/>
              <p:cNvSpPr/>
              <p:nvPr/>
            </p:nvSpPr>
            <p:spPr>
              <a:xfrm>
                <a:off x="6756430" y="2157364"/>
                <a:ext cx="78689" cy="502102"/>
              </a:xfrm>
              <a:custGeom>
                <a:rect b="b" l="l" r="r" t="t"/>
                <a:pathLst>
                  <a:path extrusionOk="0" h="10739" w="1683">
                    <a:moveTo>
                      <a:pt x="1" y="0"/>
                    </a:moveTo>
                    <a:lnTo>
                      <a:pt x="1" y="10738"/>
                    </a:lnTo>
                    <a:lnTo>
                      <a:pt x="1683" y="10738"/>
                    </a:lnTo>
                    <a:lnTo>
                      <a:pt x="1683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57"/>
              <p:cNvSpPr/>
              <p:nvPr/>
            </p:nvSpPr>
            <p:spPr>
              <a:xfrm>
                <a:off x="6085028" y="1439535"/>
                <a:ext cx="46381" cy="1219931"/>
              </a:xfrm>
              <a:custGeom>
                <a:rect b="b" l="l" r="r" t="t"/>
                <a:pathLst>
                  <a:path extrusionOk="0" h="26092" w="992">
                    <a:moveTo>
                      <a:pt x="0" y="1"/>
                    </a:moveTo>
                    <a:lnTo>
                      <a:pt x="0" y="26091"/>
                    </a:lnTo>
                    <a:lnTo>
                      <a:pt x="992" y="26091"/>
                    </a:lnTo>
                    <a:lnTo>
                      <a:pt x="992" y="10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57"/>
              <p:cNvSpPr/>
              <p:nvPr/>
            </p:nvSpPr>
            <p:spPr>
              <a:xfrm>
                <a:off x="7036726" y="2457765"/>
                <a:ext cx="78689" cy="201701"/>
              </a:xfrm>
              <a:custGeom>
                <a:rect b="b" l="l" r="r" t="t"/>
                <a:pathLst>
                  <a:path extrusionOk="0" h="4314" w="1683">
                    <a:moveTo>
                      <a:pt x="0" y="1"/>
                    </a:moveTo>
                    <a:lnTo>
                      <a:pt x="0" y="4313"/>
                    </a:lnTo>
                    <a:lnTo>
                      <a:pt x="1682" y="4313"/>
                    </a:lnTo>
                    <a:lnTo>
                      <a:pt x="1682" y="168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57"/>
              <p:cNvSpPr/>
              <p:nvPr/>
            </p:nvSpPr>
            <p:spPr>
              <a:xfrm>
                <a:off x="7177879" y="2607007"/>
                <a:ext cx="52459" cy="52459"/>
              </a:xfrm>
              <a:custGeom>
                <a:rect b="b" l="l" r="r" t="t"/>
                <a:pathLst>
                  <a:path extrusionOk="0" h="1122" w="1122">
                    <a:moveTo>
                      <a:pt x="0" y="0"/>
                    </a:moveTo>
                    <a:lnTo>
                      <a:pt x="0" y="1121"/>
                    </a:lnTo>
                    <a:lnTo>
                      <a:pt x="1121" y="1121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57"/>
              <p:cNvSpPr/>
              <p:nvPr/>
            </p:nvSpPr>
            <p:spPr>
              <a:xfrm>
                <a:off x="6897583" y="2308570"/>
                <a:ext cx="76678" cy="350896"/>
              </a:xfrm>
              <a:custGeom>
                <a:rect b="b" l="l" r="r" t="t"/>
                <a:pathLst>
                  <a:path extrusionOk="0" h="7505" w="1640">
                    <a:moveTo>
                      <a:pt x="1" y="1"/>
                    </a:moveTo>
                    <a:lnTo>
                      <a:pt x="1" y="7504"/>
                    </a:lnTo>
                    <a:lnTo>
                      <a:pt x="1639" y="7504"/>
                    </a:lnTo>
                    <a:lnTo>
                      <a:pt x="1639" y="1682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57"/>
              <p:cNvSpPr/>
              <p:nvPr/>
            </p:nvSpPr>
            <p:spPr>
              <a:xfrm>
                <a:off x="6193874" y="1558480"/>
                <a:ext cx="78689" cy="1100987"/>
              </a:xfrm>
              <a:custGeom>
                <a:rect b="b" l="l" r="r" t="t"/>
                <a:pathLst>
                  <a:path extrusionOk="0" h="23548" w="1683">
                    <a:moveTo>
                      <a:pt x="1" y="1"/>
                    </a:moveTo>
                    <a:lnTo>
                      <a:pt x="1" y="23547"/>
                    </a:lnTo>
                    <a:lnTo>
                      <a:pt x="1683" y="23547"/>
                    </a:lnTo>
                    <a:lnTo>
                      <a:pt x="1683" y="1726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57"/>
              <p:cNvSpPr/>
              <p:nvPr/>
            </p:nvSpPr>
            <p:spPr>
              <a:xfrm>
                <a:off x="6615323" y="2008122"/>
                <a:ext cx="78642" cy="651344"/>
              </a:xfrm>
              <a:custGeom>
                <a:rect b="b" l="l" r="r" t="t"/>
                <a:pathLst>
                  <a:path extrusionOk="0" h="13931" w="1682">
                    <a:moveTo>
                      <a:pt x="0" y="1"/>
                    </a:moveTo>
                    <a:lnTo>
                      <a:pt x="0" y="13930"/>
                    </a:lnTo>
                    <a:lnTo>
                      <a:pt x="1682" y="13930"/>
                    </a:lnTo>
                    <a:lnTo>
                      <a:pt x="1682" y="1726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57"/>
              <p:cNvSpPr/>
              <p:nvPr/>
            </p:nvSpPr>
            <p:spPr>
              <a:xfrm>
                <a:off x="6474170" y="1858927"/>
                <a:ext cx="78689" cy="800539"/>
              </a:xfrm>
              <a:custGeom>
                <a:rect b="b" l="l" r="r" t="t"/>
                <a:pathLst>
                  <a:path extrusionOk="0" h="17122" w="1683">
                    <a:moveTo>
                      <a:pt x="0" y="1"/>
                    </a:moveTo>
                    <a:lnTo>
                      <a:pt x="0" y="17121"/>
                    </a:lnTo>
                    <a:lnTo>
                      <a:pt x="1682" y="17121"/>
                    </a:lnTo>
                    <a:lnTo>
                      <a:pt x="1682" y="168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57"/>
              <p:cNvSpPr/>
              <p:nvPr/>
            </p:nvSpPr>
            <p:spPr>
              <a:xfrm>
                <a:off x="6335027" y="1707721"/>
                <a:ext cx="78689" cy="951745"/>
              </a:xfrm>
              <a:custGeom>
                <a:rect b="b" l="l" r="r" t="t"/>
                <a:pathLst>
                  <a:path extrusionOk="0" h="20356" w="1683">
                    <a:moveTo>
                      <a:pt x="1" y="0"/>
                    </a:moveTo>
                    <a:lnTo>
                      <a:pt x="1" y="20355"/>
                    </a:lnTo>
                    <a:lnTo>
                      <a:pt x="1682" y="20355"/>
                    </a:lnTo>
                    <a:lnTo>
                      <a:pt x="1682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6" name="Google Shape;926;p57"/>
            <p:cNvGrpSpPr/>
            <p:nvPr/>
          </p:nvGrpSpPr>
          <p:grpSpPr>
            <a:xfrm>
              <a:off x="6141461" y="963709"/>
              <a:ext cx="1300584" cy="1528374"/>
              <a:chOff x="6141461" y="963709"/>
              <a:chExt cx="1300584" cy="1528374"/>
            </a:xfrm>
          </p:grpSpPr>
          <p:sp>
            <p:nvSpPr>
              <p:cNvPr id="927" name="Google Shape;927;p57"/>
              <p:cNvSpPr/>
              <p:nvPr/>
            </p:nvSpPr>
            <p:spPr>
              <a:xfrm>
                <a:off x="6421711" y="963709"/>
                <a:ext cx="78689" cy="522253"/>
              </a:xfrm>
              <a:custGeom>
                <a:rect b="b" l="l" r="r" t="t"/>
                <a:pathLst>
                  <a:path extrusionOk="0" h="11170" w="1683">
                    <a:moveTo>
                      <a:pt x="1" y="0"/>
                    </a:moveTo>
                    <a:lnTo>
                      <a:pt x="1" y="9444"/>
                    </a:lnTo>
                    <a:lnTo>
                      <a:pt x="1640" y="11169"/>
                    </a:lnTo>
                    <a:lnTo>
                      <a:pt x="1683" y="11169"/>
                    </a:lnTo>
                    <a:lnTo>
                      <a:pt x="1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57"/>
              <p:cNvSpPr/>
              <p:nvPr/>
            </p:nvSpPr>
            <p:spPr>
              <a:xfrm>
                <a:off x="6141461" y="963709"/>
                <a:ext cx="78689" cy="223816"/>
              </a:xfrm>
              <a:custGeom>
                <a:rect b="b" l="l" r="r" t="t"/>
                <a:pathLst>
                  <a:path extrusionOk="0" h="4787" w="1683">
                    <a:moveTo>
                      <a:pt x="1" y="0"/>
                    </a:moveTo>
                    <a:lnTo>
                      <a:pt x="1" y="3062"/>
                    </a:lnTo>
                    <a:lnTo>
                      <a:pt x="1596" y="4787"/>
                    </a:lnTo>
                    <a:lnTo>
                      <a:pt x="1682" y="4787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57"/>
              <p:cNvSpPr/>
              <p:nvPr/>
            </p:nvSpPr>
            <p:spPr>
              <a:xfrm>
                <a:off x="7264563" y="1679481"/>
                <a:ext cx="78689" cy="705767"/>
              </a:xfrm>
              <a:custGeom>
                <a:rect b="b" l="l" r="r" t="t"/>
                <a:pathLst>
                  <a:path extrusionOk="0" h="15095" w="1683">
                    <a:moveTo>
                      <a:pt x="0" y="0"/>
                    </a:moveTo>
                    <a:lnTo>
                      <a:pt x="0" y="13369"/>
                    </a:lnTo>
                    <a:lnTo>
                      <a:pt x="1639" y="15094"/>
                    </a:lnTo>
                    <a:lnTo>
                      <a:pt x="1682" y="15094"/>
                    </a:lnTo>
                    <a:lnTo>
                      <a:pt x="1682" y="172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57"/>
              <p:cNvSpPr/>
              <p:nvPr/>
            </p:nvSpPr>
            <p:spPr>
              <a:xfrm>
                <a:off x="6280604" y="963709"/>
                <a:ext cx="78689" cy="373058"/>
              </a:xfrm>
              <a:custGeom>
                <a:rect b="b" l="l" r="r" t="t"/>
                <a:pathLst>
                  <a:path extrusionOk="0" h="7979" w="1683">
                    <a:moveTo>
                      <a:pt x="0" y="0"/>
                    </a:moveTo>
                    <a:lnTo>
                      <a:pt x="0" y="6253"/>
                    </a:lnTo>
                    <a:lnTo>
                      <a:pt x="1639" y="7978"/>
                    </a:lnTo>
                    <a:lnTo>
                      <a:pt x="1682" y="7978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57"/>
              <p:cNvSpPr/>
              <p:nvPr/>
            </p:nvSpPr>
            <p:spPr>
              <a:xfrm>
                <a:off x="7405717" y="1830687"/>
                <a:ext cx="36329" cy="661396"/>
              </a:xfrm>
              <a:custGeom>
                <a:rect b="b" l="l" r="r" t="t"/>
                <a:pathLst>
                  <a:path extrusionOk="0" h="14146" w="777">
                    <a:moveTo>
                      <a:pt x="0" y="1"/>
                    </a:moveTo>
                    <a:lnTo>
                      <a:pt x="0" y="13327"/>
                    </a:lnTo>
                    <a:lnTo>
                      <a:pt x="777" y="14146"/>
                    </a:lnTo>
                    <a:lnTo>
                      <a:pt x="777" y="734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57"/>
              <p:cNvSpPr/>
              <p:nvPr/>
            </p:nvSpPr>
            <p:spPr>
              <a:xfrm>
                <a:off x="6562864" y="963709"/>
                <a:ext cx="78689" cy="673459"/>
              </a:xfrm>
              <a:custGeom>
                <a:rect b="b" l="l" r="r" t="t"/>
                <a:pathLst>
                  <a:path extrusionOk="0" h="14404" w="1683">
                    <a:moveTo>
                      <a:pt x="1" y="0"/>
                    </a:moveTo>
                    <a:lnTo>
                      <a:pt x="1" y="12679"/>
                    </a:lnTo>
                    <a:lnTo>
                      <a:pt x="1596" y="14404"/>
                    </a:lnTo>
                    <a:lnTo>
                      <a:pt x="1683" y="14404"/>
                    </a:lnTo>
                    <a:lnTo>
                      <a:pt x="1683" y="1035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57"/>
              <p:cNvSpPr/>
              <p:nvPr/>
            </p:nvSpPr>
            <p:spPr>
              <a:xfrm>
                <a:off x="6984314" y="1381044"/>
                <a:ext cx="78642" cy="705767"/>
              </a:xfrm>
              <a:custGeom>
                <a:rect b="b" l="l" r="r" t="t"/>
                <a:pathLst>
                  <a:path extrusionOk="0" h="15095" w="1682">
                    <a:moveTo>
                      <a:pt x="0" y="1"/>
                    </a:moveTo>
                    <a:lnTo>
                      <a:pt x="0" y="13327"/>
                    </a:lnTo>
                    <a:lnTo>
                      <a:pt x="1639" y="15095"/>
                    </a:lnTo>
                    <a:lnTo>
                      <a:pt x="1682" y="15095"/>
                    </a:lnTo>
                    <a:lnTo>
                      <a:pt x="1682" y="1683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57"/>
              <p:cNvSpPr/>
              <p:nvPr/>
            </p:nvSpPr>
            <p:spPr>
              <a:xfrm>
                <a:off x="6843160" y="1229839"/>
                <a:ext cx="78689" cy="705767"/>
              </a:xfrm>
              <a:custGeom>
                <a:rect b="b" l="l" r="r" t="t"/>
                <a:pathLst>
                  <a:path extrusionOk="0" h="15095" w="1683">
                    <a:moveTo>
                      <a:pt x="0" y="1"/>
                    </a:moveTo>
                    <a:lnTo>
                      <a:pt x="0" y="13369"/>
                    </a:lnTo>
                    <a:lnTo>
                      <a:pt x="1639" y="15094"/>
                    </a:lnTo>
                    <a:lnTo>
                      <a:pt x="1682" y="15094"/>
                    </a:lnTo>
                    <a:lnTo>
                      <a:pt x="1682" y="1726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57"/>
              <p:cNvSpPr/>
              <p:nvPr/>
            </p:nvSpPr>
            <p:spPr>
              <a:xfrm>
                <a:off x="7125420" y="1530286"/>
                <a:ext cx="76678" cy="705767"/>
              </a:xfrm>
              <a:custGeom>
                <a:rect b="b" l="l" r="r" t="t"/>
                <a:pathLst>
                  <a:path extrusionOk="0" h="15095" w="1640">
                    <a:moveTo>
                      <a:pt x="1" y="0"/>
                    </a:moveTo>
                    <a:lnTo>
                      <a:pt x="1" y="13369"/>
                    </a:lnTo>
                    <a:lnTo>
                      <a:pt x="1640" y="15094"/>
                    </a:lnTo>
                    <a:lnTo>
                      <a:pt x="1640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57"/>
              <p:cNvSpPr/>
              <p:nvPr/>
            </p:nvSpPr>
            <p:spPr>
              <a:xfrm>
                <a:off x="6704018" y="1080643"/>
                <a:ext cx="76678" cy="705767"/>
              </a:xfrm>
              <a:custGeom>
                <a:rect b="b" l="l" r="r" t="t"/>
                <a:pathLst>
                  <a:path extrusionOk="0" h="15095" w="1640">
                    <a:moveTo>
                      <a:pt x="1" y="0"/>
                    </a:moveTo>
                    <a:lnTo>
                      <a:pt x="1" y="13369"/>
                    </a:lnTo>
                    <a:lnTo>
                      <a:pt x="1596" y="15094"/>
                    </a:lnTo>
                    <a:lnTo>
                      <a:pt x="1639" y="15094"/>
                    </a:lnTo>
                    <a:lnTo>
                      <a:pt x="1639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7" name="Google Shape;937;p57"/>
            <p:cNvGrpSpPr/>
            <p:nvPr/>
          </p:nvGrpSpPr>
          <p:grpSpPr>
            <a:xfrm>
              <a:off x="6085028" y="1106826"/>
              <a:ext cx="1357017" cy="1552640"/>
              <a:chOff x="6085028" y="1106826"/>
              <a:chExt cx="1357017" cy="1552640"/>
            </a:xfrm>
          </p:grpSpPr>
          <p:sp>
            <p:nvSpPr>
              <p:cNvPr id="938" name="Google Shape;938;p57"/>
              <p:cNvSpPr/>
              <p:nvPr/>
            </p:nvSpPr>
            <p:spPr>
              <a:xfrm>
                <a:off x="6085028" y="1106826"/>
                <a:ext cx="131101" cy="80699"/>
              </a:xfrm>
              <a:custGeom>
                <a:rect b="b" l="l" r="r" t="t"/>
                <a:pathLst>
                  <a:path extrusionOk="0" h="1726" w="2804">
                    <a:moveTo>
                      <a:pt x="1208" y="1"/>
                    </a:moveTo>
                    <a:lnTo>
                      <a:pt x="1208" y="44"/>
                    </a:lnTo>
                    <a:lnTo>
                      <a:pt x="0" y="44"/>
                    </a:lnTo>
                    <a:lnTo>
                      <a:pt x="0" y="1726"/>
                    </a:lnTo>
                    <a:lnTo>
                      <a:pt x="2803" y="1726"/>
                    </a:lnTo>
                    <a:lnTo>
                      <a:pt x="12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57"/>
              <p:cNvSpPr/>
              <p:nvPr/>
            </p:nvSpPr>
            <p:spPr>
              <a:xfrm>
                <a:off x="6085028" y="1405263"/>
                <a:ext cx="413361" cy="84720"/>
              </a:xfrm>
              <a:custGeom>
                <a:rect b="b" l="l" r="r" t="t"/>
                <a:pathLst>
                  <a:path extrusionOk="0" h="1812" w="8841">
                    <a:moveTo>
                      <a:pt x="7202" y="0"/>
                    </a:moveTo>
                    <a:lnTo>
                      <a:pt x="7202" y="87"/>
                    </a:lnTo>
                    <a:lnTo>
                      <a:pt x="0" y="87"/>
                    </a:lnTo>
                    <a:lnTo>
                      <a:pt x="0" y="734"/>
                    </a:lnTo>
                    <a:lnTo>
                      <a:pt x="992" y="1812"/>
                    </a:lnTo>
                    <a:lnTo>
                      <a:pt x="992" y="1725"/>
                    </a:lnTo>
                    <a:lnTo>
                      <a:pt x="8841" y="1725"/>
                    </a:lnTo>
                    <a:lnTo>
                      <a:pt x="72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57"/>
              <p:cNvSpPr/>
              <p:nvPr/>
            </p:nvSpPr>
            <p:spPr>
              <a:xfrm>
                <a:off x="6085028" y="1256068"/>
                <a:ext cx="272208" cy="80699"/>
              </a:xfrm>
              <a:custGeom>
                <a:rect b="b" l="l" r="r" t="t"/>
                <a:pathLst>
                  <a:path extrusionOk="0" h="1726" w="5822">
                    <a:moveTo>
                      <a:pt x="4183" y="0"/>
                    </a:moveTo>
                    <a:lnTo>
                      <a:pt x="4183" y="43"/>
                    </a:lnTo>
                    <a:lnTo>
                      <a:pt x="0" y="43"/>
                    </a:lnTo>
                    <a:lnTo>
                      <a:pt x="0" y="1725"/>
                    </a:lnTo>
                    <a:lnTo>
                      <a:pt x="5822" y="1725"/>
                    </a:lnTo>
                    <a:lnTo>
                      <a:pt x="41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57"/>
              <p:cNvSpPr/>
              <p:nvPr/>
            </p:nvSpPr>
            <p:spPr>
              <a:xfrm>
                <a:off x="6195884" y="1556469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50" y="1"/>
                    </a:moveTo>
                    <a:lnTo>
                      <a:pt x="7850" y="44"/>
                    </a:lnTo>
                    <a:lnTo>
                      <a:pt x="1" y="44"/>
                    </a:lnTo>
                    <a:lnTo>
                      <a:pt x="1640" y="1769"/>
                    </a:lnTo>
                    <a:lnTo>
                      <a:pt x="1640" y="1726"/>
                    </a:lnTo>
                    <a:lnTo>
                      <a:pt x="9445" y="1726"/>
                    </a:lnTo>
                    <a:lnTo>
                      <a:pt x="7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57"/>
              <p:cNvSpPr/>
              <p:nvPr/>
            </p:nvSpPr>
            <p:spPr>
              <a:xfrm>
                <a:off x="6478191" y="1854906"/>
                <a:ext cx="441601" cy="82710"/>
              </a:xfrm>
              <a:custGeom>
                <a:rect b="b" l="l" r="r" t="t"/>
                <a:pathLst>
                  <a:path extrusionOk="0" h="1769" w="9445">
                    <a:moveTo>
                      <a:pt x="7806" y="0"/>
                    </a:moveTo>
                    <a:lnTo>
                      <a:pt x="7806" y="87"/>
                    </a:lnTo>
                    <a:lnTo>
                      <a:pt x="0" y="87"/>
                    </a:lnTo>
                    <a:lnTo>
                      <a:pt x="1596" y="1768"/>
                    </a:lnTo>
                    <a:lnTo>
                      <a:pt x="1596" y="1725"/>
                    </a:lnTo>
                    <a:lnTo>
                      <a:pt x="9445" y="1725"/>
                    </a:lnTo>
                    <a:lnTo>
                      <a:pt x="7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57"/>
              <p:cNvSpPr/>
              <p:nvPr/>
            </p:nvSpPr>
            <p:spPr>
              <a:xfrm>
                <a:off x="6758440" y="2155354"/>
                <a:ext cx="443658" cy="82710"/>
              </a:xfrm>
              <a:custGeom>
                <a:rect b="b" l="l" r="r" t="t"/>
                <a:pathLst>
                  <a:path extrusionOk="0" h="1769" w="9489">
                    <a:moveTo>
                      <a:pt x="7850" y="0"/>
                    </a:moveTo>
                    <a:lnTo>
                      <a:pt x="7850" y="43"/>
                    </a:lnTo>
                    <a:lnTo>
                      <a:pt x="1" y="43"/>
                    </a:lnTo>
                    <a:lnTo>
                      <a:pt x="1640" y="1768"/>
                    </a:lnTo>
                    <a:lnTo>
                      <a:pt x="1640" y="1725"/>
                    </a:lnTo>
                    <a:lnTo>
                      <a:pt x="9489" y="1725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57"/>
              <p:cNvSpPr/>
              <p:nvPr/>
            </p:nvSpPr>
            <p:spPr>
              <a:xfrm>
                <a:off x="6619344" y="2004101"/>
                <a:ext cx="441601" cy="84720"/>
              </a:xfrm>
              <a:custGeom>
                <a:rect b="b" l="l" r="r" t="t"/>
                <a:pathLst>
                  <a:path extrusionOk="0" h="1812" w="9445">
                    <a:moveTo>
                      <a:pt x="7806" y="1"/>
                    </a:moveTo>
                    <a:lnTo>
                      <a:pt x="7806" y="87"/>
                    </a:lnTo>
                    <a:lnTo>
                      <a:pt x="0" y="87"/>
                    </a:lnTo>
                    <a:lnTo>
                      <a:pt x="1596" y="1812"/>
                    </a:lnTo>
                    <a:lnTo>
                      <a:pt x="1596" y="1769"/>
                    </a:lnTo>
                    <a:lnTo>
                      <a:pt x="9445" y="1769"/>
                    </a:lnTo>
                    <a:lnTo>
                      <a:pt x="7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57"/>
              <p:cNvSpPr/>
              <p:nvPr/>
            </p:nvSpPr>
            <p:spPr>
              <a:xfrm>
                <a:off x="6337038" y="1705711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50" y="0"/>
                    </a:moveTo>
                    <a:lnTo>
                      <a:pt x="7850" y="43"/>
                    </a:lnTo>
                    <a:lnTo>
                      <a:pt x="1" y="43"/>
                    </a:lnTo>
                    <a:lnTo>
                      <a:pt x="1639" y="1768"/>
                    </a:lnTo>
                    <a:lnTo>
                      <a:pt x="1639" y="1725"/>
                    </a:lnTo>
                    <a:lnTo>
                      <a:pt x="9445" y="1725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57"/>
              <p:cNvSpPr/>
              <p:nvPr/>
            </p:nvSpPr>
            <p:spPr>
              <a:xfrm>
                <a:off x="6899594" y="2304549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06" y="0"/>
                    </a:moveTo>
                    <a:lnTo>
                      <a:pt x="7806" y="87"/>
                    </a:lnTo>
                    <a:lnTo>
                      <a:pt x="1" y="87"/>
                    </a:lnTo>
                    <a:lnTo>
                      <a:pt x="1596" y="1768"/>
                    </a:lnTo>
                    <a:lnTo>
                      <a:pt x="1596" y="1725"/>
                    </a:lnTo>
                    <a:lnTo>
                      <a:pt x="9445" y="1725"/>
                    </a:lnTo>
                    <a:lnTo>
                      <a:pt x="7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57"/>
              <p:cNvSpPr/>
              <p:nvPr/>
            </p:nvSpPr>
            <p:spPr>
              <a:xfrm>
                <a:off x="7181900" y="2607007"/>
                <a:ext cx="260145" cy="52459"/>
              </a:xfrm>
              <a:custGeom>
                <a:rect b="b" l="l" r="r" t="t"/>
                <a:pathLst>
                  <a:path extrusionOk="0" h="1122" w="5564">
                    <a:moveTo>
                      <a:pt x="0" y="0"/>
                    </a:moveTo>
                    <a:lnTo>
                      <a:pt x="1035" y="1121"/>
                    </a:lnTo>
                    <a:lnTo>
                      <a:pt x="5564" y="1121"/>
                    </a:lnTo>
                    <a:lnTo>
                      <a:pt x="55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57"/>
              <p:cNvSpPr/>
              <p:nvPr/>
            </p:nvSpPr>
            <p:spPr>
              <a:xfrm>
                <a:off x="7040747" y="2453744"/>
                <a:ext cx="401298" cy="82710"/>
              </a:xfrm>
              <a:custGeom>
                <a:rect b="b" l="l" r="r" t="t"/>
                <a:pathLst>
                  <a:path extrusionOk="0" h="1769" w="8583">
                    <a:moveTo>
                      <a:pt x="7806" y="1"/>
                    </a:moveTo>
                    <a:lnTo>
                      <a:pt x="7806" y="87"/>
                    </a:lnTo>
                    <a:lnTo>
                      <a:pt x="1" y="87"/>
                    </a:lnTo>
                    <a:lnTo>
                      <a:pt x="1596" y="1769"/>
                    </a:lnTo>
                    <a:lnTo>
                      <a:pt x="8583" y="1769"/>
                    </a:lnTo>
                    <a:lnTo>
                      <a:pt x="8583" y="820"/>
                    </a:lnTo>
                    <a:lnTo>
                      <a:pt x="7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p57"/>
            <p:cNvGrpSpPr/>
            <p:nvPr/>
          </p:nvGrpSpPr>
          <p:grpSpPr>
            <a:xfrm>
              <a:off x="6597136" y="963709"/>
              <a:ext cx="844910" cy="901296"/>
              <a:chOff x="6597136" y="963709"/>
              <a:chExt cx="844910" cy="901296"/>
            </a:xfrm>
          </p:grpSpPr>
          <p:sp>
            <p:nvSpPr>
              <p:cNvPr id="950" name="Google Shape;950;p57"/>
              <p:cNvSpPr/>
              <p:nvPr/>
            </p:nvSpPr>
            <p:spPr>
              <a:xfrm>
                <a:off x="6847181" y="1229839"/>
                <a:ext cx="594864" cy="80699"/>
              </a:xfrm>
              <a:custGeom>
                <a:rect b="b" l="l" r="r" t="t"/>
                <a:pathLst>
                  <a:path extrusionOk="0" h="1726" w="12723">
                    <a:moveTo>
                      <a:pt x="0" y="1"/>
                    </a:moveTo>
                    <a:lnTo>
                      <a:pt x="1596" y="1726"/>
                    </a:lnTo>
                    <a:lnTo>
                      <a:pt x="1596" y="1682"/>
                    </a:lnTo>
                    <a:lnTo>
                      <a:pt x="12723" y="1682"/>
                    </a:lnTo>
                    <a:lnTo>
                      <a:pt x="127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57"/>
              <p:cNvSpPr/>
              <p:nvPr/>
            </p:nvSpPr>
            <p:spPr>
              <a:xfrm>
                <a:off x="7268584" y="1679481"/>
                <a:ext cx="173461" cy="80699"/>
              </a:xfrm>
              <a:custGeom>
                <a:rect b="b" l="l" r="r" t="t"/>
                <a:pathLst>
                  <a:path extrusionOk="0" h="1726" w="3710">
                    <a:moveTo>
                      <a:pt x="1" y="0"/>
                    </a:moveTo>
                    <a:lnTo>
                      <a:pt x="1596" y="1725"/>
                    </a:lnTo>
                    <a:lnTo>
                      <a:pt x="1596" y="1682"/>
                    </a:lnTo>
                    <a:lnTo>
                      <a:pt x="3710" y="1682"/>
                    </a:lnTo>
                    <a:lnTo>
                      <a:pt x="3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7"/>
              <p:cNvSpPr/>
              <p:nvPr/>
            </p:nvSpPr>
            <p:spPr>
              <a:xfrm>
                <a:off x="6706028" y="1080643"/>
                <a:ext cx="736017" cy="80699"/>
              </a:xfrm>
              <a:custGeom>
                <a:rect b="b" l="l" r="r" t="t"/>
                <a:pathLst>
                  <a:path extrusionOk="0" h="1726" w="15742">
                    <a:moveTo>
                      <a:pt x="1" y="0"/>
                    </a:moveTo>
                    <a:lnTo>
                      <a:pt x="1596" y="1725"/>
                    </a:lnTo>
                    <a:lnTo>
                      <a:pt x="1596" y="1682"/>
                    </a:lnTo>
                    <a:lnTo>
                      <a:pt x="15742" y="1682"/>
                    </a:lnTo>
                    <a:lnTo>
                      <a:pt x="157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57"/>
              <p:cNvSpPr/>
              <p:nvPr/>
            </p:nvSpPr>
            <p:spPr>
              <a:xfrm>
                <a:off x="6597136" y="963709"/>
                <a:ext cx="844910" cy="48438"/>
              </a:xfrm>
              <a:custGeom>
                <a:rect b="b" l="l" r="r" t="t"/>
                <a:pathLst>
                  <a:path extrusionOk="0" h="1036" w="18071">
                    <a:moveTo>
                      <a:pt x="1" y="0"/>
                    </a:moveTo>
                    <a:lnTo>
                      <a:pt x="950" y="1035"/>
                    </a:lnTo>
                    <a:lnTo>
                      <a:pt x="950" y="949"/>
                    </a:lnTo>
                    <a:lnTo>
                      <a:pt x="18071" y="949"/>
                    </a:lnTo>
                    <a:lnTo>
                      <a:pt x="180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57"/>
              <p:cNvSpPr/>
              <p:nvPr/>
            </p:nvSpPr>
            <p:spPr>
              <a:xfrm>
                <a:off x="7127431" y="1530286"/>
                <a:ext cx="314614" cy="80699"/>
              </a:xfrm>
              <a:custGeom>
                <a:rect b="b" l="l" r="r" t="t"/>
                <a:pathLst>
                  <a:path extrusionOk="0" h="1726" w="6729">
                    <a:moveTo>
                      <a:pt x="1" y="0"/>
                    </a:moveTo>
                    <a:lnTo>
                      <a:pt x="1597" y="1725"/>
                    </a:lnTo>
                    <a:lnTo>
                      <a:pt x="1597" y="1682"/>
                    </a:lnTo>
                    <a:lnTo>
                      <a:pt x="6729" y="1682"/>
                    </a:lnTo>
                    <a:lnTo>
                      <a:pt x="67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57"/>
              <p:cNvSpPr/>
              <p:nvPr/>
            </p:nvSpPr>
            <p:spPr>
              <a:xfrm>
                <a:off x="7409738" y="1830687"/>
                <a:ext cx="32308" cy="34318"/>
              </a:xfrm>
              <a:custGeom>
                <a:rect b="b" l="l" r="r" t="t"/>
                <a:pathLst>
                  <a:path extrusionOk="0" h="734" w="691">
                    <a:moveTo>
                      <a:pt x="0" y="1"/>
                    </a:moveTo>
                    <a:lnTo>
                      <a:pt x="691" y="734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57"/>
              <p:cNvSpPr/>
              <p:nvPr/>
            </p:nvSpPr>
            <p:spPr>
              <a:xfrm>
                <a:off x="6986324" y="1381044"/>
                <a:ext cx="455721" cy="78689"/>
              </a:xfrm>
              <a:custGeom>
                <a:rect b="b" l="l" r="r" t="t"/>
                <a:pathLst>
                  <a:path extrusionOk="0" h="1683" w="9747">
                    <a:moveTo>
                      <a:pt x="0" y="1"/>
                    </a:moveTo>
                    <a:lnTo>
                      <a:pt x="1639" y="1683"/>
                    </a:lnTo>
                    <a:lnTo>
                      <a:pt x="1639" y="1640"/>
                    </a:lnTo>
                    <a:lnTo>
                      <a:pt x="9747" y="1640"/>
                    </a:lnTo>
                    <a:lnTo>
                      <a:pt x="97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7" name="Google Shape;957;p57"/>
          <p:cNvSpPr/>
          <p:nvPr/>
        </p:nvSpPr>
        <p:spPr>
          <a:xfrm>
            <a:off x="7633627" y="1890865"/>
            <a:ext cx="766668" cy="766668"/>
          </a:xfrm>
          <a:custGeom>
            <a:rect b="b" l="l" r="r" t="t"/>
            <a:pathLst>
              <a:path extrusionOk="0" h="16346" w="16346">
                <a:moveTo>
                  <a:pt x="1" y="1"/>
                </a:moveTo>
                <a:lnTo>
                  <a:pt x="1" y="16345"/>
                </a:lnTo>
                <a:lnTo>
                  <a:pt x="163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57"/>
          <p:cNvGrpSpPr/>
          <p:nvPr/>
        </p:nvGrpSpPr>
        <p:grpSpPr>
          <a:xfrm>
            <a:off x="7882352" y="956257"/>
            <a:ext cx="538054" cy="786819"/>
            <a:chOff x="942694" y="629990"/>
            <a:chExt cx="481566" cy="704215"/>
          </a:xfrm>
        </p:grpSpPr>
        <p:sp>
          <p:nvSpPr>
            <p:cNvPr id="959" name="Google Shape;959;p57"/>
            <p:cNvSpPr/>
            <p:nvPr/>
          </p:nvSpPr>
          <p:spPr>
            <a:xfrm>
              <a:off x="1073034" y="629990"/>
              <a:ext cx="351226" cy="704215"/>
            </a:xfrm>
            <a:custGeom>
              <a:rect b="b" l="l" r="r" t="t"/>
              <a:pathLst>
                <a:path extrusionOk="0" h="16776" w="8367">
                  <a:moveTo>
                    <a:pt x="0" y="0"/>
                  </a:moveTo>
                  <a:lnTo>
                    <a:pt x="0" y="1337"/>
                  </a:lnTo>
                  <a:lnTo>
                    <a:pt x="733" y="1380"/>
                  </a:lnTo>
                  <a:lnTo>
                    <a:pt x="1423" y="1509"/>
                  </a:lnTo>
                  <a:lnTo>
                    <a:pt x="2070" y="1682"/>
                  </a:lnTo>
                  <a:lnTo>
                    <a:pt x="2717" y="1898"/>
                  </a:lnTo>
                  <a:lnTo>
                    <a:pt x="3364" y="2199"/>
                  </a:lnTo>
                  <a:lnTo>
                    <a:pt x="3925" y="2544"/>
                  </a:lnTo>
                  <a:lnTo>
                    <a:pt x="4485" y="2976"/>
                  </a:lnTo>
                  <a:lnTo>
                    <a:pt x="4960" y="3407"/>
                  </a:lnTo>
                  <a:lnTo>
                    <a:pt x="5434" y="3924"/>
                  </a:lnTo>
                  <a:lnTo>
                    <a:pt x="5822" y="4442"/>
                  </a:lnTo>
                  <a:lnTo>
                    <a:pt x="6167" y="5046"/>
                  </a:lnTo>
                  <a:lnTo>
                    <a:pt x="6469" y="5649"/>
                  </a:lnTo>
                  <a:lnTo>
                    <a:pt x="6728" y="6296"/>
                  </a:lnTo>
                  <a:lnTo>
                    <a:pt x="6900" y="6986"/>
                  </a:lnTo>
                  <a:lnTo>
                    <a:pt x="6987" y="7676"/>
                  </a:lnTo>
                  <a:lnTo>
                    <a:pt x="7030" y="8366"/>
                  </a:lnTo>
                  <a:lnTo>
                    <a:pt x="6987" y="9099"/>
                  </a:lnTo>
                  <a:lnTo>
                    <a:pt x="6900" y="9789"/>
                  </a:lnTo>
                  <a:lnTo>
                    <a:pt x="6728" y="10479"/>
                  </a:lnTo>
                  <a:lnTo>
                    <a:pt x="6469" y="11126"/>
                  </a:lnTo>
                  <a:lnTo>
                    <a:pt x="6167" y="11730"/>
                  </a:lnTo>
                  <a:lnTo>
                    <a:pt x="5822" y="12334"/>
                  </a:lnTo>
                  <a:lnTo>
                    <a:pt x="5434" y="12851"/>
                  </a:lnTo>
                  <a:lnTo>
                    <a:pt x="4960" y="13369"/>
                  </a:lnTo>
                  <a:lnTo>
                    <a:pt x="4485" y="13800"/>
                  </a:lnTo>
                  <a:lnTo>
                    <a:pt x="3925" y="14231"/>
                  </a:lnTo>
                  <a:lnTo>
                    <a:pt x="3364" y="14576"/>
                  </a:lnTo>
                  <a:lnTo>
                    <a:pt x="2717" y="14878"/>
                  </a:lnTo>
                  <a:lnTo>
                    <a:pt x="2070" y="15094"/>
                  </a:lnTo>
                  <a:lnTo>
                    <a:pt x="1423" y="15266"/>
                  </a:lnTo>
                  <a:lnTo>
                    <a:pt x="733" y="15396"/>
                  </a:lnTo>
                  <a:lnTo>
                    <a:pt x="0" y="15439"/>
                  </a:lnTo>
                  <a:lnTo>
                    <a:pt x="0" y="16776"/>
                  </a:lnTo>
                  <a:lnTo>
                    <a:pt x="863" y="16733"/>
                  </a:lnTo>
                  <a:lnTo>
                    <a:pt x="1682" y="16603"/>
                  </a:lnTo>
                  <a:lnTo>
                    <a:pt x="2502" y="16388"/>
                  </a:lnTo>
                  <a:lnTo>
                    <a:pt x="3278" y="16129"/>
                  </a:lnTo>
                  <a:lnTo>
                    <a:pt x="4011" y="15741"/>
                  </a:lnTo>
                  <a:lnTo>
                    <a:pt x="4701" y="15353"/>
                  </a:lnTo>
                  <a:lnTo>
                    <a:pt x="5348" y="14835"/>
                  </a:lnTo>
                  <a:lnTo>
                    <a:pt x="5909" y="14318"/>
                  </a:lnTo>
                  <a:lnTo>
                    <a:pt x="6469" y="13714"/>
                  </a:lnTo>
                  <a:lnTo>
                    <a:pt x="6944" y="13067"/>
                  </a:lnTo>
                  <a:lnTo>
                    <a:pt x="7375" y="12377"/>
                  </a:lnTo>
                  <a:lnTo>
                    <a:pt x="7720" y="11644"/>
                  </a:lnTo>
                  <a:lnTo>
                    <a:pt x="8022" y="10868"/>
                  </a:lnTo>
                  <a:lnTo>
                    <a:pt x="8194" y="10091"/>
                  </a:lnTo>
                  <a:lnTo>
                    <a:pt x="8324" y="9229"/>
                  </a:lnTo>
                  <a:lnTo>
                    <a:pt x="8367" y="8366"/>
                  </a:lnTo>
                  <a:lnTo>
                    <a:pt x="8324" y="7547"/>
                  </a:lnTo>
                  <a:lnTo>
                    <a:pt x="8194" y="6684"/>
                  </a:lnTo>
                  <a:lnTo>
                    <a:pt x="8022" y="5908"/>
                  </a:lnTo>
                  <a:lnTo>
                    <a:pt x="7720" y="5132"/>
                  </a:lnTo>
                  <a:lnTo>
                    <a:pt x="7375" y="4399"/>
                  </a:lnTo>
                  <a:lnTo>
                    <a:pt x="6944" y="3709"/>
                  </a:lnTo>
                  <a:lnTo>
                    <a:pt x="6469" y="3062"/>
                  </a:lnTo>
                  <a:lnTo>
                    <a:pt x="5909" y="2458"/>
                  </a:lnTo>
                  <a:lnTo>
                    <a:pt x="5348" y="1898"/>
                  </a:lnTo>
                  <a:lnTo>
                    <a:pt x="4701" y="1423"/>
                  </a:lnTo>
                  <a:lnTo>
                    <a:pt x="4011" y="1035"/>
                  </a:lnTo>
                  <a:lnTo>
                    <a:pt x="3278" y="647"/>
                  </a:lnTo>
                  <a:lnTo>
                    <a:pt x="2502" y="388"/>
                  </a:lnTo>
                  <a:lnTo>
                    <a:pt x="1682" y="173"/>
                  </a:lnTo>
                  <a:lnTo>
                    <a:pt x="86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1073034" y="740391"/>
              <a:ext cx="240783" cy="481566"/>
            </a:xfrm>
            <a:custGeom>
              <a:rect b="b" l="l" r="r" t="t"/>
              <a:pathLst>
                <a:path extrusionOk="0" h="11472" w="5736">
                  <a:moveTo>
                    <a:pt x="0" y="1"/>
                  </a:moveTo>
                  <a:lnTo>
                    <a:pt x="0" y="1381"/>
                  </a:lnTo>
                  <a:lnTo>
                    <a:pt x="432" y="1381"/>
                  </a:lnTo>
                  <a:lnTo>
                    <a:pt x="863" y="1467"/>
                  </a:lnTo>
                  <a:lnTo>
                    <a:pt x="1294" y="1553"/>
                  </a:lnTo>
                  <a:lnTo>
                    <a:pt x="1725" y="1726"/>
                  </a:lnTo>
                  <a:lnTo>
                    <a:pt x="2070" y="1898"/>
                  </a:lnTo>
                  <a:lnTo>
                    <a:pt x="2458" y="2114"/>
                  </a:lnTo>
                  <a:lnTo>
                    <a:pt x="2803" y="2373"/>
                  </a:lnTo>
                  <a:lnTo>
                    <a:pt x="3105" y="2674"/>
                  </a:lnTo>
                  <a:lnTo>
                    <a:pt x="3407" y="2976"/>
                  </a:lnTo>
                  <a:lnTo>
                    <a:pt x="3623" y="3321"/>
                  </a:lnTo>
                  <a:lnTo>
                    <a:pt x="3838" y="3666"/>
                  </a:lnTo>
                  <a:lnTo>
                    <a:pt x="4054" y="4054"/>
                  </a:lnTo>
                  <a:lnTo>
                    <a:pt x="4183" y="4443"/>
                  </a:lnTo>
                  <a:lnTo>
                    <a:pt x="4313" y="4874"/>
                  </a:lnTo>
                  <a:lnTo>
                    <a:pt x="4356" y="5305"/>
                  </a:lnTo>
                  <a:lnTo>
                    <a:pt x="4399" y="5736"/>
                  </a:lnTo>
                  <a:lnTo>
                    <a:pt x="4356" y="6211"/>
                  </a:lnTo>
                  <a:lnTo>
                    <a:pt x="4313" y="6642"/>
                  </a:lnTo>
                  <a:lnTo>
                    <a:pt x="4183" y="7073"/>
                  </a:lnTo>
                  <a:lnTo>
                    <a:pt x="4054" y="7461"/>
                  </a:lnTo>
                  <a:lnTo>
                    <a:pt x="3838" y="7849"/>
                  </a:lnTo>
                  <a:lnTo>
                    <a:pt x="3623" y="8194"/>
                  </a:lnTo>
                  <a:lnTo>
                    <a:pt x="3407" y="8539"/>
                  </a:lnTo>
                  <a:lnTo>
                    <a:pt x="3105" y="8841"/>
                  </a:lnTo>
                  <a:lnTo>
                    <a:pt x="2803" y="9143"/>
                  </a:lnTo>
                  <a:lnTo>
                    <a:pt x="2458" y="9402"/>
                  </a:lnTo>
                  <a:lnTo>
                    <a:pt x="2070" y="9618"/>
                  </a:lnTo>
                  <a:lnTo>
                    <a:pt x="1725" y="9790"/>
                  </a:lnTo>
                  <a:lnTo>
                    <a:pt x="1294" y="9963"/>
                  </a:lnTo>
                  <a:lnTo>
                    <a:pt x="863" y="10049"/>
                  </a:lnTo>
                  <a:lnTo>
                    <a:pt x="432" y="10135"/>
                  </a:lnTo>
                  <a:lnTo>
                    <a:pt x="0" y="10135"/>
                  </a:lnTo>
                  <a:lnTo>
                    <a:pt x="0" y="11472"/>
                  </a:lnTo>
                  <a:lnTo>
                    <a:pt x="604" y="11472"/>
                  </a:lnTo>
                  <a:lnTo>
                    <a:pt x="1165" y="11386"/>
                  </a:lnTo>
                  <a:lnTo>
                    <a:pt x="1725" y="11213"/>
                  </a:lnTo>
                  <a:lnTo>
                    <a:pt x="2243" y="11041"/>
                  </a:lnTo>
                  <a:lnTo>
                    <a:pt x="2717" y="10782"/>
                  </a:lnTo>
                  <a:lnTo>
                    <a:pt x="3192" y="10523"/>
                  </a:lnTo>
                  <a:lnTo>
                    <a:pt x="3666" y="10178"/>
                  </a:lnTo>
                  <a:lnTo>
                    <a:pt x="4054" y="9790"/>
                  </a:lnTo>
                  <a:lnTo>
                    <a:pt x="4442" y="9402"/>
                  </a:lnTo>
                  <a:lnTo>
                    <a:pt x="4744" y="8971"/>
                  </a:lnTo>
                  <a:lnTo>
                    <a:pt x="5046" y="8496"/>
                  </a:lnTo>
                  <a:lnTo>
                    <a:pt x="5305" y="7979"/>
                  </a:lnTo>
                  <a:lnTo>
                    <a:pt x="5477" y="7461"/>
                  </a:lnTo>
                  <a:lnTo>
                    <a:pt x="5607" y="6901"/>
                  </a:lnTo>
                  <a:lnTo>
                    <a:pt x="5693" y="6340"/>
                  </a:lnTo>
                  <a:lnTo>
                    <a:pt x="5736" y="5736"/>
                  </a:lnTo>
                  <a:lnTo>
                    <a:pt x="5693" y="5176"/>
                  </a:lnTo>
                  <a:lnTo>
                    <a:pt x="5607" y="4615"/>
                  </a:lnTo>
                  <a:lnTo>
                    <a:pt x="5477" y="4054"/>
                  </a:lnTo>
                  <a:lnTo>
                    <a:pt x="5305" y="3537"/>
                  </a:lnTo>
                  <a:lnTo>
                    <a:pt x="5046" y="3019"/>
                  </a:lnTo>
                  <a:lnTo>
                    <a:pt x="4744" y="2545"/>
                  </a:lnTo>
                  <a:lnTo>
                    <a:pt x="4442" y="2114"/>
                  </a:lnTo>
                  <a:lnTo>
                    <a:pt x="4054" y="1683"/>
                  </a:lnTo>
                  <a:lnTo>
                    <a:pt x="3666" y="1338"/>
                  </a:lnTo>
                  <a:lnTo>
                    <a:pt x="3192" y="993"/>
                  </a:lnTo>
                  <a:lnTo>
                    <a:pt x="2717" y="734"/>
                  </a:lnTo>
                  <a:lnTo>
                    <a:pt x="2243" y="475"/>
                  </a:lnTo>
                  <a:lnTo>
                    <a:pt x="1725" y="259"/>
                  </a:lnTo>
                  <a:lnTo>
                    <a:pt x="1165" y="130"/>
                  </a:lnTo>
                  <a:lnTo>
                    <a:pt x="604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942694" y="852639"/>
              <a:ext cx="260722" cy="258917"/>
            </a:xfrm>
            <a:custGeom>
              <a:rect b="b" l="l" r="r" t="t"/>
              <a:pathLst>
                <a:path extrusionOk="0" h="6168" w="6211">
                  <a:moveTo>
                    <a:pt x="3105" y="1337"/>
                  </a:moveTo>
                  <a:lnTo>
                    <a:pt x="3450" y="1380"/>
                  </a:lnTo>
                  <a:lnTo>
                    <a:pt x="3795" y="1467"/>
                  </a:lnTo>
                  <a:lnTo>
                    <a:pt x="4097" y="1639"/>
                  </a:lnTo>
                  <a:lnTo>
                    <a:pt x="4356" y="1855"/>
                  </a:lnTo>
                  <a:lnTo>
                    <a:pt x="4528" y="2114"/>
                  </a:lnTo>
                  <a:lnTo>
                    <a:pt x="4701" y="2415"/>
                  </a:lnTo>
                  <a:lnTo>
                    <a:pt x="4830" y="2717"/>
                  </a:lnTo>
                  <a:lnTo>
                    <a:pt x="4830" y="3062"/>
                  </a:lnTo>
                  <a:lnTo>
                    <a:pt x="4830" y="3450"/>
                  </a:lnTo>
                  <a:lnTo>
                    <a:pt x="4701" y="3752"/>
                  </a:lnTo>
                  <a:lnTo>
                    <a:pt x="4528" y="4054"/>
                  </a:lnTo>
                  <a:lnTo>
                    <a:pt x="4356" y="4313"/>
                  </a:lnTo>
                  <a:lnTo>
                    <a:pt x="4097" y="4529"/>
                  </a:lnTo>
                  <a:lnTo>
                    <a:pt x="3795" y="4701"/>
                  </a:lnTo>
                  <a:lnTo>
                    <a:pt x="3450" y="4787"/>
                  </a:lnTo>
                  <a:lnTo>
                    <a:pt x="3105" y="4830"/>
                  </a:lnTo>
                  <a:lnTo>
                    <a:pt x="3105" y="1337"/>
                  </a:lnTo>
                  <a:close/>
                  <a:moveTo>
                    <a:pt x="2803" y="0"/>
                  </a:moveTo>
                  <a:lnTo>
                    <a:pt x="2502" y="44"/>
                  </a:lnTo>
                  <a:lnTo>
                    <a:pt x="2200" y="130"/>
                  </a:lnTo>
                  <a:lnTo>
                    <a:pt x="1898" y="216"/>
                  </a:lnTo>
                  <a:lnTo>
                    <a:pt x="1639" y="345"/>
                  </a:lnTo>
                  <a:lnTo>
                    <a:pt x="1380" y="518"/>
                  </a:lnTo>
                  <a:lnTo>
                    <a:pt x="1122" y="690"/>
                  </a:lnTo>
                  <a:lnTo>
                    <a:pt x="906" y="906"/>
                  </a:lnTo>
                  <a:lnTo>
                    <a:pt x="733" y="1122"/>
                  </a:lnTo>
                  <a:lnTo>
                    <a:pt x="561" y="1337"/>
                  </a:lnTo>
                  <a:lnTo>
                    <a:pt x="388" y="1596"/>
                  </a:lnTo>
                  <a:lnTo>
                    <a:pt x="259" y="1898"/>
                  </a:lnTo>
                  <a:lnTo>
                    <a:pt x="173" y="2157"/>
                  </a:lnTo>
                  <a:lnTo>
                    <a:pt x="87" y="2459"/>
                  </a:lnTo>
                  <a:lnTo>
                    <a:pt x="43" y="2760"/>
                  </a:lnTo>
                  <a:lnTo>
                    <a:pt x="0" y="3062"/>
                  </a:lnTo>
                  <a:lnTo>
                    <a:pt x="43" y="3407"/>
                  </a:lnTo>
                  <a:lnTo>
                    <a:pt x="87" y="3709"/>
                  </a:lnTo>
                  <a:lnTo>
                    <a:pt x="173" y="4011"/>
                  </a:lnTo>
                  <a:lnTo>
                    <a:pt x="259" y="4270"/>
                  </a:lnTo>
                  <a:lnTo>
                    <a:pt x="388" y="4572"/>
                  </a:lnTo>
                  <a:lnTo>
                    <a:pt x="561" y="4787"/>
                  </a:lnTo>
                  <a:lnTo>
                    <a:pt x="733" y="5046"/>
                  </a:lnTo>
                  <a:lnTo>
                    <a:pt x="906" y="5262"/>
                  </a:lnTo>
                  <a:lnTo>
                    <a:pt x="1122" y="5477"/>
                  </a:lnTo>
                  <a:lnTo>
                    <a:pt x="1380" y="5650"/>
                  </a:lnTo>
                  <a:lnTo>
                    <a:pt x="1639" y="5779"/>
                  </a:lnTo>
                  <a:lnTo>
                    <a:pt x="1898" y="5909"/>
                  </a:lnTo>
                  <a:lnTo>
                    <a:pt x="2200" y="6038"/>
                  </a:lnTo>
                  <a:lnTo>
                    <a:pt x="2502" y="6124"/>
                  </a:lnTo>
                  <a:lnTo>
                    <a:pt x="2803" y="6167"/>
                  </a:lnTo>
                  <a:lnTo>
                    <a:pt x="3407" y="6167"/>
                  </a:lnTo>
                  <a:lnTo>
                    <a:pt x="3709" y="6124"/>
                  </a:lnTo>
                  <a:lnTo>
                    <a:pt x="4011" y="6038"/>
                  </a:lnTo>
                  <a:lnTo>
                    <a:pt x="4313" y="5909"/>
                  </a:lnTo>
                  <a:lnTo>
                    <a:pt x="4572" y="5779"/>
                  </a:lnTo>
                  <a:lnTo>
                    <a:pt x="4830" y="5650"/>
                  </a:lnTo>
                  <a:lnTo>
                    <a:pt x="5089" y="5477"/>
                  </a:lnTo>
                  <a:lnTo>
                    <a:pt x="5305" y="5262"/>
                  </a:lnTo>
                  <a:lnTo>
                    <a:pt x="5477" y="5046"/>
                  </a:lnTo>
                  <a:lnTo>
                    <a:pt x="5650" y="4787"/>
                  </a:lnTo>
                  <a:lnTo>
                    <a:pt x="5822" y="4572"/>
                  </a:lnTo>
                  <a:lnTo>
                    <a:pt x="5952" y="4270"/>
                  </a:lnTo>
                  <a:lnTo>
                    <a:pt x="6038" y="4011"/>
                  </a:lnTo>
                  <a:lnTo>
                    <a:pt x="6124" y="3709"/>
                  </a:lnTo>
                  <a:lnTo>
                    <a:pt x="6167" y="3407"/>
                  </a:lnTo>
                  <a:lnTo>
                    <a:pt x="6210" y="3062"/>
                  </a:lnTo>
                  <a:lnTo>
                    <a:pt x="6167" y="2760"/>
                  </a:lnTo>
                  <a:lnTo>
                    <a:pt x="6124" y="2459"/>
                  </a:lnTo>
                  <a:lnTo>
                    <a:pt x="6038" y="2157"/>
                  </a:lnTo>
                  <a:lnTo>
                    <a:pt x="5952" y="1898"/>
                  </a:lnTo>
                  <a:lnTo>
                    <a:pt x="5822" y="1596"/>
                  </a:lnTo>
                  <a:lnTo>
                    <a:pt x="5650" y="1337"/>
                  </a:lnTo>
                  <a:lnTo>
                    <a:pt x="5477" y="1122"/>
                  </a:lnTo>
                  <a:lnTo>
                    <a:pt x="5305" y="906"/>
                  </a:lnTo>
                  <a:lnTo>
                    <a:pt x="5089" y="690"/>
                  </a:lnTo>
                  <a:lnTo>
                    <a:pt x="4830" y="518"/>
                  </a:lnTo>
                  <a:lnTo>
                    <a:pt x="4572" y="345"/>
                  </a:lnTo>
                  <a:lnTo>
                    <a:pt x="4313" y="216"/>
                  </a:lnTo>
                  <a:lnTo>
                    <a:pt x="4011" y="130"/>
                  </a:lnTo>
                  <a:lnTo>
                    <a:pt x="3709" y="44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57"/>
          <p:cNvSpPr/>
          <p:nvPr/>
        </p:nvSpPr>
        <p:spPr>
          <a:xfrm>
            <a:off x="7633575" y="956287"/>
            <a:ext cx="394497" cy="786836"/>
          </a:xfrm>
          <a:custGeom>
            <a:rect b="b" l="l" r="r" t="t"/>
            <a:pathLst>
              <a:path extrusionOk="0" h="16776" w="8411">
                <a:moveTo>
                  <a:pt x="8410" y="0"/>
                </a:moveTo>
                <a:lnTo>
                  <a:pt x="7548" y="43"/>
                </a:lnTo>
                <a:lnTo>
                  <a:pt x="6728" y="173"/>
                </a:lnTo>
                <a:lnTo>
                  <a:pt x="5909" y="388"/>
                </a:lnTo>
                <a:lnTo>
                  <a:pt x="5133" y="647"/>
                </a:lnTo>
                <a:lnTo>
                  <a:pt x="4400" y="1035"/>
                </a:lnTo>
                <a:lnTo>
                  <a:pt x="3710" y="1423"/>
                </a:lnTo>
                <a:lnTo>
                  <a:pt x="3063" y="1898"/>
                </a:lnTo>
                <a:lnTo>
                  <a:pt x="2459" y="2458"/>
                </a:lnTo>
                <a:lnTo>
                  <a:pt x="1941" y="3062"/>
                </a:lnTo>
                <a:lnTo>
                  <a:pt x="1467" y="3709"/>
                </a:lnTo>
                <a:lnTo>
                  <a:pt x="1036" y="4399"/>
                </a:lnTo>
                <a:lnTo>
                  <a:pt x="691" y="5132"/>
                </a:lnTo>
                <a:lnTo>
                  <a:pt x="389" y="5908"/>
                </a:lnTo>
                <a:lnTo>
                  <a:pt x="173" y="6684"/>
                </a:lnTo>
                <a:lnTo>
                  <a:pt x="44" y="7547"/>
                </a:lnTo>
                <a:lnTo>
                  <a:pt x="1" y="8409"/>
                </a:lnTo>
                <a:lnTo>
                  <a:pt x="44" y="9229"/>
                </a:lnTo>
                <a:lnTo>
                  <a:pt x="173" y="10091"/>
                </a:lnTo>
                <a:lnTo>
                  <a:pt x="389" y="10868"/>
                </a:lnTo>
                <a:lnTo>
                  <a:pt x="691" y="11644"/>
                </a:lnTo>
                <a:lnTo>
                  <a:pt x="1036" y="12377"/>
                </a:lnTo>
                <a:lnTo>
                  <a:pt x="1467" y="13067"/>
                </a:lnTo>
                <a:lnTo>
                  <a:pt x="1941" y="13714"/>
                </a:lnTo>
                <a:lnTo>
                  <a:pt x="2459" y="14318"/>
                </a:lnTo>
                <a:lnTo>
                  <a:pt x="3063" y="14878"/>
                </a:lnTo>
                <a:lnTo>
                  <a:pt x="3710" y="15353"/>
                </a:lnTo>
                <a:lnTo>
                  <a:pt x="4400" y="15784"/>
                </a:lnTo>
                <a:lnTo>
                  <a:pt x="5133" y="16129"/>
                </a:lnTo>
                <a:lnTo>
                  <a:pt x="5909" y="16388"/>
                </a:lnTo>
                <a:lnTo>
                  <a:pt x="6728" y="16603"/>
                </a:lnTo>
                <a:lnTo>
                  <a:pt x="7548" y="16733"/>
                </a:lnTo>
                <a:lnTo>
                  <a:pt x="8410" y="16776"/>
                </a:lnTo>
                <a:lnTo>
                  <a:pt x="8410" y="15439"/>
                </a:lnTo>
                <a:lnTo>
                  <a:pt x="8410" y="14102"/>
                </a:lnTo>
                <a:lnTo>
                  <a:pt x="8410" y="12765"/>
                </a:lnTo>
                <a:lnTo>
                  <a:pt x="8410" y="11471"/>
                </a:lnTo>
                <a:lnTo>
                  <a:pt x="8108" y="11471"/>
                </a:lnTo>
                <a:lnTo>
                  <a:pt x="7807" y="11428"/>
                </a:lnTo>
                <a:lnTo>
                  <a:pt x="7505" y="11342"/>
                </a:lnTo>
                <a:lnTo>
                  <a:pt x="7203" y="11213"/>
                </a:lnTo>
                <a:lnTo>
                  <a:pt x="6944" y="11083"/>
                </a:lnTo>
                <a:lnTo>
                  <a:pt x="6685" y="10954"/>
                </a:lnTo>
                <a:lnTo>
                  <a:pt x="6427" y="10781"/>
                </a:lnTo>
                <a:lnTo>
                  <a:pt x="6211" y="10566"/>
                </a:lnTo>
                <a:lnTo>
                  <a:pt x="6038" y="10350"/>
                </a:lnTo>
                <a:lnTo>
                  <a:pt x="5866" y="10091"/>
                </a:lnTo>
                <a:lnTo>
                  <a:pt x="5693" y="9876"/>
                </a:lnTo>
                <a:lnTo>
                  <a:pt x="5564" y="9574"/>
                </a:lnTo>
                <a:lnTo>
                  <a:pt x="5478" y="9315"/>
                </a:lnTo>
                <a:lnTo>
                  <a:pt x="5392" y="9013"/>
                </a:lnTo>
                <a:lnTo>
                  <a:pt x="5348" y="8711"/>
                </a:lnTo>
                <a:lnTo>
                  <a:pt x="5305" y="8366"/>
                </a:lnTo>
                <a:lnTo>
                  <a:pt x="5348" y="8064"/>
                </a:lnTo>
                <a:lnTo>
                  <a:pt x="5392" y="7763"/>
                </a:lnTo>
                <a:lnTo>
                  <a:pt x="5478" y="7461"/>
                </a:lnTo>
                <a:lnTo>
                  <a:pt x="5564" y="7202"/>
                </a:lnTo>
                <a:lnTo>
                  <a:pt x="5693" y="6900"/>
                </a:lnTo>
                <a:lnTo>
                  <a:pt x="5866" y="6641"/>
                </a:lnTo>
                <a:lnTo>
                  <a:pt x="6038" y="6426"/>
                </a:lnTo>
                <a:lnTo>
                  <a:pt x="6211" y="6210"/>
                </a:lnTo>
                <a:lnTo>
                  <a:pt x="6427" y="5994"/>
                </a:lnTo>
                <a:lnTo>
                  <a:pt x="6685" y="5822"/>
                </a:lnTo>
                <a:lnTo>
                  <a:pt x="6944" y="5649"/>
                </a:lnTo>
                <a:lnTo>
                  <a:pt x="7203" y="5520"/>
                </a:lnTo>
                <a:lnTo>
                  <a:pt x="7505" y="5434"/>
                </a:lnTo>
                <a:lnTo>
                  <a:pt x="7807" y="5348"/>
                </a:lnTo>
                <a:lnTo>
                  <a:pt x="8108" y="5304"/>
                </a:lnTo>
                <a:lnTo>
                  <a:pt x="8410" y="5304"/>
                </a:lnTo>
                <a:lnTo>
                  <a:pt x="8410" y="4011"/>
                </a:lnTo>
                <a:lnTo>
                  <a:pt x="8410" y="2631"/>
                </a:lnTo>
                <a:lnTo>
                  <a:pt x="8410" y="1337"/>
                </a:lnTo>
                <a:lnTo>
                  <a:pt x="841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8"/>
          <p:cNvSpPr txBox="1"/>
          <p:nvPr>
            <p:ph idx="1" type="subTitle"/>
          </p:nvPr>
        </p:nvSpPr>
        <p:spPr>
          <a:xfrm>
            <a:off x="1284000" y="2187450"/>
            <a:ext cx="6576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https://www.geeksforgeeks.org/minimax-algorithm-in-game-theory-set-3-tic-tac-toe-ai-finding-optimal-move/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https://www.geeksforgeeks.org/minimax-algorithm-in-game-theory-set-4-alpha-beta-pruning/?ref=lbp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9"/>
          <p:cNvSpPr txBox="1"/>
          <p:nvPr>
            <p:ph type="title"/>
          </p:nvPr>
        </p:nvSpPr>
        <p:spPr>
          <a:xfrm>
            <a:off x="720000" y="2186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973" name="Google Shape;973;p59"/>
          <p:cNvSpPr txBox="1"/>
          <p:nvPr>
            <p:ph idx="6" type="subTitle"/>
          </p:nvPr>
        </p:nvSpPr>
        <p:spPr>
          <a:xfrm>
            <a:off x="4948075" y="3385650"/>
            <a:ext cx="4237500" cy="7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Sricharan Yedu Thirnathi (st122037)          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Sai Preetham Kamishetty (st122038)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9"/>
          <p:cNvSpPr txBox="1"/>
          <p:nvPr>
            <p:ph type="title"/>
          </p:nvPr>
        </p:nvSpPr>
        <p:spPr>
          <a:xfrm>
            <a:off x="897375" y="2087900"/>
            <a:ext cx="29133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</a:rPr>
              <a:t>Algorithms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/>
              <a:t>Used</a:t>
            </a:r>
            <a:endParaRPr/>
          </a:p>
        </p:txBody>
      </p:sp>
      <p:sp>
        <p:nvSpPr>
          <p:cNvPr id="628" name="Google Shape;628;p39"/>
          <p:cNvSpPr txBox="1"/>
          <p:nvPr>
            <p:ph idx="2" type="title"/>
          </p:nvPr>
        </p:nvSpPr>
        <p:spPr>
          <a:xfrm>
            <a:off x="897375" y="768267"/>
            <a:ext cx="15882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629" name="Google Shape;629;p39"/>
          <p:cNvCxnSpPr/>
          <p:nvPr/>
        </p:nvCxnSpPr>
        <p:spPr>
          <a:xfrm>
            <a:off x="1042025" y="1861466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0" name="Google Shape;630;p39"/>
          <p:cNvGrpSpPr/>
          <p:nvPr/>
        </p:nvGrpSpPr>
        <p:grpSpPr>
          <a:xfrm rot="5400000">
            <a:off x="6319183" y="2601286"/>
            <a:ext cx="1870629" cy="2338960"/>
            <a:chOff x="3998650" y="3088200"/>
            <a:chExt cx="676025" cy="845275"/>
          </a:xfrm>
        </p:grpSpPr>
        <p:sp>
          <p:nvSpPr>
            <p:cNvPr id="631" name="Google Shape;631;p39"/>
            <p:cNvSpPr/>
            <p:nvPr/>
          </p:nvSpPr>
          <p:spPr>
            <a:xfrm>
              <a:off x="3998650" y="3088200"/>
              <a:ext cx="676025" cy="845275"/>
            </a:xfrm>
            <a:custGeom>
              <a:rect b="b" l="l" r="r" t="t"/>
              <a:pathLst>
                <a:path extrusionOk="0" h="33811" w="27041">
                  <a:moveTo>
                    <a:pt x="18114" y="3796"/>
                  </a:moveTo>
                  <a:lnTo>
                    <a:pt x="20097" y="5823"/>
                  </a:lnTo>
                  <a:lnTo>
                    <a:pt x="17165" y="8755"/>
                  </a:lnTo>
                  <a:lnTo>
                    <a:pt x="13499" y="12421"/>
                  </a:lnTo>
                  <a:lnTo>
                    <a:pt x="9877" y="8755"/>
                  </a:lnTo>
                  <a:lnTo>
                    <a:pt x="6901" y="5823"/>
                  </a:lnTo>
                  <a:lnTo>
                    <a:pt x="8928" y="3796"/>
                  </a:lnTo>
                  <a:lnTo>
                    <a:pt x="13499" y="8367"/>
                  </a:lnTo>
                  <a:lnTo>
                    <a:pt x="13542" y="8367"/>
                  </a:lnTo>
                  <a:lnTo>
                    <a:pt x="18114" y="3796"/>
                  </a:lnTo>
                  <a:close/>
                  <a:moveTo>
                    <a:pt x="18114" y="9661"/>
                  </a:moveTo>
                  <a:lnTo>
                    <a:pt x="20097" y="11688"/>
                  </a:lnTo>
                  <a:lnTo>
                    <a:pt x="17165" y="14620"/>
                  </a:lnTo>
                  <a:lnTo>
                    <a:pt x="13499" y="18286"/>
                  </a:lnTo>
                  <a:lnTo>
                    <a:pt x="9877" y="14620"/>
                  </a:lnTo>
                  <a:lnTo>
                    <a:pt x="6901" y="11688"/>
                  </a:lnTo>
                  <a:lnTo>
                    <a:pt x="8928" y="9661"/>
                  </a:lnTo>
                  <a:lnTo>
                    <a:pt x="13499" y="14275"/>
                  </a:lnTo>
                  <a:lnTo>
                    <a:pt x="13542" y="14275"/>
                  </a:lnTo>
                  <a:lnTo>
                    <a:pt x="18114" y="9661"/>
                  </a:lnTo>
                  <a:close/>
                  <a:moveTo>
                    <a:pt x="18114" y="15569"/>
                  </a:moveTo>
                  <a:lnTo>
                    <a:pt x="20097" y="17553"/>
                  </a:lnTo>
                  <a:lnTo>
                    <a:pt x="17165" y="20485"/>
                  </a:lnTo>
                  <a:lnTo>
                    <a:pt x="13499" y="24151"/>
                  </a:lnTo>
                  <a:lnTo>
                    <a:pt x="9877" y="20485"/>
                  </a:lnTo>
                  <a:lnTo>
                    <a:pt x="6901" y="17553"/>
                  </a:lnTo>
                  <a:lnTo>
                    <a:pt x="8928" y="15569"/>
                  </a:lnTo>
                  <a:lnTo>
                    <a:pt x="13499" y="20140"/>
                  </a:lnTo>
                  <a:lnTo>
                    <a:pt x="13542" y="20140"/>
                  </a:lnTo>
                  <a:lnTo>
                    <a:pt x="18114" y="15569"/>
                  </a:lnTo>
                  <a:close/>
                  <a:moveTo>
                    <a:pt x="18114" y="21434"/>
                  </a:moveTo>
                  <a:lnTo>
                    <a:pt x="20097" y="23418"/>
                  </a:lnTo>
                  <a:lnTo>
                    <a:pt x="17165" y="26350"/>
                  </a:lnTo>
                  <a:lnTo>
                    <a:pt x="17165" y="26393"/>
                  </a:lnTo>
                  <a:lnTo>
                    <a:pt x="13499" y="30016"/>
                  </a:lnTo>
                  <a:lnTo>
                    <a:pt x="9877" y="26393"/>
                  </a:lnTo>
                  <a:lnTo>
                    <a:pt x="9877" y="26350"/>
                  </a:lnTo>
                  <a:lnTo>
                    <a:pt x="6901" y="23418"/>
                  </a:lnTo>
                  <a:lnTo>
                    <a:pt x="8928" y="21434"/>
                  </a:lnTo>
                  <a:lnTo>
                    <a:pt x="13499" y="26005"/>
                  </a:lnTo>
                  <a:lnTo>
                    <a:pt x="13542" y="26005"/>
                  </a:lnTo>
                  <a:lnTo>
                    <a:pt x="18114" y="21434"/>
                  </a:lnTo>
                  <a:close/>
                  <a:moveTo>
                    <a:pt x="1" y="1"/>
                  </a:moveTo>
                  <a:lnTo>
                    <a:pt x="1" y="734"/>
                  </a:lnTo>
                  <a:lnTo>
                    <a:pt x="5047" y="5823"/>
                  </a:lnTo>
                  <a:lnTo>
                    <a:pt x="7979" y="8755"/>
                  </a:lnTo>
                  <a:lnTo>
                    <a:pt x="5995" y="10739"/>
                  </a:lnTo>
                  <a:lnTo>
                    <a:pt x="1" y="4745"/>
                  </a:lnTo>
                  <a:lnTo>
                    <a:pt x="1" y="6599"/>
                  </a:lnTo>
                  <a:lnTo>
                    <a:pt x="5047" y="11688"/>
                  </a:lnTo>
                  <a:lnTo>
                    <a:pt x="7979" y="14620"/>
                  </a:lnTo>
                  <a:lnTo>
                    <a:pt x="5995" y="16647"/>
                  </a:lnTo>
                  <a:lnTo>
                    <a:pt x="1" y="10610"/>
                  </a:lnTo>
                  <a:lnTo>
                    <a:pt x="1" y="12464"/>
                  </a:lnTo>
                  <a:lnTo>
                    <a:pt x="5047" y="17553"/>
                  </a:lnTo>
                  <a:lnTo>
                    <a:pt x="7979" y="20485"/>
                  </a:lnTo>
                  <a:lnTo>
                    <a:pt x="5995" y="22512"/>
                  </a:lnTo>
                  <a:lnTo>
                    <a:pt x="1" y="16475"/>
                  </a:lnTo>
                  <a:lnTo>
                    <a:pt x="1" y="18372"/>
                  </a:lnTo>
                  <a:lnTo>
                    <a:pt x="5047" y="23418"/>
                  </a:lnTo>
                  <a:lnTo>
                    <a:pt x="7979" y="26393"/>
                  </a:lnTo>
                  <a:lnTo>
                    <a:pt x="5995" y="28377"/>
                  </a:lnTo>
                  <a:lnTo>
                    <a:pt x="1" y="22383"/>
                  </a:lnTo>
                  <a:lnTo>
                    <a:pt x="1" y="24237"/>
                  </a:lnTo>
                  <a:lnTo>
                    <a:pt x="5047" y="29326"/>
                  </a:lnTo>
                  <a:lnTo>
                    <a:pt x="7979" y="32258"/>
                  </a:lnTo>
                  <a:lnTo>
                    <a:pt x="6470" y="33811"/>
                  </a:lnTo>
                  <a:lnTo>
                    <a:pt x="8324" y="33811"/>
                  </a:lnTo>
                  <a:lnTo>
                    <a:pt x="8928" y="33164"/>
                  </a:lnTo>
                  <a:lnTo>
                    <a:pt x="9532" y="33811"/>
                  </a:lnTo>
                  <a:lnTo>
                    <a:pt x="11386" y="33811"/>
                  </a:lnTo>
                  <a:lnTo>
                    <a:pt x="9877" y="32258"/>
                  </a:lnTo>
                  <a:lnTo>
                    <a:pt x="6901" y="29326"/>
                  </a:lnTo>
                  <a:lnTo>
                    <a:pt x="8928" y="27299"/>
                  </a:lnTo>
                  <a:lnTo>
                    <a:pt x="13499" y="31870"/>
                  </a:lnTo>
                  <a:lnTo>
                    <a:pt x="13542" y="31870"/>
                  </a:lnTo>
                  <a:lnTo>
                    <a:pt x="18114" y="27299"/>
                  </a:lnTo>
                  <a:lnTo>
                    <a:pt x="20097" y="29326"/>
                  </a:lnTo>
                  <a:lnTo>
                    <a:pt x="17165" y="32258"/>
                  </a:lnTo>
                  <a:lnTo>
                    <a:pt x="15656" y="33811"/>
                  </a:lnTo>
                  <a:lnTo>
                    <a:pt x="17510" y="33811"/>
                  </a:lnTo>
                  <a:lnTo>
                    <a:pt x="18114" y="33164"/>
                  </a:lnTo>
                  <a:lnTo>
                    <a:pt x="18717" y="33811"/>
                  </a:lnTo>
                  <a:lnTo>
                    <a:pt x="20572" y="33811"/>
                  </a:lnTo>
                  <a:lnTo>
                    <a:pt x="19019" y="32258"/>
                  </a:lnTo>
                  <a:lnTo>
                    <a:pt x="21995" y="29326"/>
                  </a:lnTo>
                  <a:lnTo>
                    <a:pt x="21952" y="29326"/>
                  </a:lnTo>
                  <a:lnTo>
                    <a:pt x="27041" y="24237"/>
                  </a:lnTo>
                  <a:lnTo>
                    <a:pt x="27041" y="22383"/>
                  </a:lnTo>
                  <a:lnTo>
                    <a:pt x="21046" y="28377"/>
                  </a:lnTo>
                  <a:lnTo>
                    <a:pt x="19019" y="26393"/>
                  </a:lnTo>
                  <a:lnTo>
                    <a:pt x="21995" y="23418"/>
                  </a:lnTo>
                  <a:lnTo>
                    <a:pt x="21952" y="23418"/>
                  </a:lnTo>
                  <a:lnTo>
                    <a:pt x="27041" y="18372"/>
                  </a:lnTo>
                  <a:lnTo>
                    <a:pt x="27041" y="16475"/>
                  </a:lnTo>
                  <a:lnTo>
                    <a:pt x="21046" y="22512"/>
                  </a:lnTo>
                  <a:lnTo>
                    <a:pt x="19019" y="20485"/>
                  </a:lnTo>
                  <a:lnTo>
                    <a:pt x="21995" y="17553"/>
                  </a:lnTo>
                  <a:lnTo>
                    <a:pt x="21952" y="17553"/>
                  </a:lnTo>
                  <a:lnTo>
                    <a:pt x="27041" y="12464"/>
                  </a:lnTo>
                  <a:lnTo>
                    <a:pt x="27041" y="10610"/>
                  </a:lnTo>
                  <a:lnTo>
                    <a:pt x="21046" y="16647"/>
                  </a:lnTo>
                  <a:lnTo>
                    <a:pt x="19019" y="14620"/>
                  </a:lnTo>
                  <a:lnTo>
                    <a:pt x="21995" y="11688"/>
                  </a:lnTo>
                  <a:lnTo>
                    <a:pt x="21952" y="11688"/>
                  </a:lnTo>
                  <a:lnTo>
                    <a:pt x="27041" y="6599"/>
                  </a:lnTo>
                  <a:lnTo>
                    <a:pt x="27041" y="4745"/>
                  </a:lnTo>
                  <a:lnTo>
                    <a:pt x="21046" y="10739"/>
                  </a:lnTo>
                  <a:lnTo>
                    <a:pt x="19019" y="8755"/>
                  </a:lnTo>
                  <a:lnTo>
                    <a:pt x="21995" y="5823"/>
                  </a:lnTo>
                  <a:lnTo>
                    <a:pt x="21952" y="5823"/>
                  </a:lnTo>
                  <a:lnTo>
                    <a:pt x="27041" y="734"/>
                  </a:lnTo>
                  <a:lnTo>
                    <a:pt x="27041" y="1"/>
                  </a:lnTo>
                  <a:lnTo>
                    <a:pt x="25919" y="1"/>
                  </a:lnTo>
                  <a:lnTo>
                    <a:pt x="21046" y="4874"/>
                  </a:lnTo>
                  <a:lnTo>
                    <a:pt x="19019" y="2847"/>
                  </a:lnTo>
                  <a:lnTo>
                    <a:pt x="21909" y="1"/>
                  </a:lnTo>
                  <a:lnTo>
                    <a:pt x="20054" y="1"/>
                  </a:lnTo>
                  <a:lnTo>
                    <a:pt x="17165" y="2847"/>
                  </a:lnTo>
                  <a:lnTo>
                    <a:pt x="13499" y="6513"/>
                  </a:lnTo>
                  <a:lnTo>
                    <a:pt x="9877" y="2847"/>
                  </a:lnTo>
                  <a:lnTo>
                    <a:pt x="6987" y="1"/>
                  </a:lnTo>
                  <a:lnTo>
                    <a:pt x="5133" y="1"/>
                  </a:lnTo>
                  <a:lnTo>
                    <a:pt x="7979" y="2847"/>
                  </a:lnTo>
                  <a:lnTo>
                    <a:pt x="5995" y="487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536650" y="3794375"/>
              <a:ext cx="138025" cy="139100"/>
            </a:xfrm>
            <a:custGeom>
              <a:rect b="b" l="l" r="r" t="t"/>
              <a:pathLst>
                <a:path extrusionOk="0" h="5564" w="5521">
                  <a:moveTo>
                    <a:pt x="5521" y="1"/>
                  </a:moveTo>
                  <a:lnTo>
                    <a:pt x="1" y="5564"/>
                  </a:lnTo>
                  <a:lnTo>
                    <a:pt x="1855" y="5564"/>
                  </a:lnTo>
                  <a:lnTo>
                    <a:pt x="5521" y="1855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3998650" y="3794375"/>
              <a:ext cx="138050" cy="139100"/>
            </a:xfrm>
            <a:custGeom>
              <a:rect b="b" l="l" r="r" t="t"/>
              <a:pathLst>
                <a:path extrusionOk="0" h="5564" w="5522">
                  <a:moveTo>
                    <a:pt x="1" y="1"/>
                  </a:moveTo>
                  <a:lnTo>
                    <a:pt x="1" y="1855"/>
                  </a:lnTo>
                  <a:lnTo>
                    <a:pt x="3667" y="5564"/>
                  </a:lnTo>
                  <a:lnTo>
                    <a:pt x="5521" y="5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9"/>
          <p:cNvGrpSpPr/>
          <p:nvPr/>
        </p:nvGrpSpPr>
        <p:grpSpPr>
          <a:xfrm>
            <a:off x="6085028" y="963709"/>
            <a:ext cx="1357017" cy="1695757"/>
            <a:chOff x="6085028" y="963709"/>
            <a:chExt cx="1357017" cy="1695757"/>
          </a:xfrm>
        </p:grpSpPr>
        <p:grpSp>
          <p:nvGrpSpPr>
            <p:cNvPr id="635" name="Google Shape;635;p39"/>
            <p:cNvGrpSpPr/>
            <p:nvPr/>
          </p:nvGrpSpPr>
          <p:grpSpPr>
            <a:xfrm>
              <a:off x="6085028" y="1439535"/>
              <a:ext cx="1145310" cy="1219931"/>
              <a:chOff x="6085028" y="1439535"/>
              <a:chExt cx="1145310" cy="1219931"/>
            </a:xfrm>
          </p:grpSpPr>
          <p:sp>
            <p:nvSpPr>
              <p:cNvPr id="636" name="Google Shape;636;p39"/>
              <p:cNvSpPr/>
              <p:nvPr/>
            </p:nvSpPr>
            <p:spPr>
              <a:xfrm>
                <a:off x="6756430" y="2157364"/>
                <a:ext cx="78689" cy="502102"/>
              </a:xfrm>
              <a:custGeom>
                <a:rect b="b" l="l" r="r" t="t"/>
                <a:pathLst>
                  <a:path extrusionOk="0" h="10739" w="1683">
                    <a:moveTo>
                      <a:pt x="1" y="0"/>
                    </a:moveTo>
                    <a:lnTo>
                      <a:pt x="1" y="10738"/>
                    </a:lnTo>
                    <a:lnTo>
                      <a:pt x="1683" y="10738"/>
                    </a:lnTo>
                    <a:lnTo>
                      <a:pt x="1683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6085028" y="1439535"/>
                <a:ext cx="46381" cy="1219931"/>
              </a:xfrm>
              <a:custGeom>
                <a:rect b="b" l="l" r="r" t="t"/>
                <a:pathLst>
                  <a:path extrusionOk="0" h="26092" w="992">
                    <a:moveTo>
                      <a:pt x="0" y="1"/>
                    </a:moveTo>
                    <a:lnTo>
                      <a:pt x="0" y="26091"/>
                    </a:lnTo>
                    <a:lnTo>
                      <a:pt x="992" y="26091"/>
                    </a:lnTo>
                    <a:lnTo>
                      <a:pt x="992" y="10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7036726" y="2457765"/>
                <a:ext cx="78689" cy="201701"/>
              </a:xfrm>
              <a:custGeom>
                <a:rect b="b" l="l" r="r" t="t"/>
                <a:pathLst>
                  <a:path extrusionOk="0" h="4314" w="1683">
                    <a:moveTo>
                      <a:pt x="0" y="1"/>
                    </a:moveTo>
                    <a:lnTo>
                      <a:pt x="0" y="4313"/>
                    </a:lnTo>
                    <a:lnTo>
                      <a:pt x="1682" y="4313"/>
                    </a:lnTo>
                    <a:lnTo>
                      <a:pt x="1682" y="168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9"/>
              <p:cNvSpPr/>
              <p:nvPr/>
            </p:nvSpPr>
            <p:spPr>
              <a:xfrm>
                <a:off x="7177879" y="2607007"/>
                <a:ext cx="52459" cy="52459"/>
              </a:xfrm>
              <a:custGeom>
                <a:rect b="b" l="l" r="r" t="t"/>
                <a:pathLst>
                  <a:path extrusionOk="0" h="1122" w="1122">
                    <a:moveTo>
                      <a:pt x="0" y="0"/>
                    </a:moveTo>
                    <a:lnTo>
                      <a:pt x="0" y="1121"/>
                    </a:lnTo>
                    <a:lnTo>
                      <a:pt x="1121" y="1121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9"/>
              <p:cNvSpPr/>
              <p:nvPr/>
            </p:nvSpPr>
            <p:spPr>
              <a:xfrm>
                <a:off x="6897583" y="2308570"/>
                <a:ext cx="76678" cy="350896"/>
              </a:xfrm>
              <a:custGeom>
                <a:rect b="b" l="l" r="r" t="t"/>
                <a:pathLst>
                  <a:path extrusionOk="0" h="7505" w="1640">
                    <a:moveTo>
                      <a:pt x="1" y="1"/>
                    </a:moveTo>
                    <a:lnTo>
                      <a:pt x="1" y="7504"/>
                    </a:lnTo>
                    <a:lnTo>
                      <a:pt x="1639" y="7504"/>
                    </a:lnTo>
                    <a:lnTo>
                      <a:pt x="1639" y="1682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9"/>
              <p:cNvSpPr/>
              <p:nvPr/>
            </p:nvSpPr>
            <p:spPr>
              <a:xfrm>
                <a:off x="6193874" y="1558480"/>
                <a:ext cx="78689" cy="1100987"/>
              </a:xfrm>
              <a:custGeom>
                <a:rect b="b" l="l" r="r" t="t"/>
                <a:pathLst>
                  <a:path extrusionOk="0" h="23548" w="1683">
                    <a:moveTo>
                      <a:pt x="1" y="1"/>
                    </a:moveTo>
                    <a:lnTo>
                      <a:pt x="1" y="23547"/>
                    </a:lnTo>
                    <a:lnTo>
                      <a:pt x="1683" y="23547"/>
                    </a:lnTo>
                    <a:lnTo>
                      <a:pt x="1683" y="1726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9"/>
              <p:cNvSpPr/>
              <p:nvPr/>
            </p:nvSpPr>
            <p:spPr>
              <a:xfrm>
                <a:off x="6615323" y="2008122"/>
                <a:ext cx="78642" cy="651344"/>
              </a:xfrm>
              <a:custGeom>
                <a:rect b="b" l="l" r="r" t="t"/>
                <a:pathLst>
                  <a:path extrusionOk="0" h="13931" w="1682">
                    <a:moveTo>
                      <a:pt x="0" y="1"/>
                    </a:moveTo>
                    <a:lnTo>
                      <a:pt x="0" y="13930"/>
                    </a:lnTo>
                    <a:lnTo>
                      <a:pt x="1682" y="13930"/>
                    </a:lnTo>
                    <a:lnTo>
                      <a:pt x="1682" y="1726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9"/>
              <p:cNvSpPr/>
              <p:nvPr/>
            </p:nvSpPr>
            <p:spPr>
              <a:xfrm>
                <a:off x="6474170" y="1858927"/>
                <a:ext cx="78689" cy="800539"/>
              </a:xfrm>
              <a:custGeom>
                <a:rect b="b" l="l" r="r" t="t"/>
                <a:pathLst>
                  <a:path extrusionOk="0" h="17122" w="1683">
                    <a:moveTo>
                      <a:pt x="0" y="1"/>
                    </a:moveTo>
                    <a:lnTo>
                      <a:pt x="0" y="17121"/>
                    </a:lnTo>
                    <a:lnTo>
                      <a:pt x="1682" y="17121"/>
                    </a:lnTo>
                    <a:lnTo>
                      <a:pt x="1682" y="168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9"/>
              <p:cNvSpPr/>
              <p:nvPr/>
            </p:nvSpPr>
            <p:spPr>
              <a:xfrm>
                <a:off x="6335027" y="1707721"/>
                <a:ext cx="78689" cy="951745"/>
              </a:xfrm>
              <a:custGeom>
                <a:rect b="b" l="l" r="r" t="t"/>
                <a:pathLst>
                  <a:path extrusionOk="0" h="20356" w="1683">
                    <a:moveTo>
                      <a:pt x="1" y="0"/>
                    </a:moveTo>
                    <a:lnTo>
                      <a:pt x="1" y="20355"/>
                    </a:lnTo>
                    <a:lnTo>
                      <a:pt x="1682" y="20355"/>
                    </a:lnTo>
                    <a:lnTo>
                      <a:pt x="1682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5" name="Google Shape;645;p39"/>
            <p:cNvGrpSpPr/>
            <p:nvPr/>
          </p:nvGrpSpPr>
          <p:grpSpPr>
            <a:xfrm>
              <a:off x="6141461" y="963709"/>
              <a:ext cx="1300584" cy="1528374"/>
              <a:chOff x="6141461" y="963709"/>
              <a:chExt cx="1300584" cy="1528374"/>
            </a:xfrm>
          </p:grpSpPr>
          <p:sp>
            <p:nvSpPr>
              <p:cNvPr id="646" name="Google Shape;646;p39"/>
              <p:cNvSpPr/>
              <p:nvPr/>
            </p:nvSpPr>
            <p:spPr>
              <a:xfrm>
                <a:off x="6421711" y="963709"/>
                <a:ext cx="78689" cy="522253"/>
              </a:xfrm>
              <a:custGeom>
                <a:rect b="b" l="l" r="r" t="t"/>
                <a:pathLst>
                  <a:path extrusionOk="0" h="11170" w="1683">
                    <a:moveTo>
                      <a:pt x="1" y="0"/>
                    </a:moveTo>
                    <a:lnTo>
                      <a:pt x="1" y="9444"/>
                    </a:lnTo>
                    <a:lnTo>
                      <a:pt x="1640" y="11169"/>
                    </a:lnTo>
                    <a:lnTo>
                      <a:pt x="1683" y="11169"/>
                    </a:lnTo>
                    <a:lnTo>
                      <a:pt x="1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9"/>
              <p:cNvSpPr/>
              <p:nvPr/>
            </p:nvSpPr>
            <p:spPr>
              <a:xfrm>
                <a:off x="6141461" y="963709"/>
                <a:ext cx="78689" cy="223816"/>
              </a:xfrm>
              <a:custGeom>
                <a:rect b="b" l="l" r="r" t="t"/>
                <a:pathLst>
                  <a:path extrusionOk="0" h="4787" w="1683">
                    <a:moveTo>
                      <a:pt x="1" y="0"/>
                    </a:moveTo>
                    <a:lnTo>
                      <a:pt x="1" y="3062"/>
                    </a:lnTo>
                    <a:lnTo>
                      <a:pt x="1596" y="4787"/>
                    </a:lnTo>
                    <a:lnTo>
                      <a:pt x="1682" y="4787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9"/>
              <p:cNvSpPr/>
              <p:nvPr/>
            </p:nvSpPr>
            <p:spPr>
              <a:xfrm>
                <a:off x="7264563" y="1679481"/>
                <a:ext cx="78689" cy="705767"/>
              </a:xfrm>
              <a:custGeom>
                <a:rect b="b" l="l" r="r" t="t"/>
                <a:pathLst>
                  <a:path extrusionOk="0" h="15095" w="1683">
                    <a:moveTo>
                      <a:pt x="0" y="0"/>
                    </a:moveTo>
                    <a:lnTo>
                      <a:pt x="0" y="13369"/>
                    </a:lnTo>
                    <a:lnTo>
                      <a:pt x="1639" y="15094"/>
                    </a:lnTo>
                    <a:lnTo>
                      <a:pt x="1682" y="15094"/>
                    </a:lnTo>
                    <a:lnTo>
                      <a:pt x="1682" y="172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9"/>
              <p:cNvSpPr/>
              <p:nvPr/>
            </p:nvSpPr>
            <p:spPr>
              <a:xfrm>
                <a:off x="6280604" y="963709"/>
                <a:ext cx="78689" cy="373058"/>
              </a:xfrm>
              <a:custGeom>
                <a:rect b="b" l="l" r="r" t="t"/>
                <a:pathLst>
                  <a:path extrusionOk="0" h="7979" w="1683">
                    <a:moveTo>
                      <a:pt x="0" y="0"/>
                    </a:moveTo>
                    <a:lnTo>
                      <a:pt x="0" y="6253"/>
                    </a:lnTo>
                    <a:lnTo>
                      <a:pt x="1639" y="7978"/>
                    </a:lnTo>
                    <a:lnTo>
                      <a:pt x="1682" y="7978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9"/>
              <p:cNvSpPr/>
              <p:nvPr/>
            </p:nvSpPr>
            <p:spPr>
              <a:xfrm>
                <a:off x="7405717" y="1830687"/>
                <a:ext cx="36329" cy="661396"/>
              </a:xfrm>
              <a:custGeom>
                <a:rect b="b" l="l" r="r" t="t"/>
                <a:pathLst>
                  <a:path extrusionOk="0" h="14146" w="777">
                    <a:moveTo>
                      <a:pt x="0" y="1"/>
                    </a:moveTo>
                    <a:lnTo>
                      <a:pt x="0" y="13327"/>
                    </a:lnTo>
                    <a:lnTo>
                      <a:pt x="777" y="14146"/>
                    </a:lnTo>
                    <a:lnTo>
                      <a:pt x="777" y="734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9"/>
              <p:cNvSpPr/>
              <p:nvPr/>
            </p:nvSpPr>
            <p:spPr>
              <a:xfrm>
                <a:off x="6562864" y="963709"/>
                <a:ext cx="78689" cy="673459"/>
              </a:xfrm>
              <a:custGeom>
                <a:rect b="b" l="l" r="r" t="t"/>
                <a:pathLst>
                  <a:path extrusionOk="0" h="14404" w="1683">
                    <a:moveTo>
                      <a:pt x="1" y="0"/>
                    </a:moveTo>
                    <a:lnTo>
                      <a:pt x="1" y="12679"/>
                    </a:lnTo>
                    <a:lnTo>
                      <a:pt x="1596" y="14404"/>
                    </a:lnTo>
                    <a:lnTo>
                      <a:pt x="1683" y="14404"/>
                    </a:lnTo>
                    <a:lnTo>
                      <a:pt x="1683" y="1035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9"/>
              <p:cNvSpPr/>
              <p:nvPr/>
            </p:nvSpPr>
            <p:spPr>
              <a:xfrm>
                <a:off x="6984314" y="1381044"/>
                <a:ext cx="78642" cy="705767"/>
              </a:xfrm>
              <a:custGeom>
                <a:rect b="b" l="l" r="r" t="t"/>
                <a:pathLst>
                  <a:path extrusionOk="0" h="15095" w="1682">
                    <a:moveTo>
                      <a:pt x="0" y="1"/>
                    </a:moveTo>
                    <a:lnTo>
                      <a:pt x="0" y="13327"/>
                    </a:lnTo>
                    <a:lnTo>
                      <a:pt x="1639" y="15095"/>
                    </a:lnTo>
                    <a:lnTo>
                      <a:pt x="1682" y="15095"/>
                    </a:lnTo>
                    <a:lnTo>
                      <a:pt x="1682" y="1683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9"/>
              <p:cNvSpPr/>
              <p:nvPr/>
            </p:nvSpPr>
            <p:spPr>
              <a:xfrm>
                <a:off x="6843160" y="1229839"/>
                <a:ext cx="78689" cy="705767"/>
              </a:xfrm>
              <a:custGeom>
                <a:rect b="b" l="l" r="r" t="t"/>
                <a:pathLst>
                  <a:path extrusionOk="0" h="15095" w="1683">
                    <a:moveTo>
                      <a:pt x="0" y="1"/>
                    </a:moveTo>
                    <a:lnTo>
                      <a:pt x="0" y="13369"/>
                    </a:lnTo>
                    <a:lnTo>
                      <a:pt x="1639" y="15094"/>
                    </a:lnTo>
                    <a:lnTo>
                      <a:pt x="1682" y="15094"/>
                    </a:lnTo>
                    <a:lnTo>
                      <a:pt x="1682" y="1726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9"/>
              <p:cNvSpPr/>
              <p:nvPr/>
            </p:nvSpPr>
            <p:spPr>
              <a:xfrm>
                <a:off x="7125420" y="1530286"/>
                <a:ext cx="76678" cy="705767"/>
              </a:xfrm>
              <a:custGeom>
                <a:rect b="b" l="l" r="r" t="t"/>
                <a:pathLst>
                  <a:path extrusionOk="0" h="15095" w="1640">
                    <a:moveTo>
                      <a:pt x="1" y="0"/>
                    </a:moveTo>
                    <a:lnTo>
                      <a:pt x="1" y="13369"/>
                    </a:lnTo>
                    <a:lnTo>
                      <a:pt x="1640" y="15094"/>
                    </a:lnTo>
                    <a:lnTo>
                      <a:pt x="1640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9"/>
              <p:cNvSpPr/>
              <p:nvPr/>
            </p:nvSpPr>
            <p:spPr>
              <a:xfrm>
                <a:off x="6704018" y="1080643"/>
                <a:ext cx="76678" cy="705767"/>
              </a:xfrm>
              <a:custGeom>
                <a:rect b="b" l="l" r="r" t="t"/>
                <a:pathLst>
                  <a:path extrusionOk="0" h="15095" w="1640">
                    <a:moveTo>
                      <a:pt x="1" y="0"/>
                    </a:moveTo>
                    <a:lnTo>
                      <a:pt x="1" y="13369"/>
                    </a:lnTo>
                    <a:lnTo>
                      <a:pt x="1596" y="15094"/>
                    </a:lnTo>
                    <a:lnTo>
                      <a:pt x="1639" y="15094"/>
                    </a:lnTo>
                    <a:lnTo>
                      <a:pt x="1639" y="17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39"/>
            <p:cNvGrpSpPr/>
            <p:nvPr/>
          </p:nvGrpSpPr>
          <p:grpSpPr>
            <a:xfrm>
              <a:off x="6085028" y="1106826"/>
              <a:ext cx="1357017" cy="1552640"/>
              <a:chOff x="6085028" y="1106826"/>
              <a:chExt cx="1357017" cy="1552640"/>
            </a:xfrm>
          </p:grpSpPr>
          <p:sp>
            <p:nvSpPr>
              <p:cNvPr id="657" name="Google Shape;657;p39"/>
              <p:cNvSpPr/>
              <p:nvPr/>
            </p:nvSpPr>
            <p:spPr>
              <a:xfrm>
                <a:off x="6085028" y="1106826"/>
                <a:ext cx="131101" cy="80699"/>
              </a:xfrm>
              <a:custGeom>
                <a:rect b="b" l="l" r="r" t="t"/>
                <a:pathLst>
                  <a:path extrusionOk="0" h="1726" w="2804">
                    <a:moveTo>
                      <a:pt x="1208" y="1"/>
                    </a:moveTo>
                    <a:lnTo>
                      <a:pt x="1208" y="44"/>
                    </a:lnTo>
                    <a:lnTo>
                      <a:pt x="0" y="44"/>
                    </a:lnTo>
                    <a:lnTo>
                      <a:pt x="0" y="1726"/>
                    </a:lnTo>
                    <a:lnTo>
                      <a:pt x="2803" y="1726"/>
                    </a:lnTo>
                    <a:lnTo>
                      <a:pt x="12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6085028" y="1405263"/>
                <a:ext cx="413361" cy="84720"/>
              </a:xfrm>
              <a:custGeom>
                <a:rect b="b" l="l" r="r" t="t"/>
                <a:pathLst>
                  <a:path extrusionOk="0" h="1812" w="8841">
                    <a:moveTo>
                      <a:pt x="7202" y="0"/>
                    </a:moveTo>
                    <a:lnTo>
                      <a:pt x="7202" y="87"/>
                    </a:lnTo>
                    <a:lnTo>
                      <a:pt x="0" y="87"/>
                    </a:lnTo>
                    <a:lnTo>
                      <a:pt x="0" y="734"/>
                    </a:lnTo>
                    <a:lnTo>
                      <a:pt x="992" y="1812"/>
                    </a:lnTo>
                    <a:lnTo>
                      <a:pt x="992" y="1725"/>
                    </a:lnTo>
                    <a:lnTo>
                      <a:pt x="8841" y="1725"/>
                    </a:lnTo>
                    <a:lnTo>
                      <a:pt x="72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9"/>
              <p:cNvSpPr/>
              <p:nvPr/>
            </p:nvSpPr>
            <p:spPr>
              <a:xfrm>
                <a:off x="6085028" y="1256068"/>
                <a:ext cx="272208" cy="80699"/>
              </a:xfrm>
              <a:custGeom>
                <a:rect b="b" l="l" r="r" t="t"/>
                <a:pathLst>
                  <a:path extrusionOk="0" h="1726" w="5822">
                    <a:moveTo>
                      <a:pt x="4183" y="0"/>
                    </a:moveTo>
                    <a:lnTo>
                      <a:pt x="4183" y="43"/>
                    </a:lnTo>
                    <a:lnTo>
                      <a:pt x="0" y="43"/>
                    </a:lnTo>
                    <a:lnTo>
                      <a:pt x="0" y="1725"/>
                    </a:lnTo>
                    <a:lnTo>
                      <a:pt x="5822" y="1725"/>
                    </a:lnTo>
                    <a:lnTo>
                      <a:pt x="41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9"/>
              <p:cNvSpPr/>
              <p:nvPr/>
            </p:nvSpPr>
            <p:spPr>
              <a:xfrm>
                <a:off x="6195884" y="1556469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50" y="1"/>
                    </a:moveTo>
                    <a:lnTo>
                      <a:pt x="7850" y="44"/>
                    </a:lnTo>
                    <a:lnTo>
                      <a:pt x="1" y="44"/>
                    </a:lnTo>
                    <a:lnTo>
                      <a:pt x="1640" y="1769"/>
                    </a:lnTo>
                    <a:lnTo>
                      <a:pt x="1640" y="1726"/>
                    </a:lnTo>
                    <a:lnTo>
                      <a:pt x="9445" y="1726"/>
                    </a:lnTo>
                    <a:lnTo>
                      <a:pt x="7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9"/>
              <p:cNvSpPr/>
              <p:nvPr/>
            </p:nvSpPr>
            <p:spPr>
              <a:xfrm>
                <a:off x="6478191" y="1854906"/>
                <a:ext cx="441601" cy="82710"/>
              </a:xfrm>
              <a:custGeom>
                <a:rect b="b" l="l" r="r" t="t"/>
                <a:pathLst>
                  <a:path extrusionOk="0" h="1769" w="9445">
                    <a:moveTo>
                      <a:pt x="7806" y="0"/>
                    </a:moveTo>
                    <a:lnTo>
                      <a:pt x="7806" y="87"/>
                    </a:lnTo>
                    <a:lnTo>
                      <a:pt x="0" y="87"/>
                    </a:lnTo>
                    <a:lnTo>
                      <a:pt x="1596" y="1768"/>
                    </a:lnTo>
                    <a:lnTo>
                      <a:pt x="1596" y="1725"/>
                    </a:lnTo>
                    <a:lnTo>
                      <a:pt x="9445" y="1725"/>
                    </a:lnTo>
                    <a:lnTo>
                      <a:pt x="7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6758440" y="2155354"/>
                <a:ext cx="443658" cy="82710"/>
              </a:xfrm>
              <a:custGeom>
                <a:rect b="b" l="l" r="r" t="t"/>
                <a:pathLst>
                  <a:path extrusionOk="0" h="1769" w="9489">
                    <a:moveTo>
                      <a:pt x="7850" y="0"/>
                    </a:moveTo>
                    <a:lnTo>
                      <a:pt x="7850" y="43"/>
                    </a:lnTo>
                    <a:lnTo>
                      <a:pt x="1" y="43"/>
                    </a:lnTo>
                    <a:lnTo>
                      <a:pt x="1640" y="1768"/>
                    </a:lnTo>
                    <a:lnTo>
                      <a:pt x="1640" y="1725"/>
                    </a:lnTo>
                    <a:lnTo>
                      <a:pt x="9489" y="1725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9"/>
              <p:cNvSpPr/>
              <p:nvPr/>
            </p:nvSpPr>
            <p:spPr>
              <a:xfrm>
                <a:off x="6619344" y="2004101"/>
                <a:ext cx="441601" cy="84720"/>
              </a:xfrm>
              <a:custGeom>
                <a:rect b="b" l="l" r="r" t="t"/>
                <a:pathLst>
                  <a:path extrusionOk="0" h="1812" w="9445">
                    <a:moveTo>
                      <a:pt x="7806" y="1"/>
                    </a:moveTo>
                    <a:lnTo>
                      <a:pt x="7806" y="87"/>
                    </a:lnTo>
                    <a:lnTo>
                      <a:pt x="0" y="87"/>
                    </a:lnTo>
                    <a:lnTo>
                      <a:pt x="1596" y="1812"/>
                    </a:lnTo>
                    <a:lnTo>
                      <a:pt x="1596" y="1769"/>
                    </a:lnTo>
                    <a:lnTo>
                      <a:pt x="9445" y="1769"/>
                    </a:lnTo>
                    <a:lnTo>
                      <a:pt x="7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9"/>
              <p:cNvSpPr/>
              <p:nvPr/>
            </p:nvSpPr>
            <p:spPr>
              <a:xfrm>
                <a:off x="6337038" y="1705711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50" y="0"/>
                    </a:moveTo>
                    <a:lnTo>
                      <a:pt x="7850" y="43"/>
                    </a:lnTo>
                    <a:lnTo>
                      <a:pt x="1" y="43"/>
                    </a:lnTo>
                    <a:lnTo>
                      <a:pt x="1639" y="1768"/>
                    </a:lnTo>
                    <a:lnTo>
                      <a:pt x="1639" y="1725"/>
                    </a:lnTo>
                    <a:lnTo>
                      <a:pt x="9445" y="1725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9"/>
              <p:cNvSpPr/>
              <p:nvPr/>
            </p:nvSpPr>
            <p:spPr>
              <a:xfrm>
                <a:off x="6899594" y="2304549"/>
                <a:ext cx="441648" cy="82710"/>
              </a:xfrm>
              <a:custGeom>
                <a:rect b="b" l="l" r="r" t="t"/>
                <a:pathLst>
                  <a:path extrusionOk="0" h="1769" w="9446">
                    <a:moveTo>
                      <a:pt x="7806" y="0"/>
                    </a:moveTo>
                    <a:lnTo>
                      <a:pt x="7806" y="87"/>
                    </a:lnTo>
                    <a:lnTo>
                      <a:pt x="1" y="87"/>
                    </a:lnTo>
                    <a:lnTo>
                      <a:pt x="1596" y="1768"/>
                    </a:lnTo>
                    <a:lnTo>
                      <a:pt x="1596" y="1725"/>
                    </a:lnTo>
                    <a:lnTo>
                      <a:pt x="9445" y="1725"/>
                    </a:lnTo>
                    <a:lnTo>
                      <a:pt x="7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9"/>
              <p:cNvSpPr/>
              <p:nvPr/>
            </p:nvSpPr>
            <p:spPr>
              <a:xfrm>
                <a:off x="7181900" y="2607007"/>
                <a:ext cx="260145" cy="52459"/>
              </a:xfrm>
              <a:custGeom>
                <a:rect b="b" l="l" r="r" t="t"/>
                <a:pathLst>
                  <a:path extrusionOk="0" h="1122" w="5564">
                    <a:moveTo>
                      <a:pt x="0" y="0"/>
                    </a:moveTo>
                    <a:lnTo>
                      <a:pt x="1035" y="1121"/>
                    </a:lnTo>
                    <a:lnTo>
                      <a:pt x="5564" y="1121"/>
                    </a:lnTo>
                    <a:lnTo>
                      <a:pt x="55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9"/>
              <p:cNvSpPr/>
              <p:nvPr/>
            </p:nvSpPr>
            <p:spPr>
              <a:xfrm>
                <a:off x="7040747" y="2453744"/>
                <a:ext cx="401298" cy="82710"/>
              </a:xfrm>
              <a:custGeom>
                <a:rect b="b" l="l" r="r" t="t"/>
                <a:pathLst>
                  <a:path extrusionOk="0" h="1769" w="8583">
                    <a:moveTo>
                      <a:pt x="7806" y="1"/>
                    </a:moveTo>
                    <a:lnTo>
                      <a:pt x="7806" y="87"/>
                    </a:lnTo>
                    <a:lnTo>
                      <a:pt x="1" y="87"/>
                    </a:lnTo>
                    <a:lnTo>
                      <a:pt x="1596" y="1769"/>
                    </a:lnTo>
                    <a:lnTo>
                      <a:pt x="8583" y="1769"/>
                    </a:lnTo>
                    <a:lnTo>
                      <a:pt x="8583" y="820"/>
                    </a:lnTo>
                    <a:lnTo>
                      <a:pt x="7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8" name="Google Shape;668;p39"/>
            <p:cNvGrpSpPr/>
            <p:nvPr/>
          </p:nvGrpSpPr>
          <p:grpSpPr>
            <a:xfrm>
              <a:off x="6597136" y="963709"/>
              <a:ext cx="844910" cy="901296"/>
              <a:chOff x="6597136" y="963709"/>
              <a:chExt cx="844910" cy="901296"/>
            </a:xfrm>
          </p:grpSpPr>
          <p:sp>
            <p:nvSpPr>
              <p:cNvPr id="669" name="Google Shape;669;p39"/>
              <p:cNvSpPr/>
              <p:nvPr/>
            </p:nvSpPr>
            <p:spPr>
              <a:xfrm>
                <a:off x="6847181" y="1229839"/>
                <a:ext cx="594864" cy="80699"/>
              </a:xfrm>
              <a:custGeom>
                <a:rect b="b" l="l" r="r" t="t"/>
                <a:pathLst>
                  <a:path extrusionOk="0" h="1726" w="12723">
                    <a:moveTo>
                      <a:pt x="0" y="1"/>
                    </a:moveTo>
                    <a:lnTo>
                      <a:pt x="1596" y="1726"/>
                    </a:lnTo>
                    <a:lnTo>
                      <a:pt x="1596" y="1682"/>
                    </a:lnTo>
                    <a:lnTo>
                      <a:pt x="12723" y="1682"/>
                    </a:lnTo>
                    <a:lnTo>
                      <a:pt x="127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9"/>
              <p:cNvSpPr/>
              <p:nvPr/>
            </p:nvSpPr>
            <p:spPr>
              <a:xfrm>
                <a:off x="7268584" y="1679481"/>
                <a:ext cx="173461" cy="80699"/>
              </a:xfrm>
              <a:custGeom>
                <a:rect b="b" l="l" r="r" t="t"/>
                <a:pathLst>
                  <a:path extrusionOk="0" h="1726" w="3710">
                    <a:moveTo>
                      <a:pt x="1" y="0"/>
                    </a:moveTo>
                    <a:lnTo>
                      <a:pt x="1596" y="1725"/>
                    </a:lnTo>
                    <a:lnTo>
                      <a:pt x="1596" y="1682"/>
                    </a:lnTo>
                    <a:lnTo>
                      <a:pt x="3710" y="1682"/>
                    </a:lnTo>
                    <a:lnTo>
                      <a:pt x="3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9"/>
              <p:cNvSpPr/>
              <p:nvPr/>
            </p:nvSpPr>
            <p:spPr>
              <a:xfrm>
                <a:off x="6706028" y="1080643"/>
                <a:ext cx="736017" cy="80699"/>
              </a:xfrm>
              <a:custGeom>
                <a:rect b="b" l="l" r="r" t="t"/>
                <a:pathLst>
                  <a:path extrusionOk="0" h="1726" w="15742">
                    <a:moveTo>
                      <a:pt x="1" y="0"/>
                    </a:moveTo>
                    <a:lnTo>
                      <a:pt x="1596" y="1725"/>
                    </a:lnTo>
                    <a:lnTo>
                      <a:pt x="1596" y="1682"/>
                    </a:lnTo>
                    <a:lnTo>
                      <a:pt x="15742" y="1682"/>
                    </a:lnTo>
                    <a:lnTo>
                      <a:pt x="157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9"/>
              <p:cNvSpPr/>
              <p:nvPr/>
            </p:nvSpPr>
            <p:spPr>
              <a:xfrm>
                <a:off x="6597136" y="963709"/>
                <a:ext cx="844910" cy="48438"/>
              </a:xfrm>
              <a:custGeom>
                <a:rect b="b" l="l" r="r" t="t"/>
                <a:pathLst>
                  <a:path extrusionOk="0" h="1036" w="18071">
                    <a:moveTo>
                      <a:pt x="1" y="0"/>
                    </a:moveTo>
                    <a:lnTo>
                      <a:pt x="950" y="1035"/>
                    </a:lnTo>
                    <a:lnTo>
                      <a:pt x="950" y="949"/>
                    </a:lnTo>
                    <a:lnTo>
                      <a:pt x="18071" y="949"/>
                    </a:lnTo>
                    <a:lnTo>
                      <a:pt x="180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9"/>
              <p:cNvSpPr/>
              <p:nvPr/>
            </p:nvSpPr>
            <p:spPr>
              <a:xfrm>
                <a:off x="7127431" y="1530286"/>
                <a:ext cx="314614" cy="80699"/>
              </a:xfrm>
              <a:custGeom>
                <a:rect b="b" l="l" r="r" t="t"/>
                <a:pathLst>
                  <a:path extrusionOk="0" h="1726" w="6729">
                    <a:moveTo>
                      <a:pt x="1" y="0"/>
                    </a:moveTo>
                    <a:lnTo>
                      <a:pt x="1597" y="1725"/>
                    </a:lnTo>
                    <a:lnTo>
                      <a:pt x="1597" y="1682"/>
                    </a:lnTo>
                    <a:lnTo>
                      <a:pt x="6729" y="1682"/>
                    </a:lnTo>
                    <a:lnTo>
                      <a:pt x="67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9"/>
              <p:cNvSpPr/>
              <p:nvPr/>
            </p:nvSpPr>
            <p:spPr>
              <a:xfrm>
                <a:off x="7409738" y="1830687"/>
                <a:ext cx="32308" cy="34318"/>
              </a:xfrm>
              <a:custGeom>
                <a:rect b="b" l="l" r="r" t="t"/>
                <a:pathLst>
                  <a:path extrusionOk="0" h="734" w="691">
                    <a:moveTo>
                      <a:pt x="0" y="1"/>
                    </a:moveTo>
                    <a:lnTo>
                      <a:pt x="691" y="734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9"/>
              <p:cNvSpPr/>
              <p:nvPr/>
            </p:nvSpPr>
            <p:spPr>
              <a:xfrm>
                <a:off x="6986324" y="1381044"/>
                <a:ext cx="455721" cy="78689"/>
              </a:xfrm>
              <a:custGeom>
                <a:rect b="b" l="l" r="r" t="t"/>
                <a:pathLst>
                  <a:path extrusionOk="0" h="1683" w="9747">
                    <a:moveTo>
                      <a:pt x="0" y="1"/>
                    </a:moveTo>
                    <a:lnTo>
                      <a:pt x="1639" y="1683"/>
                    </a:lnTo>
                    <a:lnTo>
                      <a:pt x="1639" y="1640"/>
                    </a:lnTo>
                    <a:lnTo>
                      <a:pt x="9747" y="1640"/>
                    </a:lnTo>
                    <a:lnTo>
                      <a:pt x="97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6" name="Google Shape;676;p39"/>
          <p:cNvSpPr/>
          <p:nvPr/>
        </p:nvSpPr>
        <p:spPr>
          <a:xfrm>
            <a:off x="7633627" y="1890865"/>
            <a:ext cx="766668" cy="766668"/>
          </a:xfrm>
          <a:custGeom>
            <a:rect b="b" l="l" r="r" t="t"/>
            <a:pathLst>
              <a:path extrusionOk="0" h="16346" w="16346">
                <a:moveTo>
                  <a:pt x="1" y="1"/>
                </a:moveTo>
                <a:lnTo>
                  <a:pt x="1" y="16345"/>
                </a:lnTo>
                <a:lnTo>
                  <a:pt x="163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9"/>
          <p:cNvGrpSpPr/>
          <p:nvPr/>
        </p:nvGrpSpPr>
        <p:grpSpPr>
          <a:xfrm>
            <a:off x="7882352" y="956257"/>
            <a:ext cx="538054" cy="786819"/>
            <a:chOff x="942694" y="629990"/>
            <a:chExt cx="481566" cy="704215"/>
          </a:xfrm>
        </p:grpSpPr>
        <p:sp>
          <p:nvSpPr>
            <p:cNvPr id="678" name="Google Shape;678;p39"/>
            <p:cNvSpPr/>
            <p:nvPr/>
          </p:nvSpPr>
          <p:spPr>
            <a:xfrm>
              <a:off x="1073034" y="629990"/>
              <a:ext cx="351226" cy="704215"/>
            </a:xfrm>
            <a:custGeom>
              <a:rect b="b" l="l" r="r" t="t"/>
              <a:pathLst>
                <a:path extrusionOk="0" h="16776" w="8367">
                  <a:moveTo>
                    <a:pt x="0" y="0"/>
                  </a:moveTo>
                  <a:lnTo>
                    <a:pt x="0" y="1337"/>
                  </a:lnTo>
                  <a:lnTo>
                    <a:pt x="733" y="1380"/>
                  </a:lnTo>
                  <a:lnTo>
                    <a:pt x="1423" y="1509"/>
                  </a:lnTo>
                  <a:lnTo>
                    <a:pt x="2070" y="1682"/>
                  </a:lnTo>
                  <a:lnTo>
                    <a:pt x="2717" y="1898"/>
                  </a:lnTo>
                  <a:lnTo>
                    <a:pt x="3364" y="2199"/>
                  </a:lnTo>
                  <a:lnTo>
                    <a:pt x="3925" y="2544"/>
                  </a:lnTo>
                  <a:lnTo>
                    <a:pt x="4485" y="2976"/>
                  </a:lnTo>
                  <a:lnTo>
                    <a:pt x="4960" y="3407"/>
                  </a:lnTo>
                  <a:lnTo>
                    <a:pt x="5434" y="3924"/>
                  </a:lnTo>
                  <a:lnTo>
                    <a:pt x="5822" y="4442"/>
                  </a:lnTo>
                  <a:lnTo>
                    <a:pt x="6167" y="5046"/>
                  </a:lnTo>
                  <a:lnTo>
                    <a:pt x="6469" y="5649"/>
                  </a:lnTo>
                  <a:lnTo>
                    <a:pt x="6728" y="6296"/>
                  </a:lnTo>
                  <a:lnTo>
                    <a:pt x="6900" y="6986"/>
                  </a:lnTo>
                  <a:lnTo>
                    <a:pt x="6987" y="7676"/>
                  </a:lnTo>
                  <a:lnTo>
                    <a:pt x="7030" y="8366"/>
                  </a:lnTo>
                  <a:lnTo>
                    <a:pt x="6987" y="9099"/>
                  </a:lnTo>
                  <a:lnTo>
                    <a:pt x="6900" y="9789"/>
                  </a:lnTo>
                  <a:lnTo>
                    <a:pt x="6728" y="10479"/>
                  </a:lnTo>
                  <a:lnTo>
                    <a:pt x="6469" y="11126"/>
                  </a:lnTo>
                  <a:lnTo>
                    <a:pt x="6167" y="11730"/>
                  </a:lnTo>
                  <a:lnTo>
                    <a:pt x="5822" y="12334"/>
                  </a:lnTo>
                  <a:lnTo>
                    <a:pt x="5434" y="12851"/>
                  </a:lnTo>
                  <a:lnTo>
                    <a:pt x="4960" y="13369"/>
                  </a:lnTo>
                  <a:lnTo>
                    <a:pt x="4485" y="13800"/>
                  </a:lnTo>
                  <a:lnTo>
                    <a:pt x="3925" y="14231"/>
                  </a:lnTo>
                  <a:lnTo>
                    <a:pt x="3364" y="14576"/>
                  </a:lnTo>
                  <a:lnTo>
                    <a:pt x="2717" y="14878"/>
                  </a:lnTo>
                  <a:lnTo>
                    <a:pt x="2070" y="15094"/>
                  </a:lnTo>
                  <a:lnTo>
                    <a:pt x="1423" y="15266"/>
                  </a:lnTo>
                  <a:lnTo>
                    <a:pt x="733" y="15396"/>
                  </a:lnTo>
                  <a:lnTo>
                    <a:pt x="0" y="15439"/>
                  </a:lnTo>
                  <a:lnTo>
                    <a:pt x="0" y="16776"/>
                  </a:lnTo>
                  <a:lnTo>
                    <a:pt x="863" y="16733"/>
                  </a:lnTo>
                  <a:lnTo>
                    <a:pt x="1682" y="16603"/>
                  </a:lnTo>
                  <a:lnTo>
                    <a:pt x="2502" y="16388"/>
                  </a:lnTo>
                  <a:lnTo>
                    <a:pt x="3278" y="16129"/>
                  </a:lnTo>
                  <a:lnTo>
                    <a:pt x="4011" y="15741"/>
                  </a:lnTo>
                  <a:lnTo>
                    <a:pt x="4701" y="15353"/>
                  </a:lnTo>
                  <a:lnTo>
                    <a:pt x="5348" y="14835"/>
                  </a:lnTo>
                  <a:lnTo>
                    <a:pt x="5909" y="14318"/>
                  </a:lnTo>
                  <a:lnTo>
                    <a:pt x="6469" y="13714"/>
                  </a:lnTo>
                  <a:lnTo>
                    <a:pt x="6944" y="13067"/>
                  </a:lnTo>
                  <a:lnTo>
                    <a:pt x="7375" y="12377"/>
                  </a:lnTo>
                  <a:lnTo>
                    <a:pt x="7720" y="11644"/>
                  </a:lnTo>
                  <a:lnTo>
                    <a:pt x="8022" y="10868"/>
                  </a:lnTo>
                  <a:lnTo>
                    <a:pt x="8194" y="10091"/>
                  </a:lnTo>
                  <a:lnTo>
                    <a:pt x="8324" y="9229"/>
                  </a:lnTo>
                  <a:lnTo>
                    <a:pt x="8367" y="8366"/>
                  </a:lnTo>
                  <a:lnTo>
                    <a:pt x="8324" y="7547"/>
                  </a:lnTo>
                  <a:lnTo>
                    <a:pt x="8194" y="6684"/>
                  </a:lnTo>
                  <a:lnTo>
                    <a:pt x="8022" y="5908"/>
                  </a:lnTo>
                  <a:lnTo>
                    <a:pt x="7720" y="5132"/>
                  </a:lnTo>
                  <a:lnTo>
                    <a:pt x="7375" y="4399"/>
                  </a:lnTo>
                  <a:lnTo>
                    <a:pt x="6944" y="3709"/>
                  </a:lnTo>
                  <a:lnTo>
                    <a:pt x="6469" y="3062"/>
                  </a:lnTo>
                  <a:lnTo>
                    <a:pt x="5909" y="2458"/>
                  </a:lnTo>
                  <a:lnTo>
                    <a:pt x="5348" y="1898"/>
                  </a:lnTo>
                  <a:lnTo>
                    <a:pt x="4701" y="1423"/>
                  </a:lnTo>
                  <a:lnTo>
                    <a:pt x="4011" y="1035"/>
                  </a:lnTo>
                  <a:lnTo>
                    <a:pt x="3278" y="647"/>
                  </a:lnTo>
                  <a:lnTo>
                    <a:pt x="2502" y="388"/>
                  </a:lnTo>
                  <a:lnTo>
                    <a:pt x="1682" y="173"/>
                  </a:lnTo>
                  <a:lnTo>
                    <a:pt x="86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1073034" y="740391"/>
              <a:ext cx="240783" cy="481566"/>
            </a:xfrm>
            <a:custGeom>
              <a:rect b="b" l="l" r="r" t="t"/>
              <a:pathLst>
                <a:path extrusionOk="0" h="11472" w="5736">
                  <a:moveTo>
                    <a:pt x="0" y="1"/>
                  </a:moveTo>
                  <a:lnTo>
                    <a:pt x="0" y="1381"/>
                  </a:lnTo>
                  <a:lnTo>
                    <a:pt x="432" y="1381"/>
                  </a:lnTo>
                  <a:lnTo>
                    <a:pt x="863" y="1467"/>
                  </a:lnTo>
                  <a:lnTo>
                    <a:pt x="1294" y="1553"/>
                  </a:lnTo>
                  <a:lnTo>
                    <a:pt x="1725" y="1726"/>
                  </a:lnTo>
                  <a:lnTo>
                    <a:pt x="2070" y="1898"/>
                  </a:lnTo>
                  <a:lnTo>
                    <a:pt x="2458" y="2114"/>
                  </a:lnTo>
                  <a:lnTo>
                    <a:pt x="2803" y="2373"/>
                  </a:lnTo>
                  <a:lnTo>
                    <a:pt x="3105" y="2674"/>
                  </a:lnTo>
                  <a:lnTo>
                    <a:pt x="3407" y="2976"/>
                  </a:lnTo>
                  <a:lnTo>
                    <a:pt x="3623" y="3321"/>
                  </a:lnTo>
                  <a:lnTo>
                    <a:pt x="3838" y="3666"/>
                  </a:lnTo>
                  <a:lnTo>
                    <a:pt x="4054" y="4054"/>
                  </a:lnTo>
                  <a:lnTo>
                    <a:pt x="4183" y="4443"/>
                  </a:lnTo>
                  <a:lnTo>
                    <a:pt x="4313" y="4874"/>
                  </a:lnTo>
                  <a:lnTo>
                    <a:pt x="4356" y="5305"/>
                  </a:lnTo>
                  <a:lnTo>
                    <a:pt x="4399" y="5736"/>
                  </a:lnTo>
                  <a:lnTo>
                    <a:pt x="4356" y="6211"/>
                  </a:lnTo>
                  <a:lnTo>
                    <a:pt x="4313" y="6642"/>
                  </a:lnTo>
                  <a:lnTo>
                    <a:pt x="4183" y="7073"/>
                  </a:lnTo>
                  <a:lnTo>
                    <a:pt x="4054" y="7461"/>
                  </a:lnTo>
                  <a:lnTo>
                    <a:pt x="3838" y="7849"/>
                  </a:lnTo>
                  <a:lnTo>
                    <a:pt x="3623" y="8194"/>
                  </a:lnTo>
                  <a:lnTo>
                    <a:pt x="3407" y="8539"/>
                  </a:lnTo>
                  <a:lnTo>
                    <a:pt x="3105" y="8841"/>
                  </a:lnTo>
                  <a:lnTo>
                    <a:pt x="2803" y="9143"/>
                  </a:lnTo>
                  <a:lnTo>
                    <a:pt x="2458" y="9402"/>
                  </a:lnTo>
                  <a:lnTo>
                    <a:pt x="2070" y="9618"/>
                  </a:lnTo>
                  <a:lnTo>
                    <a:pt x="1725" y="9790"/>
                  </a:lnTo>
                  <a:lnTo>
                    <a:pt x="1294" y="9963"/>
                  </a:lnTo>
                  <a:lnTo>
                    <a:pt x="863" y="10049"/>
                  </a:lnTo>
                  <a:lnTo>
                    <a:pt x="432" y="10135"/>
                  </a:lnTo>
                  <a:lnTo>
                    <a:pt x="0" y="10135"/>
                  </a:lnTo>
                  <a:lnTo>
                    <a:pt x="0" y="11472"/>
                  </a:lnTo>
                  <a:lnTo>
                    <a:pt x="604" y="11472"/>
                  </a:lnTo>
                  <a:lnTo>
                    <a:pt x="1165" y="11386"/>
                  </a:lnTo>
                  <a:lnTo>
                    <a:pt x="1725" y="11213"/>
                  </a:lnTo>
                  <a:lnTo>
                    <a:pt x="2243" y="11041"/>
                  </a:lnTo>
                  <a:lnTo>
                    <a:pt x="2717" y="10782"/>
                  </a:lnTo>
                  <a:lnTo>
                    <a:pt x="3192" y="10523"/>
                  </a:lnTo>
                  <a:lnTo>
                    <a:pt x="3666" y="10178"/>
                  </a:lnTo>
                  <a:lnTo>
                    <a:pt x="4054" y="9790"/>
                  </a:lnTo>
                  <a:lnTo>
                    <a:pt x="4442" y="9402"/>
                  </a:lnTo>
                  <a:lnTo>
                    <a:pt x="4744" y="8971"/>
                  </a:lnTo>
                  <a:lnTo>
                    <a:pt x="5046" y="8496"/>
                  </a:lnTo>
                  <a:lnTo>
                    <a:pt x="5305" y="7979"/>
                  </a:lnTo>
                  <a:lnTo>
                    <a:pt x="5477" y="7461"/>
                  </a:lnTo>
                  <a:lnTo>
                    <a:pt x="5607" y="6901"/>
                  </a:lnTo>
                  <a:lnTo>
                    <a:pt x="5693" y="6340"/>
                  </a:lnTo>
                  <a:lnTo>
                    <a:pt x="5736" y="5736"/>
                  </a:lnTo>
                  <a:lnTo>
                    <a:pt x="5693" y="5176"/>
                  </a:lnTo>
                  <a:lnTo>
                    <a:pt x="5607" y="4615"/>
                  </a:lnTo>
                  <a:lnTo>
                    <a:pt x="5477" y="4054"/>
                  </a:lnTo>
                  <a:lnTo>
                    <a:pt x="5305" y="3537"/>
                  </a:lnTo>
                  <a:lnTo>
                    <a:pt x="5046" y="3019"/>
                  </a:lnTo>
                  <a:lnTo>
                    <a:pt x="4744" y="2545"/>
                  </a:lnTo>
                  <a:lnTo>
                    <a:pt x="4442" y="2114"/>
                  </a:lnTo>
                  <a:lnTo>
                    <a:pt x="4054" y="1683"/>
                  </a:lnTo>
                  <a:lnTo>
                    <a:pt x="3666" y="1338"/>
                  </a:lnTo>
                  <a:lnTo>
                    <a:pt x="3192" y="993"/>
                  </a:lnTo>
                  <a:lnTo>
                    <a:pt x="2717" y="734"/>
                  </a:lnTo>
                  <a:lnTo>
                    <a:pt x="2243" y="475"/>
                  </a:lnTo>
                  <a:lnTo>
                    <a:pt x="1725" y="259"/>
                  </a:lnTo>
                  <a:lnTo>
                    <a:pt x="1165" y="130"/>
                  </a:lnTo>
                  <a:lnTo>
                    <a:pt x="604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942694" y="852639"/>
              <a:ext cx="260722" cy="258917"/>
            </a:xfrm>
            <a:custGeom>
              <a:rect b="b" l="l" r="r" t="t"/>
              <a:pathLst>
                <a:path extrusionOk="0" h="6168" w="6211">
                  <a:moveTo>
                    <a:pt x="3105" y="1337"/>
                  </a:moveTo>
                  <a:lnTo>
                    <a:pt x="3450" y="1380"/>
                  </a:lnTo>
                  <a:lnTo>
                    <a:pt x="3795" y="1467"/>
                  </a:lnTo>
                  <a:lnTo>
                    <a:pt x="4097" y="1639"/>
                  </a:lnTo>
                  <a:lnTo>
                    <a:pt x="4356" y="1855"/>
                  </a:lnTo>
                  <a:lnTo>
                    <a:pt x="4528" y="2114"/>
                  </a:lnTo>
                  <a:lnTo>
                    <a:pt x="4701" y="2415"/>
                  </a:lnTo>
                  <a:lnTo>
                    <a:pt x="4830" y="2717"/>
                  </a:lnTo>
                  <a:lnTo>
                    <a:pt x="4830" y="3062"/>
                  </a:lnTo>
                  <a:lnTo>
                    <a:pt x="4830" y="3450"/>
                  </a:lnTo>
                  <a:lnTo>
                    <a:pt x="4701" y="3752"/>
                  </a:lnTo>
                  <a:lnTo>
                    <a:pt x="4528" y="4054"/>
                  </a:lnTo>
                  <a:lnTo>
                    <a:pt x="4356" y="4313"/>
                  </a:lnTo>
                  <a:lnTo>
                    <a:pt x="4097" y="4529"/>
                  </a:lnTo>
                  <a:lnTo>
                    <a:pt x="3795" y="4701"/>
                  </a:lnTo>
                  <a:lnTo>
                    <a:pt x="3450" y="4787"/>
                  </a:lnTo>
                  <a:lnTo>
                    <a:pt x="3105" y="4830"/>
                  </a:lnTo>
                  <a:lnTo>
                    <a:pt x="3105" y="1337"/>
                  </a:lnTo>
                  <a:close/>
                  <a:moveTo>
                    <a:pt x="2803" y="0"/>
                  </a:moveTo>
                  <a:lnTo>
                    <a:pt x="2502" y="44"/>
                  </a:lnTo>
                  <a:lnTo>
                    <a:pt x="2200" y="130"/>
                  </a:lnTo>
                  <a:lnTo>
                    <a:pt x="1898" y="216"/>
                  </a:lnTo>
                  <a:lnTo>
                    <a:pt x="1639" y="345"/>
                  </a:lnTo>
                  <a:lnTo>
                    <a:pt x="1380" y="518"/>
                  </a:lnTo>
                  <a:lnTo>
                    <a:pt x="1122" y="690"/>
                  </a:lnTo>
                  <a:lnTo>
                    <a:pt x="906" y="906"/>
                  </a:lnTo>
                  <a:lnTo>
                    <a:pt x="733" y="1122"/>
                  </a:lnTo>
                  <a:lnTo>
                    <a:pt x="561" y="1337"/>
                  </a:lnTo>
                  <a:lnTo>
                    <a:pt x="388" y="1596"/>
                  </a:lnTo>
                  <a:lnTo>
                    <a:pt x="259" y="1898"/>
                  </a:lnTo>
                  <a:lnTo>
                    <a:pt x="173" y="2157"/>
                  </a:lnTo>
                  <a:lnTo>
                    <a:pt x="87" y="2459"/>
                  </a:lnTo>
                  <a:lnTo>
                    <a:pt x="43" y="2760"/>
                  </a:lnTo>
                  <a:lnTo>
                    <a:pt x="0" y="3062"/>
                  </a:lnTo>
                  <a:lnTo>
                    <a:pt x="43" y="3407"/>
                  </a:lnTo>
                  <a:lnTo>
                    <a:pt x="87" y="3709"/>
                  </a:lnTo>
                  <a:lnTo>
                    <a:pt x="173" y="4011"/>
                  </a:lnTo>
                  <a:lnTo>
                    <a:pt x="259" y="4270"/>
                  </a:lnTo>
                  <a:lnTo>
                    <a:pt x="388" y="4572"/>
                  </a:lnTo>
                  <a:lnTo>
                    <a:pt x="561" y="4787"/>
                  </a:lnTo>
                  <a:lnTo>
                    <a:pt x="733" y="5046"/>
                  </a:lnTo>
                  <a:lnTo>
                    <a:pt x="906" y="5262"/>
                  </a:lnTo>
                  <a:lnTo>
                    <a:pt x="1122" y="5477"/>
                  </a:lnTo>
                  <a:lnTo>
                    <a:pt x="1380" y="5650"/>
                  </a:lnTo>
                  <a:lnTo>
                    <a:pt x="1639" y="5779"/>
                  </a:lnTo>
                  <a:lnTo>
                    <a:pt x="1898" y="5909"/>
                  </a:lnTo>
                  <a:lnTo>
                    <a:pt x="2200" y="6038"/>
                  </a:lnTo>
                  <a:lnTo>
                    <a:pt x="2502" y="6124"/>
                  </a:lnTo>
                  <a:lnTo>
                    <a:pt x="2803" y="6167"/>
                  </a:lnTo>
                  <a:lnTo>
                    <a:pt x="3407" y="6167"/>
                  </a:lnTo>
                  <a:lnTo>
                    <a:pt x="3709" y="6124"/>
                  </a:lnTo>
                  <a:lnTo>
                    <a:pt x="4011" y="6038"/>
                  </a:lnTo>
                  <a:lnTo>
                    <a:pt x="4313" y="5909"/>
                  </a:lnTo>
                  <a:lnTo>
                    <a:pt x="4572" y="5779"/>
                  </a:lnTo>
                  <a:lnTo>
                    <a:pt x="4830" y="5650"/>
                  </a:lnTo>
                  <a:lnTo>
                    <a:pt x="5089" y="5477"/>
                  </a:lnTo>
                  <a:lnTo>
                    <a:pt x="5305" y="5262"/>
                  </a:lnTo>
                  <a:lnTo>
                    <a:pt x="5477" y="5046"/>
                  </a:lnTo>
                  <a:lnTo>
                    <a:pt x="5650" y="4787"/>
                  </a:lnTo>
                  <a:lnTo>
                    <a:pt x="5822" y="4572"/>
                  </a:lnTo>
                  <a:lnTo>
                    <a:pt x="5952" y="4270"/>
                  </a:lnTo>
                  <a:lnTo>
                    <a:pt x="6038" y="4011"/>
                  </a:lnTo>
                  <a:lnTo>
                    <a:pt x="6124" y="3709"/>
                  </a:lnTo>
                  <a:lnTo>
                    <a:pt x="6167" y="3407"/>
                  </a:lnTo>
                  <a:lnTo>
                    <a:pt x="6210" y="3062"/>
                  </a:lnTo>
                  <a:lnTo>
                    <a:pt x="6167" y="2760"/>
                  </a:lnTo>
                  <a:lnTo>
                    <a:pt x="6124" y="2459"/>
                  </a:lnTo>
                  <a:lnTo>
                    <a:pt x="6038" y="2157"/>
                  </a:lnTo>
                  <a:lnTo>
                    <a:pt x="5952" y="1898"/>
                  </a:lnTo>
                  <a:lnTo>
                    <a:pt x="5822" y="1596"/>
                  </a:lnTo>
                  <a:lnTo>
                    <a:pt x="5650" y="1337"/>
                  </a:lnTo>
                  <a:lnTo>
                    <a:pt x="5477" y="1122"/>
                  </a:lnTo>
                  <a:lnTo>
                    <a:pt x="5305" y="906"/>
                  </a:lnTo>
                  <a:lnTo>
                    <a:pt x="5089" y="690"/>
                  </a:lnTo>
                  <a:lnTo>
                    <a:pt x="4830" y="518"/>
                  </a:lnTo>
                  <a:lnTo>
                    <a:pt x="4572" y="345"/>
                  </a:lnTo>
                  <a:lnTo>
                    <a:pt x="4313" y="216"/>
                  </a:lnTo>
                  <a:lnTo>
                    <a:pt x="4011" y="130"/>
                  </a:lnTo>
                  <a:lnTo>
                    <a:pt x="3709" y="44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39"/>
          <p:cNvSpPr/>
          <p:nvPr/>
        </p:nvSpPr>
        <p:spPr>
          <a:xfrm>
            <a:off x="7633575" y="956287"/>
            <a:ext cx="394497" cy="786836"/>
          </a:xfrm>
          <a:custGeom>
            <a:rect b="b" l="l" r="r" t="t"/>
            <a:pathLst>
              <a:path extrusionOk="0" h="16776" w="8411">
                <a:moveTo>
                  <a:pt x="8410" y="0"/>
                </a:moveTo>
                <a:lnTo>
                  <a:pt x="7548" y="43"/>
                </a:lnTo>
                <a:lnTo>
                  <a:pt x="6728" y="173"/>
                </a:lnTo>
                <a:lnTo>
                  <a:pt x="5909" y="388"/>
                </a:lnTo>
                <a:lnTo>
                  <a:pt x="5133" y="647"/>
                </a:lnTo>
                <a:lnTo>
                  <a:pt x="4400" y="1035"/>
                </a:lnTo>
                <a:lnTo>
                  <a:pt x="3710" y="1423"/>
                </a:lnTo>
                <a:lnTo>
                  <a:pt x="3063" y="1898"/>
                </a:lnTo>
                <a:lnTo>
                  <a:pt x="2459" y="2458"/>
                </a:lnTo>
                <a:lnTo>
                  <a:pt x="1941" y="3062"/>
                </a:lnTo>
                <a:lnTo>
                  <a:pt x="1467" y="3709"/>
                </a:lnTo>
                <a:lnTo>
                  <a:pt x="1036" y="4399"/>
                </a:lnTo>
                <a:lnTo>
                  <a:pt x="691" y="5132"/>
                </a:lnTo>
                <a:lnTo>
                  <a:pt x="389" y="5908"/>
                </a:lnTo>
                <a:lnTo>
                  <a:pt x="173" y="6684"/>
                </a:lnTo>
                <a:lnTo>
                  <a:pt x="44" y="7547"/>
                </a:lnTo>
                <a:lnTo>
                  <a:pt x="1" y="8409"/>
                </a:lnTo>
                <a:lnTo>
                  <a:pt x="44" y="9229"/>
                </a:lnTo>
                <a:lnTo>
                  <a:pt x="173" y="10091"/>
                </a:lnTo>
                <a:lnTo>
                  <a:pt x="389" y="10868"/>
                </a:lnTo>
                <a:lnTo>
                  <a:pt x="691" y="11644"/>
                </a:lnTo>
                <a:lnTo>
                  <a:pt x="1036" y="12377"/>
                </a:lnTo>
                <a:lnTo>
                  <a:pt x="1467" y="13067"/>
                </a:lnTo>
                <a:lnTo>
                  <a:pt x="1941" y="13714"/>
                </a:lnTo>
                <a:lnTo>
                  <a:pt x="2459" y="14318"/>
                </a:lnTo>
                <a:lnTo>
                  <a:pt x="3063" y="14878"/>
                </a:lnTo>
                <a:lnTo>
                  <a:pt x="3710" y="15353"/>
                </a:lnTo>
                <a:lnTo>
                  <a:pt x="4400" y="15784"/>
                </a:lnTo>
                <a:lnTo>
                  <a:pt x="5133" y="16129"/>
                </a:lnTo>
                <a:lnTo>
                  <a:pt x="5909" y="16388"/>
                </a:lnTo>
                <a:lnTo>
                  <a:pt x="6728" y="16603"/>
                </a:lnTo>
                <a:lnTo>
                  <a:pt x="7548" y="16733"/>
                </a:lnTo>
                <a:lnTo>
                  <a:pt x="8410" y="16776"/>
                </a:lnTo>
                <a:lnTo>
                  <a:pt x="8410" y="15439"/>
                </a:lnTo>
                <a:lnTo>
                  <a:pt x="8410" y="14102"/>
                </a:lnTo>
                <a:lnTo>
                  <a:pt x="8410" y="12765"/>
                </a:lnTo>
                <a:lnTo>
                  <a:pt x="8410" y="11471"/>
                </a:lnTo>
                <a:lnTo>
                  <a:pt x="8108" y="11471"/>
                </a:lnTo>
                <a:lnTo>
                  <a:pt x="7807" y="11428"/>
                </a:lnTo>
                <a:lnTo>
                  <a:pt x="7505" y="11342"/>
                </a:lnTo>
                <a:lnTo>
                  <a:pt x="7203" y="11213"/>
                </a:lnTo>
                <a:lnTo>
                  <a:pt x="6944" y="11083"/>
                </a:lnTo>
                <a:lnTo>
                  <a:pt x="6685" y="10954"/>
                </a:lnTo>
                <a:lnTo>
                  <a:pt x="6427" y="10781"/>
                </a:lnTo>
                <a:lnTo>
                  <a:pt x="6211" y="10566"/>
                </a:lnTo>
                <a:lnTo>
                  <a:pt x="6038" y="10350"/>
                </a:lnTo>
                <a:lnTo>
                  <a:pt x="5866" y="10091"/>
                </a:lnTo>
                <a:lnTo>
                  <a:pt x="5693" y="9876"/>
                </a:lnTo>
                <a:lnTo>
                  <a:pt x="5564" y="9574"/>
                </a:lnTo>
                <a:lnTo>
                  <a:pt x="5478" y="9315"/>
                </a:lnTo>
                <a:lnTo>
                  <a:pt x="5392" y="9013"/>
                </a:lnTo>
                <a:lnTo>
                  <a:pt x="5348" y="8711"/>
                </a:lnTo>
                <a:lnTo>
                  <a:pt x="5305" y="8366"/>
                </a:lnTo>
                <a:lnTo>
                  <a:pt x="5348" y="8064"/>
                </a:lnTo>
                <a:lnTo>
                  <a:pt x="5392" y="7763"/>
                </a:lnTo>
                <a:lnTo>
                  <a:pt x="5478" y="7461"/>
                </a:lnTo>
                <a:lnTo>
                  <a:pt x="5564" y="7202"/>
                </a:lnTo>
                <a:lnTo>
                  <a:pt x="5693" y="6900"/>
                </a:lnTo>
                <a:lnTo>
                  <a:pt x="5866" y="6641"/>
                </a:lnTo>
                <a:lnTo>
                  <a:pt x="6038" y="6426"/>
                </a:lnTo>
                <a:lnTo>
                  <a:pt x="6211" y="6210"/>
                </a:lnTo>
                <a:lnTo>
                  <a:pt x="6427" y="5994"/>
                </a:lnTo>
                <a:lnTo>
                  <a:pt x="6685" y="5822"/>
                </a:lnTo>
                <a:lnTo>
                  <a:pt x="6944" y="5649"/>
                </a:lnTo>
                <a:lnTo>
                  <a:pt x="7203" y="5520"/>
                </a:lnTo>
                <a:lnTo>
                  <a:pt x="7505" y="5434"/>
                </a:lnTo>
                <a:lnTo>
                  <a:pt x="7807" y="5348"/>
                </a:lnTo>
                <a:lnTo>
                  <a:pt x="8108" y="5304"/>
                </a:lnTo>
                <a:lnTo>
                  <a:pt x="8410" y="5304"/>
                </a:lnTo>
                <a:lnTo>
                  <a:pt x="8410" y="4011"/>
                </a:lnTo>
                <a:lnTo>
                  <a:pt x="8410" y="2631"/>
                </a:lnTo>
                <a:lnTo>
                  <a:pt x="8410" y="1337"/>
                </a:lnTo>
                <a:lnTo>
                  <a:pt x="841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0"/>
          <p:cNvSpPr txBox="1"/>
          <p:nvPr>
            <p:ph type="title"/>
          </p:nvPr>
        </p:nvSpPr>
        <p:spPr>
          <a:xfrm>
            <a:off x="426850" y="320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</a:t>
            </a:r>
            <a:endParaRPr/>
          </a:p>
        </p:txBody>
      </p:sp>
      <p:sp>
        <p:nvSpPr>
          <p:cNvPr id="687" name="Google Shape;687;p40"/>
          <p:cNvSpPr/>
          <p:nvPr/>
        </p:nvSpPr>
        <p:spPr>
          <a:xfrm rot="-5400000">
            <a:off x="7611899" y="630023"/>
            <a:ext cx="1036299" cy="1036252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0"/>
          <p:cNvSpPr txBox="1"/>
          <p:nvPr/>
        </p:nvSpPr>
        <p:spPr>
          <a:xfrm>
            <a:off x="607500" y="1075025"/>
            <a:ext cx="7816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Minimax is a recursive or backtracking </a:t>
            </a:r>
            <a:r>
              <a:rPr lang="en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algorithm.</a:t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Used for game-playing in AI.</a:t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Best move strategy is used in Minimax algorithm.</a:t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Typically used in two player games such as chess, checkers, tic-tac-toe etc.,</a:t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Minimax algorithm has two players, MIN and MAX.</a:t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MAX player tries maximize their utility  whereas MIN player tries to minimize their utility.</a:t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It performs Depth-first search algorithm to inspect complete game tree.</a:t>
            </a:r>
            <a:endParaRPr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</a:t>
            </a:r>
            <a:endParaRPr/>
          </a:p>
        </p:txBody>
      </p:sp>
      <p:sp>
        <p:nvSpPr>
          <p:cNvPr id="694" name="Google Shape;694;p41"/>
          <p:cNvSpPr/>
          <p:nvPr/>
        </p:nvSpPr>
        <p:spPr>
          <a:xfrm rot="-5400000">
            <a:off x="7611899" y="630023"/>
            <a:ext cx="1036299" cy="1036252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5" name="Google Shape;6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50" y="1017725"/>
            <a:ext cx="55063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2"/>
          <p:cNvSpPr txBox="1"/>
          <p:nvPr>
            <p:ph type="title"/>
          </p:nvPr>
        </p:nvSpPr>
        <p:spPr>
          <a:xfrm>
            <a:off x="426850" y="320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</a:t>
            </a:r>
            <a:endParaRPr/>
          </a:p>
        </p:txBody>
      </p:sp>
      <p:sp>
        <p:nvSpPr>
          <p:cNvPr id="701" name="Google Shape;701;p42"/>
          <p:cNvSpPr/>
          <p:nvPr/>
        </p:nvSpPr>
        <p:spPr>
          <a:xfrm rot="-5400000">
            <a:off x="7611899" y="630023"/>
            <a:ext cx="1036299" cy="1036252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2" name="Google Shape;7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29" y="893375"/>
            <a:ext cx="6310946" cy="37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3"/>
          <p:cNvSpPr txBox="1"/>
          <p:nvPr>
            <p:ph type="title"/>
          </p:nvPr>
        </p:nvSpPr>
        <p:spPr>
          <a:xfrm>
            <a:off x="426850" y="320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</a:t>
            </a:r>
            <a:endParaRPr/>
          </a:p>
        </p:txBody>
      </p:sp>
      <p:sp>
        <p:nvSpPr>
          <p:cNvPr id="708" name="Google Shape;708;p43"/>
          <p:cNvSpPr/>
          <p:nvPr/>
        </p:nvSpPr>
        <p:spPr>
          <a:xfrm rot="-5400000">
            <a:off x="7611899" y="630023"/>
            <a:ext cx="1036299" cy="1036252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3"/>
          <p:cNvSpPr txBox="1"/>
          <p:nvPr/>
        </p:nvSpPr>
        <p:spPr>
          <a:xfrm>
            <a:off x="2476950" y="932600"/>
            <a:ext cx="781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ADVANTAGES OF MINIMAX</a:t>
            </a:r>
            <a:endParaRPr sz="1600" u="sng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10" name="Google Shape;710;p43"/>
          <p:cNvSpPr txBox="1"/>
          <p:nvPr>
            <p:ph idx="4294967295" type="subTitle"/>
          </p:nvPr>
        </p:nvSpPr>
        <p:spPr>
          <a:xfrm>
            <a:off x="810000" y="1562250"/>
            <a:ext cx="6540900" cy="138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is complete, as it always finds the solution in the finite search tree(i.e., game tree).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Decision making in AI is easily possible.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4"/>
          <p:cNvSpPr txBox="1"/>
          <p:nvPr>
            <p:ph type="title"/>
          </p:nvPr>
        </p:nvSpPr>
        <p:spPr>
          <a:xfrm>
            <a:off x="391325" y="338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Beta Pruning  </a:t>
            </a:r>
            <a:endParaRPr/>
          </a:p>
        </p:txBody>
      </p:sp>
      <p:sp>
        <p:nvSpPr>
          <p:cNvPr id="716" name="Google Shape;716;p44"/>
          <p:cNvSpPr/>
          <p:nvPr/>
        </p:nvSpPr>
        <p:spPr>
          <a:xfrm rot="-5400000">
            <a:off x="7611899" y="630023"/>
            <a:ext cx="1036299" cy="1036252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4"/>
          <p:cNvSpPr txBox="1"/>
          <p:nvPr>
            <p:ph idx="4294967295" type="subTitle"/>
          </p:nvPr>
        </p:nvSpPr>
        <p:spPr>
          <a:xfrm>
            <a:off x="755700" y="1066125"/>
            <a:ext cx="6564600" cy="2852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Alpha Beta Pruning is a search algorithm, modified version of minimax algorithm.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to decrease the number of nodes or branches that are evaluated by the Minimax Algorithm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Passes two additional parameters in the Minimax function, namely Alpha and Beta.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Extremely beneficial, as it reduces the computation time and makes the search go deeper in the game tree, quickly.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Cut-off search by exploring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number of nodes.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Beta Pruning </a:t>
            </a:r>
            <a:r>
              <a:rPr lang="en"/>
              <a:t> </a:t>
            </a:r>
            <a:endParaRPr/>
          </a:p>
        </p:txBody>
      </p:sp>
      <p:sp>
        <p:nvSpPr>
          <p:cNvPr id="723" name="Google Shape;723;p45"/>
          <p:cNvSpPr/>
          <p:nvPr/>
        </p:nvSpPr>
        <p:spPr>
          <a:xfrm rot="-5400000">
            <a:off x="7611899" y="630023"/>
            <a:ext cx="1036299" cy="1036252"/>
          </a:xfrm>
          <a:custGeom>
            <a:rect b="b" l="l" r="r" t="t"/>
            <a:pathLst>
              <a:path extrusionOk="0" h="22167" w="22168">
                <a:moveTo>
                  <a:pt x="20485" y="820"/>
                </a:moveTo>
                <a:lnTo>
                  <a:pt x="20485" y="20485"/>
                </a:lnTo>
                <a:lnTo>
                  <a:pt x="820" y="20485"/>
                </a:lnTo>
                <a:lnTo>
                  <a:pt x="20485" y="820"/>
                </a:lnTo>
                <a:close/>
                <a:moveTo>
                  <a:pt x="1" y="0"/>
                </a:moveTo>
                <a:lnTo>
                  <a:pt x="1" y="21304"/>
                </a:lnTo>
                <a:lnTo>
                  <a:pt x="1" y="22167"/>
                </a:lnTo>
                <a:lnTo>
                  <a:pt x="22167" y="22167"/>
                </a:lnTo>
                <a:lnTo>
                  <a:pt x="22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5" y="1081300"/>
            <a:ext cx="56040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eer Technical Subject for Middle School - 6th Grade: Manufacturing by Slidesgo">
  <a:themeElements>
    <a:clrScheme name="Simple Light">
      <a:dk1>
        <a:srgbClr val="1C4587"/>
      </a:dk1>
      <a:lt1>
        <a:srgbClr val="FF734C"/>
      </a:lt1>
      <a:dk2>
        <a:srgbClr val="FFFFFF"/>
      </a:dk2>
      <a:lt2>
        <a:srgbClr val="FCEEEB"/>
      </a:lt2>
      <a:accent1>
        <a:srgbClr val="64CCEF"/>
      </a:accent1>
      <a:accent2>
        <a:srgbClr val="34353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