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08a8d6e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08a8d6e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0fd8ca1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0fd8ca1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08a8d6ee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08a8d6ee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0fd8ca1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0fd8ca1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0fd8ca13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0fd8ca13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0fd8ca1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0fd8ca1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87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J</a:t>
            </a:r>
            <a:r>
              <a:rPr lang="en"/>
              <a:t>ump Game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ADA project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Hong Zhao(123393)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40740"/>
              <a:buFont typeface="Arial"/>
              <a:buNone/>
            </a:pPr>
            <a:r>
              <a:rPr b="1" lang="en" sz="2700">
                <a:solidFill>
                  <a:srgbClr val="25265E"/>
                </a:solidFill>
                <a:highlight>
                  <a:srgbClr val="F9FAFC"/>
                </a:highlight>
              </a:rPr>
              <a:t>How to play this game</a:t>
            </a:r>
            <a:endParaRPr b="1" sz="2700">
              <a:solidFill>
                <a:srgbClr val="25265E"/>
              </a:solidFill>
              <a:highlight>
                <a:srgbClr val="F9FAFC"/>
              </a:highlight>
            </a:endParaRPr>
          </a:p>
          <a:p>
            <a:pPr indent="0" lvl="0" marL="0" rtl="0" algn="l">
              <a:spcBef>
                <a:spcPts val="150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It is </a:t>
            </a:r>
            <a:r>
              <a:rPr lang="en" sz="1900"/>
              <a:t>a</a:t>
            </a:r>
            <a:r>
              <a:rPr lang="en" sz="1900"/>
              <a:t> 10*10 grids,</a:t>
            </a:r>
            <a:r>
              <a:rPr lang="en" sz="1900"/>
              <a:t>I want to jump from start to end,I can walk in two directions（</a:t>
            </a:r>
            <a:r>
              <a:rPr lang="en" sz="1900"/>
              <a:t>right and down</a:t>
            </a:r>
            <a:r>
              <a:rPr lang="en" sz="1900"/>
              <a:t>）.Each grid represents the number of steps I can take.I aim to find all the possibilities.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When I click </a:t>
            </a:r>
            <a:r>
              <a:rPr b="1" lang="en" sz="1900"/>
              <a:t>‘start’ </a:t>
            </a:r>
            <a:r>
              <a:rPr lang="en" sz="1900"/>
              <a:t>button, find the first solution.</a:t>
            </a:r>
            <a:endParaRPr sz="1900"/>
          </a:p>
          <a:p>
            <a:pPr indent="0" lvl="0" marL="0" rtl="0" algn="l">
              <a:spcBef>
                <a:spcPts val="1200"/>
              </a:spcBef>
              <a:spcAft>
                <a:spcPts val="1200"/>
              </a:spcAft>
              <a:buNone/>
            </a:pPr>
            <a:r>
              <a:rPr lang="en" sz="1900"/>
              <a:t>When I click </a:t>
            </a:r>
            <a:r>
              <a:rPr b="1" lang="en" sz="1900"/>
              <a:t>‘next’ </a:t>
            </a:r>
            <a:r>
              <a:rPr lang="en" sz="1900"/>
              <a:t>button,find other solutions.When I reached the last solution,the end message box popped up.</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Algorithm</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In this game,I use backtracking algorithm,t</a:t>
            </a:r>
            <a:r>
              <a:rPr lang="en" sz="2000"/>
              <a:t>he backtracking algorithm is actually a search attempt process similar to enumeration. It is mainly to find the solution of the problem in the search attempt process. When it is found that the solution conditions are not met, it will back and try another path.</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82575"/>
            <a:ext cx="8520600" cy="6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results</a:t>
            </a:r>
            <a:endParaRPr/>
          </a:p>
        </p:txBody>
      </p:sp>
      <p:sp>
        <p:nvSpPr>
          <p:cNvPr id="78" name="Google Shape;78;p17"/>
          <p:cNvSpPr txBox="1"/>
          <p:nvPr>
            <p:ph idx="1" type="body"/>
          </p:nvPr>
        </p:nvSpPr>
        <p:spPr>
          <a:xfrm>
            <a:off x="311700" y="7749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t/>
            </a:r>
            <a:endParaRPr/>
          </a:p>
          <a:p>
            <a:pPr indent="0" lvl="0" marL="0" rtl="0" algn="l">
              <a:lnSpc>
                <a:spcPct val="100000"/>
              </a:lnSpc>
              <a:spcBef>
                <a:spcPts val="1200"/>
              </a:spcBef>
              <a:spcAft>
                <a:spcPts val="0"/>
              </a:spcAft>
              <a:buNone/>
            </a:pPr>
            <a:r>
              <a:rPr lang="en" sz="3400"/>
              <a:t>[(0, 0), (0, 2), (0, 3), (6, 3), (6, 8), (6, 9), (9, 9)], </a:t>
            </a:r>
            <a:endParaRPr sz="3400"/>
          </a:p>
          <a:p>
            <a:pPr indent="0" lvl="0" marL="0" rtl="0" algn="l">
              <a:lnSpc>
                <a:spcPct val="100000"/>
              </a:lnSpc>
              <a:spcBef>
                <a:spcPts val="1200"/>
              </a:spcBef>
              <a:spcAft>
                <a:spcPts val="0"/>
              </a:spcAft>
              <a:buNone/>
            </a:pPr>
            <a:r>
              <a:rPr lang="en" sz="3400"/>
              <a:t>[(0, 0), (0, 2), (1, 2), (1, 3), (1, 5), (3, 5), (3, 6), (3, 8), (5, 8), (6, 8), (6, 9), (9, 9)], </a:t>
            </a:r>
            <a:endParaRPr sz="3400"/>
          </a:p>
          <a:p>
            <a:pPr indent="0" lvl="0" marL="0" rtl="0" algn="l">
              <a:lnSpc>
                <a:spcPct val="100000"/>
              </a:lnSpc>
              <a:spcBef>
                <a:spcPts val="1200"/>
              </a:spcBef>
              <a:spcAft>
                <a:spcPts val="0"/>
              </a:spcAft>
              <a:buNone/>
            </a:pPr>
            <a:r>
              <a:rPr lang="en" sz="3400"/>
              <a:t>[(0, 0), (0, 2), (1, 2), (1, 3), (1, 5), (3, 5), (3, 6), (5, 6), (6, 6), (6, 7), (6, 9), (9, 9)],</a:t>
            </a:r>
            <a:endParaRPr sz="3400"/>
          </a:p>
          <a:p>
            <a:pPr indent="0" lvl="0" marL="0" rtl="0" algn="l">
              <a:lnSpc>
                <a:spcPct val="100000"/>
              </a:lnSpc>
              <a:spcBef>
                <a:spcPts val="1200"/>
              </a:spcBef>
              <a:spcAft>
                <a:spcPts val="0"/>
              </a:spcAft>
              <a:buNone/>
            </a:pPr>
            <a:r>
              <a:rPr lang="en" sz="3400"/>
              <a:t> [(0, 0), (0, 2), (1, 2), (1, 3), (1, 5), (3, 5), (4, 5), (4, 6), (4, 8), (6, 8), (6, 9), (9, 9)],</a:t>
            </a:r>
            <a:endParaRPr sz="3400"/>
          </a:p>
          <a:p>
            <a:pPr indent="0" lvl="0" marL="0" rtl="0" algn="l">
              <a:lnSpc>
                <a:spcPct val="100000"/>
              </a:lnSpc>
              <a:spcBef>
                <a:spcPts val="1200"/>
              </a:spcBef>
              <a:spcAft>
                <a:spcPts val="0"/>
              </a:spcAft>
              <a:buNone/>
            </a:pPr>
            <a:r>
              <a:rPr lang="en" sz="3400"/>
              <a:t> [(0, 0), (0, 2), (1, 2), (1, 3), (1, 5), (3, 5), (4, 5), (4, 6), (6, 6), (6, 7), (6, 9), (9, 9)],</a:t>
            </a:r>
            <a:endParaRPr sz="3400"/>
          </a:p>
          <a:p>
            <a:pPr indent="0" lvl="0" marL="0" rtl="0" algn="l">
              <a:lnSpc>
                <a:spcPct val="100000"/>
              </a:lnSpc>
              <a:spcBef>
                <a:spcPts val="1200"/>
              </a:spcBef>
              <a:spcAft>
                <a:spcPts val="0"/>
              </a:spcAft>
              <a:buNone/>
            </a:pPr>
            <a:r>
              <a:rPr lang="en" sz="3400"/>
              <a:t> [(0, 0), (0, 2), (1, 2), (1, 3), (1, 5), (3, 5), (4, 5), (5, 5), (9, 5), (9, 9)], </a:t>
            </a:r>
            <a:endParaRPr sz="3400"/>
          </a:p>
          <a:p>
            <a:pPr indent="0" lvl="0" marL="0" rtl="0" algn="l">
              <a:lnSpc>
                <a:spcPct val="100000"/>
              </a:lnSpc>
              <a:spcBef>
                <a:spcPts val="1200"/>
              </a:spcBef>
              <a:spcAft>
                <a:spcPts val="0"/>
              </a:spcAft>
              <a:buNone/>
            </a:pPr>
            <a:r>
              <a:rPr lang="en" sz="3400"/>
              <a:t>[(0, 0), (0, 2), (1, 2), (1, 3), (3, 3), (3, 4), (6, 4), (6, 8), (6, 9), (9, 9)], </a:t>
            </a:r>
            <a:endParaRPr sz="3400"/>
          </a:p>
          <a:p>
            <a:pPr indent="0" lvl="0" marL="0" rtl="0" algn="l">
              <a:lnSpc>
                <a:spcPct val="100000"/>
              </a:lnSpc>
              <a:spcBef>
                <a:spcPts val="1200"/>
              </a:spcBef>
              <a:spcAft>
                <a:spcPts val="0"/>
              </a:spcAft>
              <a:buNone/>
            </a:pPr>
            <a:r>
              <a:rPr lang="en" sz="3400"/>
              <a:t>[(0, 0), (0, 2), (1, 2), (1, 3), (3, 3), (4, 3), (4, 6), (4, 8), (6, 8), (6, 9), (9, 9)],</a:t>
            </a:r>
            <a:endParaRPr sz="3400"/>
          </a:p>
          <a:p>
            <a:pPr indent="0" lvl="0" marL="0" rtl="0" algn="l">
              <a:lnSpc>
                <a:spcPct val="100000"/>
              </a:lnSpc>
              <a:spcBef>
                <a:spcPts val="1200"/>
              </a:spcBef>
              <a:spcAft>
                <a:spcPts val="0"/>
              </a:spcAft>
              <a:buNone/>
            </a:pPr>
            <a:r>
              <a:rPr lang="en" sz="3400"/>
              <a:t> [(0, 0), (0, 2), (1, 2), (1, 3), (3, 3), (4, 3), (4, 6), (6, 6), (6, 7), (6, 9), (9, 9)], </a:t>
            </a:r>
            <a:endParaRPr sz="3400"/>
          </a:p>
          <a:p>
            <a:pPr indent="0" lvl="0" marL="0" rtl="0" algn="l">
              <a:lnSpc>
                <a:spcPct val="100000"/>
              </a:lnSpc>
              <a:spcBef>
                <a:spcPts val="1200"/>
              </a:spcBef>
              <a:spcAft>
                <a:spcPts val="0"/>
              </a:spcAft>
              <a:buNone/>
            </a:pPr>
            <a:r>
              <a:rPr lang="en" sz="3400"/>
              <a:t>[(0, 0), (0, 2), (1, 2), (2, 2), (2, 5), (2, 8), (6, 8), (6, 9), (9, 9)], </a:t>
            </a:r>
            <a:endParaRPr sz="3400"/>
          </a:p>
          <a:p>
            <a:pPr indent="0" lvl="0" marL="0" rtl="0" algn="l">
              <a:lnSpc>
                <a:spcPct val="100000"/>
              </a:lnSpc>
              <a:spcBef>
                <a:spcPts val="1200"/>
              </a:spcBef>
              <a:spcAft>
                <a:spcPts val="0"/>
              </a:spcAft>
              <a:buNone/>
            </a:pPr>
            <a:r>
              <a:rPr lang="en" sz="3400"/>
              <a:t>[(0, 0), (0, 2), (1, 2), (2, 2), (2, 5), (5, 5), (9, 5), (9, 9)], </a:t>
            </a:r>
            <a:endParaRPr sz="3400"/>
          </a:p>
          <a:p>
            <a:pPr indent="0" lvl="0" marL="0" rtl="0" algn="l">
              <a:lnSpc>
                <a:spcPct val="100000"/>
              </a:lnSpc>
              <a:spcBef>
                <a:spcPts val="1200"/>
              </a:spcBef>
              <a:spcAft>
                <a:spcPts val="0"/>
              </a:spcAft>
              <a:buNone/>
            </a:pPr>
            <a:r>
              <a:rPr lang="en" sz="3400"/>
              <a:t>[(0, 0), (0, 2), (1, 2), (2, 2), (5, 2), (5, 3), (5, 5), (9, 5), (9, 9)],</a:t>
            </a:r>
            <a:endParaRPr sz="3400"/>
          </a:p>
          <a:p>
            <a:pPr indent="0" lvl="0" marL="0" rtl="0" algn="l">
              <a:lnSpc>
                <a:spcPct val="100000"/>
              </a:lnSpc>
              <a:spcBef>
                <a:spcPts val="1200"/>
              </a:spcBef>
              <a:spcAft>
                <a:spcPts val="0"/>
              </a:spcAft>
              <a:buNone/>
            </a:pPr>
            <a:r>
              <a:rPr lang="en" sz="3400"/>
              <a:t> [(0, 0), (0, 2), (1, 2), (2, 2), (5, 2), (6, 2), (6, 4), (6, 8), (6, 9), (9, 9)],</a:t>
            </a:r>
            <a:endParaRPr sz="3400"/>
          </a:p>
          <a:p>
            <a:pPr indent="0" lvl="0" marL="0" rtl="0" algn="l">
              <a:lnSpc>
                <a:spcPct val="100000"/>
              </a:lnSpc>
              <a:spcBef>
                <a:spcPts val="1200"/>
              </a:spcBef>
              <a:spcAft>
                <a:spcPts val="0"/>
              </a:spcAft>
              <a:buNone/>
            </a:pPr>
            <a:r>
              <a:rPr lang="en" sz="3400"/>
              <a:t> [(0, 0), (2, 0), (2, 4), (2, 5), (2, 8), (6, 8), (6, 9), (9, 9)], </a:t>
            </a:r>
            <a:endParaRPr sz="3400"/>
          </a:p>
          <a:p>
            <a:pPr indent="0" lvl="0" marL="0" rtl="0" algn="l">
              <a:lnSpc>
                <a:spcPct val="100000"/>
              </a:lnSpc>
              <a:spcBef>
                <a:spcPts val="1200"/>
              </a:spcBef>
              <a:spcAft>
                <a:spcPts val="1200"/>
              </a:spcAft>
              <a:buNone/>
            </a:pPr>
            <a:r>
              <a:rPr lang="en" sz="3400"/>
              <a:t>[(0, 0), (2, 0), (2, 4), (2, 5), (5, 5), (9, 5), (9, 9)], [(0, 0), (2, 0), (2, 4), (3, 4), (6, 4), (6, 8), (6, 9), (9, 9)], [(0, 0), (2, 0), (6, 0), (6, 1), (6, 6), (6, 7), (6, 9), (9, 9)]]</a:t>
            </a:r>
            <a:endParaRPr sz="3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the complexity of this game.</a:t>
            </a:r>
            <a:endParaRPr/>
          </a:p>
          <a:p>
            <a:pPr indent="0" lvl="0" marL="0" rtl="0" algn="l">
              <a:spcBef>
                <a:spcPts val="1200"/>
              </a:spcBef>
              <a:spcAft>
                <a:spcPts val="1200"/>
              </a:spcAft>
              <a:buNone/>
            </a:pPr>
            <a:r>
              <a:rPr lang="en"/>
              <a:t>Use other algorithms.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3900"/>
              <a:t>Thank you!</a:t>
            </a:r>
            <a:endParaRPr b="1" sz="3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