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DA273-4DD7-A224-2E13-596308BE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D84DE9-21C2-503A-933B-2CEF5B94B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9D06D2-7E3F-1157-9D03-3617F0DF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14/05/2025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7F0390-0EEA-5F36-A9E7-34ECDF9C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939CCA-CED5-A5A5-AB62-519B6159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0499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A43B9-DD9A-44A3-7356-9299AC62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FCB95A-D37A-CA25-FC07-E9101A50F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3447AE-27EB-80F3-9D8D-104BCA17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14/05/2025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18E07C-6E9C-A07A-7246-E329961F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8610CD-F481-F48B-2F94-078F40C7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205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B6B3DF7-6D08-1B34-2A21-501948913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9CDC0E-369D-A2EF-E132-178F52D45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23B46B-DF56-D0FA-EEAD-97EE2BE2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14/05/2025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B6CDCA-048D-CBF8-2B7D-E7066BBB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182773-31E9-1ABE-CC0E-D1143BE0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533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4C214-E19C-4664-9586-61741539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403AB5-8712-FBA7-FE23-7993927D9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E9F6BF-1F1C-2D5D-DFC4-3D1A1172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14/05/2025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650A4-3BE6-E2EA-EEEC-DB784E17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1B3CBC-9FDA-C73C-6D1D-DAE1ECC2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943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D70ED-EC3B-7C57-AACD-CB4F2F298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0AA809-910C-F2DF-FD29-29349EC00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560D98-9223-FC47-D18A-0D20E4F9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14/05/2025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A9120C-FB9B-59E3-8066-C065854A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4CD3D5-EAC3-675A-3A66-E25780AD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673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8183F-02BE-BBF2-60E2-2529EBAF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4E6D9A-4007-5993-E739-C60D9A914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F4DD5C-3C53-54F5-9446-B9DDC2485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AFC09F-7E9C-DD10-C482-A8F685C4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14/05/2025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EAC657-F57F-9559-253B-B3ABF852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42295B-9107-E6DD-23EC-D7A453DE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075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F9694-2793-1412-ADF0-AA39AD5F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99C98D-D7E3-4F2A-26B2-9D9C7CB49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61FE2D-B5FD-7E99-FFBD-D416930F2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B74650-594E-9ABE-D869-119A27C58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1CFBFF-21F6-A1D4-1375-A346C166E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DB47F1D-6E76-D2B8-F190-82EF4E2F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14/05/2025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11931B-D534-74B7-3068-4F42398E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282301-80E4-C0A7-3A26-2ACECA2E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1384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446BE7-6603-36D4-73AF-9C8EBAB8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BC35E9-0D3C-38F0-A12E-78AEAF8A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14/05/2025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7A66DA-4323-5CB5-9FA2-FDCDC0ED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99A607-55EB-4BD2-1B16-7BE72779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266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D61DBC2-371B-84EE-A252-9BA97386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14/05/2025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6C6DE1-08CE-4C36-EA94-8DF7A07D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DF358D-4878-BAFC-B966-7199C1AA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755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D7688-1252-4EEB-0187-653287BA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24D10D-FE4C-10B9-F63B-AC52B78EF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414A05-AEFC-6E9A-2416-CAEC333AD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D6238B-4F77-9BC6-CCAF-8F25F53E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14/05/2025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86473B-209B-B3F2-AE8B-E1623A42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066A76-5352-2E96-7D9B-F32CF15A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822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45E96-75F8-CB25-6943-83264318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13BCB2-5E08-CBF6-0E4F-72F3E466B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2350C4-99E0-596F-C4E7-060A46340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915638-9C15-D474-80CF-028973FB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14/05/2025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26BAD2-D0C4-6A5F-48A1-AEA3EB6E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6A2C6D-C222-D858-BDF8-296BB910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316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6C3DE4-845E-602C-C295-4F6FE8CB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41C526-A55D-5192-7854-78D12F80A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39B0C7-63A3-E477-C376-0971C2EEC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2575B7-F8F4-498B-9788-2D983DD7CF6B}" type="datetimeFigureOut">
              <a:rPr lang="en-DE" smtClean="0"/>
              <a:t>14/05/2025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63CA83-C25E-68CB-B18E-FCB819AEF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891879-0CA3-2306-31C5-D8B70CC75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48C444-49EF-43A8-BA88-4997BAE5929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248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17573-8F05-8084-BCA3-BB7EDC138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E2F450-F95C-7E7D-064B-29B47CB08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1027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Czurgel</dc:creator>
  <cp:lastModifiedBy>Lukas Czurgel</cp:lastModifiedBy>
  <cp:revision>1</cp:revision>
  <dcterms:created xsi:type="dcterms:W3CDTF">2025-05-14T07:53:25Z</dcterms:created>
  <dcterms:modified xsi:type="dcterms:W3CDTF">2025-05-14T07:53:44Z</dcterms:modified>
</cp:coreProperties>
</file>