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4394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381">
          <p15:clr>
            <a:srgbClr val="A4A3A4"/>
          </p15:clr>
        </p15:guide>
        <p15:guide id="2" pos="3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008000"/>
    <a:srgbClr val="660033"/>
    <a:srgbClr val="E44AD9"/>
    <a:srgbClr val="C52929"/>
    <a:srgbClr val="CC0066"/>
    <a:srgbClr val="69CFF3"/>
    <a:srgbClr val="83BAF1"/>
    <a:srgbClr val="9FA1F7"/>
    <a:srgbClr val="DAA3F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28" autoAdjust="0"/>
    <p:restoredTop sz="94660"/>
  </p:normalViewPr>
  <p:slideViewPr>
    <p:cSldViewPr snapToGrid="0">
      <p:cViewPr varScale="1">
        <p:scale>
          <a:sx n="79" d="100"/>
          <a:sy n="79" d="100"/>
        </p:scale>
        <p:origin x="-1301" y="-77"/>
      </p:cViewPr>
      <p:guideLst>
        <p:guide orient="horz" pos="2381"/>
        <p:guide pos="3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237197"/>
            <a:ext cx="887349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970580"/>
            <a:ext cx="782955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15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48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402483"/>
            <a:ext cx="2250996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402483"/>
            <a:ext cx="6622494" cy="64064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027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0117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884671"/>
            <a:ext cx="9003983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5059035"/>
            <a:ext cx="9003983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507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012414"/>
            <a:ext cx="4436745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012414"/>
            <a:ext cx="4436745" cy="47965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666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402484"/>
            <a:ext cx="9003983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853171"/>
            <a:ext cx="44163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761381"/>
            <a:ext cx="441635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853171"/>
            <a:ext cx="44381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761381"/>
            <a:ext cx="4438105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243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3740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1963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13392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088455"/>
            <a:ext cx="528494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F8DF3-DDE4-4A22-B8E4-10B2EE9930C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169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402484"/>
            <a:ext cx="90039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012414"/>
            <a:ext cx="900398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F8DF3-DDE4-4A22-B8E4-10B2EE9930CA}" type="datetimeFigureOut">
              <a:rPr lang="en-US" smtClean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7006700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7D5B-06AF-4E4C-B94D-AC20576911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078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xmlns="" id="{9EE2937A-0249-9F9D-F311-EAE01D9E820F}"/>
              </a:ext>
            </a:extLst>
          </p:cNvPr>
          <p:cNvSpPr/>
          <p:nvPr/>
        </p:nvSpPr>
        <p:spPr>
          <a:xfrm>
            <a:off x="3971108" y="5038714"/>
            <a:ext cx="2782389" cy="2110908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sp>
        <p:nvSpPr>
          <p:cNvPr id="317" name="Rectangle 11"/>
          <p:cNvSpPr>
            <a:spLocks noChangeArrowheads="1"/>
          </p:cNvSpPr>
          <p:nvPr/>
        </p:nvSpPr>
        <p:spPr bwMode="auto">
          <a:xfrm>
            <a:off x="87690" y="6000923"/>
            <a:ext cx="1711235" cy="1439594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square" lIns="36000" tIns="45720" rIns="3600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chemeClr val="tx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LEGEND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F4FE049F-F22A-2D30-DF2C-3B9C1EDE0D80}"/>
              </a:ext>
            </a:extLst>
          </p:cNvPr>
          <p:cNvGrpSpPr/>
          <p:nvPr/>
        </p:nvGrpSpPr>
        <p:grpSpPr>
          <a:xfrm>
            <a:off x="638154" y="4057628"/>
            <a:ext cx="1940572" cy="1396700"/>
            <a:chOff x="642087" y="3808665"/>
            <a:chExt cx="1940572" cy="1396700"/>
          </a:xfrm>
        </p:grpSpPr>
        <p:sp>
          <p:nvSpPr>
            <p:cNvPr id="39" name="Rectangle 11"/>
            <p:cNvSpPr>
              <a:spLocks noChangeArrowheads="1"/>
            </p:cNvSpPr>
            <p:nvPr/>
          </p:nvSpPr>
          <p:spPr bwMode="auto">
            <a:xfrm>
              <a:off x="642259" y="4651251"/>
              <a:ext cx="19404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log_file</a:t>
              </a:r>
              <a:endParaRPr lang="en-US" altLang="en-US" sz="12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42087" y="3808665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log_config.py</a:t>
              </a:r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642087" y="437386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name</a:t>
              </a:r>
              <a:endParaRPr lang="en-US" altLang="en-US" sz="12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642087" y="409666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 err="1">
                  <a:solidFill>
                    <a:srgbClr val="FFFF00"/>
                  </a:solidFill>
                  <a:latin typeface="Arial" panose="020B0604020202020204" pitchFamily="34" charset="0"/>
                </a:rPr>
                <a:t>setup_logger</a:t>
              </a:r>
              <a:r>
                <a:rPr lang="en-US" altLang="en-US" sz="1200" b="1" i="1" dirty="0">
                  <a:solidFill>
                    <a:srgbClr val="FFFF00"/>
                  </a:solidFill>
                  <a:latin typeface="Arial" panose="020B0604020202020204" pitchFamily="34" charset="0"/>
                </a:rPr>
                <a:t>()</a:t>
              </a:r>
            </a:p>
          </p:txBody>
        </p:sp>
        <p:sp>
          <p:nvSpPr>
            <p:cNvPr id="57" name="Rectangle 11"/>
            <p:cNvSpPr>
              <a:spLocks noChangeArrowheads="1"/>
            </p:cNvSpPr>
            <p:nvPr/>
          </p:nvSpPr>
          <p:spPr bwMode="auto">
            <a:xfrm>
              <a:off x="642087" y="4928366"/>
              <a:ext cx="19404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level</a:t>
              </a:r>
              <a:endParaRPr lang="en-US" altLang="en-US" sz="12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xmlns="" id="{3C68A074-94BD-D1EC-F01E-A340A6D9F4D9}"/>
              </a:ext>
            </a:extLst>
          </p:cNvPr>
          <p:cNvSpPr/>
          <p:nvPr/>
        </p:nvSpPr>
        <p:spPr>
          <a:xfrm>
            <a:off x="144088" y="82044"/>
            <a:ext cx="2831544" cy="1329877"/>
          </a:xfrm>
          <a:prstGeom prst="roundRect">
            <a:avLst/>
          </a:prstGeom>
          <a:solidFill>
            <a:srgbClr val="9AD3EA"/>
          </a:solidFill>
          <a:ln>
            <a:solidFill>
              <a:srgbClr val="9AD3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xmlns="" id="{722B99DD-A781-28A8-EC1A-C61D244372B1}"/>
              </a:ext>
            </a:extLst>
          </p:cNvPr>
          <p:cNvGrpSpPr/>
          <p:nvPr/>
        </p:nvGrpSpPr>
        <p:grpSpPr>
          <a:xfrm>
            <a:off x="298825" y="165579"/>
            <a:ext cx="2522070" cy="1161787"/>
            <a:chOff x="298825" y="165579"/>
            <a:chExt cx="2522070" cy="116178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498377F6-576A-1410-71AB-D8E1706D0917}"/>
                </a:ext>
              </a:extLst>
            </p:cNvPr>
            <p:cNvGrpSpPr/>
            <p:nvPr/>
          </p:nvGrpSpPr>
          <p:grpSpPr>
            <a:xfrm>
              <a:off x="298825" y="443972"/>
              <a:ext cx="2522070" cy="883394"/>
              <a:chOff x="3975623" y="158354"/>
              <a:chExt cx="1940400" cy="588180"/>
            </a:xfrm>
            <a:solidFill>
              <a:schemeClr val="accent6"/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85DFAC0E-7470-6B19-A1FB-613FF901436A}"/>
                  </a:ext>
                </a:extLst>
              </p:cNvPr>
              <p:cNvSpPr/>
              <p:nvPr/>
            </p:nvSpPr>
            <p:spPr>
              <a:xfrm>
                <a:off x="3975623" y="348268"/>
                <a:ext cx="1940400" cy="398266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 b="1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CAMELS_GB_hydromet</a:t>
                </a:r>
                <a:r>
                  <a:rPr lang="en-US" sz="1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_</a:t>
                </a:r>
              </a:p>
              <a:p>
                <a:pPr algn="ctr"/>
                <a:r>
                  <a:rPr lang="en-US" sz="12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timeseries_12007.csv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A30C79C9-E23F-739B-3F82-697FD42751AF}"/>
                  </a:ext>
                </a:extLst>
              </p:cNvPr>
              <p:cNvSpPr/>
              <p:nvPr/>
            </p:nvSpPr>
            <p:spPr>
              <a:xfrm>
                <a:off x="3975623" y="158354"/>
                <a:ext cx="1940400" cy="189914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400" b="1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data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814C3A1E-ED48-4813-0B02-09BEDF40DB5F}"/>
                </a:ext>
              </a:extLst>
            </p:cNvPr>
            <p:cNvSpPr/>
            <p:nvPr/>
          </p:nvSpPr>
          <p:spPr>
            <a:xfrm>
              <a:off x="298825" y="165579"/>
              <a:ext cx="2522070" cy="288000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Subdirectory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F7929881-9A64-280F-E0EB-F9905EB3E2DB}"/>
              </a:ext>
            </a:extLst>
          </p:cNvPr>
          <p:cNvGrpSpPr/>
          <p:nvPr/>
        </p:nvGrpSpPr>
        <p:grpSpPr>
          <a:xfrm>
            <a:off x="190471" y="6304433"/>
            <a:ext cx="1506365" cy="1113021"/>
            <a:chOff x="190471" y="6304433"/>
            <a:chExt cx="1506365" cy="1113021"/>
          </a:xfrm>
        </p:grpSpPr>
        <p:sp>
          <p:nvSpPr>
            <p:cNvPr id="314" name="Rectangle 11"/>
            <p:cNvSpPr>
              <a:spLocks noChangeArrowheads="1"/>
            </p:cNvSpPr>
            <p:nvPr/>
          </p:nvSpPr>
          <p:spPr bwMode="auto">
            <a:xfrm>
              <a:off x="190471" y="6582221"/>
              <a:ext cx="1505674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function()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5" name="Rectangle 314"/>
            <p:cNvSpPr/>
            <p:nvPr/>
          </p:nvSpPr>
          <p:spPr>
            <a:xfrm>
              <a:off x="199237" y="6859220"/>
              <a:ext cx="1496908" cy="290401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IN" sz="1200" b="1" i="1" dirty="0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.</a:t>
              </a:r>
              <a:r>
                <a:rPr lang="en-IN" sz="1200" b="1" i="1" dirty="0" err="1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py</a:t>
              </a:r>
              <a:r>
                <a:rPr lang="en-IN" sz="1200" b="1" i="1" dirty="0">
                  <a:solidFill>
                    <a:srgbClr val="FFFF0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 file</a:t>
              </a:r>
              <a:endParaRPr lang="en-US" sz="1200" b="1" i="1" dirty="0">
                <a:solidFill>
                  <a:srgbClr val="FFFF00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316" name="Rectangle 11"/>
            <p:cNvSpPr>
              <a:spLocks noChangeArrowheads="1"/>
            </p:cNvSpPr>
            <p:nvPr/>
          </p:nvSpPr>
          <p:spPr bwMode="auto">
            <a:xfrm>
              <a:off x="199236" y="6304433"/>
              <a:ext cx="1497600" cy="276999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>
                  <a:solidFill>
                    <a:schemeClr val="bg1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A feeds B: A </a:t>
              </a:r>
              <a:r>
                <a:rPr lang="x-none" altLang="en-US" sz="1200" b="1" dirty="0">
                  <a:solidFill>
                    <a:schemeClr val="bg1"/>
                  </a:solidFill>
                  <a:latin typeface="Arial Narrow" panose="020B0606020202030204" pitchFamily="34" charset="0"/>
                  <a:sym typeface="Wingdings" panose="05000000000000000000" pitchFamily="2" charset="2"/>
                </a:rPr>
                <a:t>→</a:t>
              </a:r>
              <a:r>
                <a:rPr lang="en-US" altLang="en-US" sz="1200" b="1" dirty="0">
                  <a:solidFill>
                    <a:schemeClr val="bg1"/>
                  </a:solidFill>
                  <a:latin typeface="Consolas" panose="020B0609020204030204" pitchFamily="49" charset="0"/>
                  <a:sym typeface="Wingdings" panose="05000000000000000000" pitchFamily="2" charset="2"/>
                </a:rPr>
                <a:t> B</a:t>
              </a:r>
              <a:endParaRPr lang="en-US" altLang="en-US" sz="1200" b="1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0" name="Rectangle 18">
              <a:extLst>
                <a:ext uri="{FF2B5EF4-FFF2-40B4-BE49-F238E27FC236}">
                  <a16:creationId xmlns:a16="http://schemas.microsoft.com/office/drawing/2014/main" xmlns="" id="{4EE45DB2-C0D8-5EED-6951-690DF2B3F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236" y="7136219"/>
              <a:ext cx="1496854" cy="281235"/>
            </a:xfrm>
            <a:prstGeom prst="rect">
              <a:avLst/>
            </a:prstGeom>
            <a:solidFill>
              <a:srgbClr val="83BAF1"/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>
                  <a:latin typeface="Arial" panose="020B0604020202020204" pitchFamily="34" charset="0"/>
                </a:rPr>
                <a:t>Class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181895CE-E6B7-382D-7034-E4C938951AC7}"/>
              </a:ext>
            </a:extLst>
          </p:cNvPr>
          <p:cNvGrpSpPr/>
          <p:nvPr/>
        </p:nvGrpSpPr>
        <p:grpSpPr>
          <a:xfrm>
            <a:off x="4232365" y="5244585"/>
            <a:ext cx="2378435" cy="1670984"/>
            <a:chOff x="7877127" y="772347"/>
            <a:chExt cx="2378435" cy="16709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EA2B0802-8BBD-10D0-4901-FEF3D1C95690}"/>
                </a:ext>
              </a:extLst>
            </p:cNvPr>
            <p:cNvSpPr/>
            <p:nvPr/>
          </p:nvSpPr>
          <p:spPr>
            <a:xfrm>
              <a:off x="8025933" y="1080378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main.py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xmlns="" id="{C7EAF229-70FD-57C9-978A-43696E8BE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328" y="1638674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statistics()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xmlns="" id="{4F537211-6493-0CD8-A95B-F5CFA2C23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328" y="2166131"/>
              <a:ext cx="1940400" cy="277200"/>
            </a:xfrm>
            <a:prstGeom prst="rect">
              <a:avLst/>
            </a:prstGeom>
            <a:solidFill>
              <a:srgbClr val="C6D2FA"/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latin typeface="Arial" panose="020B0604020202020204" pitchFamily="34" charset="0"/>
                </a:rPr>
                <a:t>ENABLE PLOTTING</a:t>
              </a:r>
            </a:p>
          </p:txBody>
        </p:sp>
        <p:sp>
          <p:nvSpPr>
            <p:cNvPr id="67" name="Rectangle 7">
              <a:extLst>
                <a:ext uri="{FF2B5EF4-FFF2-40B4-BE49-F238E27FC236}">
                  <a16:creationId xmlns:a16="http://schemas.microsoft.com/office/drawing/2014/main" xmlns="" id="{C7EAF229-70FD-57C9-978A-43696E8BE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328" y="135382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hbv_calculation()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4" name="Rectangle 7">
              <a:extLst>
                <a:ext uri="{FF2B5EF4-FFF2-40B4-BE49-F238E27FC236}">
                  <a16:creationId xmlns:a16="http://schemas.microsoft.com/office/drawing/2014/main" xmlns="" id="{C7EAF229-70FD-57C9-978A-43696E8BE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328" y="1906577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main()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xmlns="" id="{814C3A1E-ED48-4813-0B02-09BEDF40DB5F}"/>
                </a:ext>
              </a:extLst>
            </p:cNvPr>
            <p:cNvSpPr/>
            <p:nvPr/>
          </p:nvSpPr>
          <p:spPr>
            <a:xfrm>
              <a:off x="7877127" y="772347"/>
              <a:ext cx="2378435" cy="282557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Main Directory-HBV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99393099-0374-125B-0487-6DF667ECB5F6}"/>
              </a:ext>
            </a:extLst>
          </p:cNvPr>
          <p:cNvGrpSpPr/>
          <p:nvPr/>
        </p:nvGrpSpPr>
        <p:grpSpPr>
          <a:xfrm>
            <a:off x="395867" y="1769685"/>
            <a:ext cx="2484358" cy="1706646"/>
            <a:chOff x="463441" y="1710219"/>
            <a:chExt cx="2484358" cy="1706646"/>
          </a:xfrm>
        </p:grpSpPr>
        <p:sp>
          <p:nvSpPr>
            <p:cNvPr id="20" name="Rectangle 19"/>
            <p:cNvSpPr/>
            <p:nvPr/>
          </p:nvSpPr>
          <p:spPr>
            <a:xfrm>
              <a:off x="696301" y="2020143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user_config.py</a:t>
              </a:r>
            </a:p>
          </p:txBody>
        </p:sp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696301" y="2585242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>
                  <a:solidFill>
                    <a:srgbClr val="FFC66D"/>
                  </a:solidFill>
                  <a:latin typeface="Consolas" panose="020B0609020204030204" pitchFamily="49" charset="0"/>
                </a:rPr>
                <a:t>global variables</a:t>
              </a: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696301" y="2864038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CSV_FILE_NAME</a:t>
              </a: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696301" y="2308143"/>
              <a:ext cx="19404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>
                  <a:solidFill>
                    <a:srgbClr val="FFC66D"/>
                  </a:solidFill>
                  <a:latin typeface="Consolas" panose="020B0609020204030204" pitchFamily="49" charset="0"/>
                </a:rPr>
                <a:t>global libraries</a:t>
              </a: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55" name="Rectangle 18"/>
            <p:cNvSpPr>
              <a:spLocks noChangeArrowheads="1"/>
            </p:cNvSpPr>
            <p:nvPr/>
          </p:nvSpPr>
          <p:spPr bwMode="auto">
            <a:xfrm>
              <a:off x="696301" y="3139665"/>
              <a:ext cx="19404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OUTPUT_FILE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xmlns="" id="{814C3A1E-ED48-4813-0B02-09BEDF40DB5F}"/>
                </a:ext>
              </a:extLst>
            </p:cNvPr>
            <p:cNvSpPr/>
            <p:nvPr/>
          </p:nvSpPr>
          <p:spPr>
            <a:xfrm>
              <a:off x="463441" y="1710219"/>
              <a:ext cx="2484358" cy="286858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Subdirectory-HBV Core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0664A694-DED9-36D0-1667-FC8379DA872C}"/>
              </a:ext>
            </a:extLst>
          </p:cNvPr>
          <p:cNvGrpSpPr/>
          <p:nvPr/>
        </p:nvGrpSpPr>
        <p:grpSpPr>
          <a:xfrm>
            <a:off x="7794443" y="4304424"/>
            <a:ext cx="1950026" cy="1139744"/>
            <a:chOff x="8038675" y="4822145"/>
            <a:chExt cx="1950026" cy="1139744"/>
          </a:xfrm>
        </p:grpSpPr>
        <p:sp>
          <p:nvSpPr>
            <p:cNvPr id="45" name="Rectangle 44"/>
            <p:cNvSpPr/>
            <p:nvPr/>
          </p:nvSpPr>
          <p:spPr>
            <a:xfrm>
              <a:off x="8048301" y="4822145"/>
              <a:ext cx="19404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visualization.py</a:t>
              </a:r>
            </a:p>
          </p:txBody>
        </p:sp>
        <p:sp>
          <p:nvSpPr>
            <p:cNvPr id="47" name="Rectangle 10"/>
            <p:cNvSpPr>
              <a:spLocks noChangeArrowheads="1"/>
            </p:cNvSpPr>
            <p:nvPr/>
          </p:nvSpPr>
          <p:spPr bwMode="auto">
            <a:xfrm>
              <a:off x="8048301" y="5110246"/>
              <a:ext cx="19404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create_plots</a:t>
              </a: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8038675" y="5684890"/>
              <a:ext cx="19404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36000" tIns="45720" rIns="3600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data_hbv</a:t>
              </a:r>
              <a:endParaRPr lang="en-US" altLang="en-US" sz="12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2" name="Rectangle 10"/>
            <p:cNvSpPr>
              <a:spLocks noChangeArrowheads="1"/>
            </p:cNvSpPr>
            <p:nvPr/>
          </p:nvSpPr>
          <p:spPr bwMode="auto">
            <a:xfrm>
              <a:off x="8046697" y="5397398"/>
              <a:ext cx="19404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create_plots2()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xmlns="" id="{061AF759-1A2D-406A-9704-2F2C071B9AA7}"/>
              </a:ext>
            </a:extLst>
          </p:cNvPr>
          <p:cNvGrpSpPr/>
          <p:nvPr/>
        </p:nvGrpSpPr>
        <p:grpSpPr>
          <a:xfrm>
            <a:off x="4363591" y="278422"/>
            <a:ext cx="1964992" cy="3051280"/>
            <a:chOff x="4363591" y="278422"/>
            <a:chExt cx="1964992" cy="3051280"/>
          </a:xfrm>
        </p:grpSpPr>
        <p:sp>
          <p:nvSpPr>
            <p:cNvPr id="40" name="Rectangle 12"/>
            <p:cNvSpPr>
              <a:spLocks noChangeArrowheads="1"/>
            </p:cNvSpPr>
            <p:nvPr/>
          </p:nvSpPr>
          <p:spPr bwMode="auto">
            <a:xfrm>
              <a:off x="4373216" y="1111947"/>
              <a:ext cx="19548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get_hbv_data</a:t>
              </a: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373216" y="278422"/>
              <a:ext cx="1954800" cy="2880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snow.py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4373216" y="566422"/>
              <a:ext cx="1954800" cy="277200"/>
            </a:xfrm>
            <a:prstGeom prst="rect">
              <a:avLst/>
            </a:prstGeom>
            <a:solidFill>
              <a:srgbClr val="83BAF1"/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err="1">
                  <a:latin typeface="Arial" panose="020B0604020202020204" pitchFamily="34" charset="0"/>
                </a:rPr>
                <a:t>DataReader</a:t>
              </a: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373216" y="838860"/>
              <a:ext cx="19548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__</a:t>
              </a:r>
              <a:r>
                <a:rPr lang="en-US" altLang="en-US" sz="1200" b="1" i="1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init</a:t>
              </a: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__()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5" name="Rectangle 12"/>
            <p:cNvSpPr>
              <a:spLocks noChangeArrowheads="1"/>
            </p:cNvSpPr>
            <p:nvPr/>
          </p:nvSpPr>
          <p:spPr bwMode="auto">
            <a:xfrm>
              <a:off x="4363591" y="1661817"/>
              <a:ext cx="19548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</a:rPr>
                <a:t>data_hbv</a:t>
              </a:r>
              <a:endParaRPr lang="en-US" altLang="en-US" sz="12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" name="Rectangle 18"/>
            <p:cNvSpPr>
              <a:spLocks noChangeArrowheads="1"/>
            </p:cNvSpPr>
            <p:nvPr/>
          </p:nvSpPr>
          <p:spPr bwMode="auto">
            <a:xfrm>
              <a:off x="4373783" y="1940951"/>
              <a:ext cx="1954800" cy="276999"/>
            </a:xfrm>
            <a:prstGeom prst="rect">
              <a:avLst/>
            </a:prstGeom>
            <a:solidFill>
              <a:srgbClr val="83BAF1"/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>
                  <a:latin typeface="Consolas" panose="020B0609020204030204" pitchFamily="49" charset="0"/>
                </a:rPr>
                <a:t>Snow</a:t>
              </a:r>
              <a:endParaRPr lang="en-US" altLang="en-US" sz="1200" b="1" dirty="0">
                <a:latin typeface="Arial" panose="020B0604020202020204" pitchFamily="34" charset="0"/>
              </a:endParaRPr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4373216" y="2223631"/>
              <a:ext cx="19548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__</a:t>
              </a:r>
              <a:r>
                <a:rPr lang="en-US" altLang="en-US" sz="1200" b="1" i="1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init</a:t>
              </a: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__()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9" name="Rectangle 18"/>
            <p:cNvSpPr>
              <a:spLocks noChangeArrowheads="1"/>
            </p:cNvSpPr>
            <p:nvPr/>
          </p:nvSpPr>
          <p:spPr bwMode="auto">
            <a:xfrm>
              <a:off x="4373216" y="2491173"/>
              <a:ext cx="19531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calculate_snow_melt</a:t>
              </a: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0" name="Rectangle 18"/>
            <p:cNvSpPr>
              <a:spLocks noChangeArrowheads="1"/>
            </p:cNvSpPr>
            <p:nvPr/>
          </p:nvSpPr>
          <p:spPr bwMode="auto">
            <a:xfrm>
              <a:off x="4372366" y="2768951"/>
              <a:ext cx="19548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__</a:t>
              </a:r>
              <a:r>
                <a:rPr lang="en-US" altLang="en-US" sz="1200" b="1" i="1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str</a:t>
              </a: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__()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1" name="Rectangle 18"/>
            <p:cNvSpPr>
              <a:spLocks noChangeArrowheads="1"/>
            </p:cNvSpPr>
            <p:nvPr/>
          </p:nvSpPr>
          <p:spPr bwMode="auto">
            <a:xfrm>
              <a:off x="4372366" y="3052502"/>
              <a:ext cx="1954800" cy="2772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TT, </a:t>
              </a:r>
              <a:r>
                <a:rPr lang="en-US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Cmelt</a:t>
              </a: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, SWE</a:t>
              </a:r>
            </a:p>
          </p:txBody>
        </p:sp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xmlns="" id="{7596A807-944C-03D1-8497-289F3BD16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7201" y="1383602"/>
              <a:ext cx="19548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drop_missing_data()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88" name="Elbow Connector 254">
            <a:extLst>
              <a:ext uri="{FF2B5EF4-FFF2-40B4-BE49-F238E27FC236}">
                <a16:creationId xmlns:a16="http://schemas.microsoft.com/office/drawing/2014/main" xmlns="" id="{198A32BA-A3CB-29B3-C30A-35C7295756EA}"/>
              </a:ext>
            </a:extLst>
          </p:cNvPr>
          <p:cNvCxnSpPr>
            <a:cxnSpLocks/>
          </p:cNvCxnSpPr>
          <p:nvPr/>
        </p:nvCxnSpPr>
        <p:spPr>
          <a:xfrm flipV="1">
            <a:off x="2571111" y="446489"/>
            <a:ext cx="1836000" cy="3780000"/>
          </a:xfrm>
          <a:prstGeom prst="bentConnector3">
            <a:avLst>
              <a:gd name="adj1" fmla="val 72201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xmlns="" id="{F2DB3F98-515B-01A8-D0AF-6105E1554295}"/>
              </a:ext>
            </a:extLst>
          </p:cNvPr>
          <p:cNvCxnSpPr>
            <a:stCxn id="5" idx="3"/>
            <a:endCxn id="26" idx="3"/>
          </p:cNvCxnSpPr>
          <p:nvPr/>
        </p:nvCxnSpPr>
        <p:spPr>
          <a:xfrm flipH="1">
            <a:off x="2569127" y="1028286"/>
            <a:ext cx="251768" cy="2033818"/>
          </a:xfrm>
          <a:prstGeom prst="bentConnector3">
            <a:avLst>
              <a:gd name="adj1" fmla="val -90798"/>
            </a:avLst>
          </a:prstGeom>
          <a:ln>
            <a:solidFill>
              <a:srgbClr val="C52929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xmlns="" id="{1ED31438-947A-1C1C-4F70-763FC5B80FFD}"/>
              </a:ext>
            </a:extLst>
          </p:cNvPr>
          <p:cNvCxnSpPr>
            <a:stCxn id="20" idx="1"/>
            <a:endCxn id="41" idx="1"/>
          </p:cNvCxnSpPr>
          <p:nvPr/>
        </p:nvCxnSpPr>
        <p:spPr>
          <a:xfrm rot="10800000" flipH="1" flipV="1">
            <a:off x="628726" y="2223608"/>
            <a:ext cx="9427" cy="1978019"/>
          </a:xfrm>
          <a:prstGeom prst="bentConnector3">
            <a:avLst>
              <a:gd name="adj1" fmla="val -242495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Elbow Connector 32">
            <a:extLst>
              <a:ext uri="{FF2B5EF4-FFF2-40B4-BE49-F238E27FC236}">
                <a16:creationId xmlns:a16="http://schemas.microsoft.com/office/drawing/2014/main" xmlns="" id="{A4C8CAB1-C359-5807-5F4A-8FA39F32EC53}"/>
              </a:ext>
            </a:extLst>
          </p:cNvPr>
          <p:cNvCxnSpPr>
            <a:cxnSpLocks/>
            <a:stCxn id="10" idx="1"/>
            <a:endCxn id="96" idx="1"/>
          </p:cNvCxnSpPr>
          <p:nvPr/>
        </p:nvCxnSpPr>
        <p:spPr>
          <a:xfrm rot="10800000" flipH="1" flipV="1">
            <a:off x="4373215" y="705021"/>
            <a:ext cx="567" cy="1374429"/>
          </a:xfrm>
          <a:prstGeom prst="bentConnector3">
            <a:avLst>
              <a:gd name="adj1" fmla="val -40317460"/>
            </a:avLst>
          </a:prstGeom>
          <a:ln w="12700">
            <a:solidFill>
              <a:srgbClr val="00FE7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32">
            <a:extLst>
              <a:ext uri="{FF2B5EF4-FFF2-40B4-BE49-F238E27FC236}">
                <a16:creationId xmlns:a16="http://schemas.microsoft.com/office/drawing/2014/main" xmlns="" id="{63701770-44D7-EE65-7FA3-82BB26D9248F}"/>
              </a:ext>
            </a:extLst>
          </p:cNvPr>
          <p:cNvCxnSpPr>
            <a:cxnSpLocks/>
            <a:stCxn id="96" idx="3"/>
            <a:endCxn id="13" idx="1"/>
          </p:cNvCxnSpPr>
          <p:nvPr/>
        </p:nvCxnSpPr>
        <p:spPr>
          <a:xfrm flipV="1">
            <a:off x="6328583" y="797114"/>
            <a:ext cx="1391002" cy="1282337"/>
          </a:xfrm>
          <a:prstGeom prst="bentConnector3">
            <a:avLst>
              <a:gd name="adj1" fmla="val 50000"/>
            </a:avLst>
          </a:prstGeom>
          <a:ln w="12700">
            <a:solidFill>
              <a:srgbClr val="00FE7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32">
            <a:extLst>
              <a:ext uri="{FF2B5EF4-FFF2-40B4-BE49-F238E27FC236}">
                <a16:creationId xmlns:a16="http://schemas.microsoft.com/office/drawing/2014/main" xmlns="" id="{02C0FC76-7D99-2301-CA4F-1F03437F828E}"/>
              </a:ext>
            </a:extLst>
          </p:cNvPr>
          <p:cNvCxnSpPr>
            <a:cxnSpLocks/>
            <a:stCxn id="67" idx="3"/>
            <a:endCxn id="74" idx="3"/>
          </p:cNvCxnSpPr>
          <p:nvPr/>
        </p:nvCxnSpPr>
        <p:spPr>
          <a:xfrm>
            <a:off x="6319966" y="5964663"/>
            <a:ext cx="12700" cy="552752"/>
          </a:xfrm>
          <a:prstGeom prst="bentConnector3">
            <a:avLst>
              <a:gd name="adj1" fmla="val 1800000"/>
            </a:avLst>
          </a:prstGeom>
          <a:ln w="12700">
            <a:solidFill>
              <a:srgbClr val="00FE7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32">
            <a:extLst>
              <a:ext uri="{FF2B5EF4-FFF2-40B4-BE49-F238E27FC236}">
                <a16:creationId xmlns:a16="http://schemas.microsoft.com/office/drawing/2014/main" xmlns="" id="{49327532-7A38-1616-0B76-4038B9C4C822}"/>
              </a:ext>
            </a:extLst>
          </p:cNvPr>
          <p:cNvCxnSpPr>
            <a:cxnSpLocks/>
            <a:stCxn id="12" idx="3"/>
            <a:endCxn id="74" idx="3"/>
          </p:cNvCxnSpPr>
          <p:nvPr/>
        </p:nvCxnSpPr>
        <p:spPr>
          <a:xfrm>
            <a:off x="6319966" y="6249512"/>
            <a:ext cx="12700" cy="267903"/>
          </a:xfrm>
          <a:prstGeom prst="bentConnector3">
            <a:avLst>
              <a:gd name="adj1" fmla="val 1800000"/>
            </a:avLst>
          </a:prstGeom>
          <a:ln w="12700">
            <a:solidFill>
              <a:srgbClr val="00FE7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xmlns="" id="{71938191-8B3F-42F7-8249-95F3576557F4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2568928" y="4232832"/>
            <a:ext cx="5235141" cy="2155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1" name="Elbow Connector 190">
            <a:extLst>
              <a:ext uri="{FF2B5EF4-FFF2-40B4-BE49-F238E27FC236}">
                <a16:creationId xmlns:a16="http://schemas.microsoft.com/office/drawing/2014/main" xmlns="" id="{D632DE3E-BDFD-3581-B3F3-6E781CB194F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5031" y="1411921"/>
            <a:ext cx="1476000" cy="4495842"/>
          </a:xfrm>
          <a:prstGeom prst="bentConnector3">
            <a:avLst>
              <a:gd name="adj1" fmla="val 49069"/>
            </a:avLst>
          </a:prstGeom>
          <a:ln w="12700">
            <a:solidFill>
              <a:srgbClr val="E44AD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xmlns="" id="{8933899A-317F-FEA6-58E8-57CD80229105}"/>
              </a:ext>
            </a:extLst>
          </p:cNvPr>
          <p:cNvCxnSpPr>
            <a:cxnSpLocks/>
            <a:stCxn id="20" idx="3"/>
            <a:endCxn id="8" idx="1"/>
          </p:cNvCxnSpPr>
          <p:nvPr/>
        </p:nvCxnSpPr>
        <p:spPr>
          <a:xfrm>
            <a:off x="2569127" y="2223609"/>
            <a:ext cx="1812044" cy="34730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xmlns="" id="{EE34AFF3-2E10-D7CE-FA05-11878F6C9E45}"/>
              </a:ext>
            </a:extLst>
          </p:cNvPr>
          <p:cNvCxnSpPr>
            <a:cxnSpLocks/>
          </p:cNvCxnSpPr>
          <p:nvPr/>
        </p:nvCxnSpPr>
        <p:spPr>
          <a:xfrm flipV="1">
            <a:off x="2573335" y="549650"/>
            <a:ext cx="5141031" cy="3682498"/>
          </a:xfrm>
          <a:prstGeom prst="bentConnector3">
            <a:avLst>
              <a:gd name="adj1" fmla="val 78966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8" name="Elbow Connector 190">
            <a:extLst>
              <a:ext uri="{FF2B5EF4-FFF2-40B4-BE49-F238E27FC236}">
                <a16:creationId xmlns:a16="http://schemas.microsoft.com/office/drawing/2014/main" xmlns="" id="{1A99A5B3-662F-97D6-B151-1A67C4F62A2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5030" y="2195054"/>
            <a:ext cx="1512000" cy="3708000"/>
          </a:xfrm>
          <a:prstGeom prst="bentConnector3">
            <a:avLst>
              <a:gd name="adj1" fmla="val 50000"/>
            </a:avLst>
          </a:prstGeom>
          <a:ln w="12700">
            <a:solidFill>
              <a:srgbClr val="E44AD9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32">
            <a:extLst>
              <a:ext uri="{FF2B5EF4-FFF2-40B4-BE49-F238E27FC236}">
                <a16:creationId xmlns:a16="http://schemas.microsoft.com/office/drawing/2014/main" xmlns="" id="{1E415FA9-7FD8-639E-BE1D-226034F74ED7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397552" y="1232697"/>
            <a:ext cx="567" cy="4788000"/>
          </a:xfrm>
          <a:prstGeom prst="bentConnector3">
            <a:avLst>
              <a:gd name="adj1" fmla="val -44157143"/>
            </a:avLst>
          </a:prstGeom>
          <a:ln w="12700">
            <a:solidFill>
              <a:srgbClr val="E44AD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xmlns="" id="{AD2A5BC0-D7F5-053F-B3FF-BB6B673BC14F}"/>
              </a:ext>
            </a:extLst>
          </p:cNvPr>
          <p:cNvGrpSpPr/>
          <p:nvPr/>
        </p:nvGrpSpPr>
        <p:grpSpPr>
          <a:xfrm>
            <a:off x="144088" y="165580"/>
            <a:ext cx="10099274" cy="5831916"/>
            <a:chOff x="144088" y="213360"/>
            <a:chExt cx="10062358" cy="5784135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xmlns="" id="{811720CF-C49B-9364-14FD-D86B49E7B334}"/>
                </a:ext>
              </a:extLst>
            </p:cNvPr>
            <p:cNvCxnSpPr>
              <a:cxnSpLocks/>
            </p:cNvCxnSpPr>
            <p:nvPr/>
          </p:nvCxnSpPr>
          <p:spPr>
            <a:xfrm>
              <a:off x="144088" y="1660601"/>
              <a:ext cx="3374175" cy="0"/>
            </a:xfrm>
            <a:prstGeom prst="line">
              <a:avLst/>
            </a:prstGeom>
            <a:ln w="28575">
              <a:solidFill>
                <a:srgbClr val="FFCC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xmlns="" id="{432F7CA4-D8B6-B4A2-B10D-634008D6C075}"/>
                </a:ext>
              </a:extLst>
            </p:cNvPr>
            <p:cNvCxnSpPr>
              <a:cxnSpLocks/>
            </p:cNvCxnSpPr>
            <p:nvPr/>
          </p:nvCxnSpPr>
          <p:spPr>
            <a:xfrm>
              <a:off x="153193" y="1660601"/>
              <a:ext cx="0" cy="4004325"/>
            </a:xfrm>
            <a:prstGeom prst="line">
              <a:avLst/>
            </a:prstGeom>
            <a:ln w="28575">
              <a:solidFill>
                <a:srgbClr val="FFCC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xmlns="" id="{6C753350-BC6F-3431-C9D7-B4E27394341E}"/>
                </a:ext>
              </a:extLst>
            </p:cNvPr>
            <p:cNvCxnSpPr/>
            <p:nvPr/>
          </p:nvCxnSpPr>
          <p:spPr>
            <a:xfrm>
              <a:off x="144088" y="5664926"/>
              <a:ext cx="2831544" cy="0"/>
            </a:xfrm>
            <a:prstGeom prst="line">
              <a:avLst/>
            </a:prstGeom>
            <a:ln w="28575">
              <a:solidFill>
                <a:srgbClr val="FFCC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xmlns="" id="{6F3C51D0-678B-B1E7-3CEF-80868626AC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5632" y="4731024"/>
              <a:ext cx="0" cy="933902"/>
            </a:xfrm>
            <a:prstGeom prst="line">
              <a:avLst/>
            </a:prstGeom>
            <a:ln w="28575">
              <a:solidFill>
                <a:srgbClr val="FFCC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xmlns="" id="{D2AB7F94-F86A-1AAE-0A8A-2D4205043D3A}"/>
                </a:ext>
              </a:extLst>
            </p:cNvPr>
            <p:cNvCxnSpPr/>
            <p:nvPr/>
          </p:nvCxnSpPr>
          <p:spPr>
            <a:xfrm>
              <a:off x="2975632" y="4731024"/>
              <a:ext cx="4474551" cy="0"/>
            </a:xfrm>
            <a:prstGeom prst="line">
              <a:avLst/>
            </a:prstGeom>
            <a:ln w="28575">
              <a:solidFill>
                <a:srgbClr val="FFCC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xmlns="" id="{21FDADBF-B134-C91B-7F43-7DE904AC78DD}"/>
                </a:ext>
              </a:extLst>
            </p:cNvPr>
            <p:cNvCxnSpPr>
              <a:cxnSpLocks/>
            </p:cNvCxnSpPr>
            <p:nvPr/>
          </p:nvCxnSpPr>
          <p:spPr>
            <a:xfrm>
              <a:off x="7445311" y="4731024"/>
              <a:ext cx="14138" cy="1266290"/>
            </a:xfrm>
            <a:prstGeom prst="line">
              <a:avLst/>
            </a:prstGeom>
            <a:ln w="28575">
              <a:solidFill>
                <a:srgbClr val="FFCC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xmlns="" id="{5CC9056B-87FF-2D20-22D4-15719268A6F9}"/>
                </a:ext>
              </a:extLst>
            </p:cNvPr>
            <p:cNvCxnSpPr>
              <a:cxnSpLocks/>
            </p:cNvCxnSpPr>
            <p:nvPr/>
          </p:nvCxnSpPr>
          <p:spPr>
            <a:xfrm>
              <a:off x="7453382" y="5997495"/>
              <a:ext cx="2753064" cy="0"/>
            </a:xfrm>
            <a:prstGeom prst="line">
              <a:avLst/>
            </a:prstGeom>
            <a:ln w="28575">
              <a:solidFill>
                <a:srgbClr val="FFCC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xmlns="" id="{6F2E03CA-348C-84D1-78DB-8E60533030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3909" y="213360"/>
              <a:ext cx="6692537" cy="0"/>
            </a:xfrm>
            <a:prstGeom prst="line">
              <a:avLst/>
            </a:prstGeom>
            <a:ln w="28575">
              <a:solidFill>
                <a:srgbClr val="FFCC00"/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xmlns="" id="{7381DDBC-840C-AF4D-B632-8CF50B9DA7AE}"/>
                </a:ext>
              </a:extLst>
            </p:cNvPr>
            <p:cNvCxnSpPr>
              <a:cxnSpLocks/>
            </p:cNvCxnSpPr>
            <p:nvPr/>
          </p:nvCxnSpPr>
          <p:spPr>
            <a:xfrm>
              <a:off x="3522617" y="213360"/>
              <a:ext cx="0" cy="1447241"/>
            </a:xfrm>
            <a:prstGeom prst="line">
              <a:avLst/>
            </a:prstGeom>
            <a:ln w="28575">
              <a:solidFill>
                <a:srgbClr val="FFCC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xmlns="" id="{E22AE7A1-1F16-CE5C-A172-DC4BAA1569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06446" y="213360"/>
              <a:ext cx="0" cy="5784135"/>
            </a:xfrm>
            <a:prstGeom prst="line">
              <a:avLst/>
            </a:prstGeom>
            <a:ln w="28575">
              <a:solidFill>
                <a:srgbClr val="FFCC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xmlns="" id="{0730C454-789A-7B6D-F14C-603B918B0114}"/>
              </a:ext>
            </a:extLst>
          </p:cNvPr>
          <p:cNvCxnSpPr>
            <a:cxnSpLocks/>
            <a:stCxn id="41" idx="3"/>
            <a:endCxn id="8" idx="1"/>
          </p:cNvCxnSpPr>
          <p:nvPr/>
        </p:nvCxnSpPr>
        <p:spPr>
          <a:xfrm>
            <a:off x="2578554" y="4201628"/>
            <a:ext cx="1802617" cy="1494988"/>
          </a:xfrm>
          <a:prstGeom prst="bentConnector3">
            <a:avLst>
              <a:gd name="adj1" fmla="val 49275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8" name="Elbow Connector 32">
            <a:extLst>
              <a:ext uri="{FF2B5EF4-FFF2-40B4-BE49-F238E27FC236}">
                <a16:creationId xmlns:a16="http://schemas.microsoft.com/office/drawing/2014/main" xmlns="" id="{849AA154-C013-F390-D7D7-D4D044ADB59F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398320" y="2629001"/>
            <a:ext cx="567" cy="3384000"/>
          </a:xfrm>
          <a:prstGeom prst="bentConnector3">
            <a:avLst>
              <a:gd name="adj1" fmla="val -44157143"/>
            </a:avLst>
          </a:prstGeom>
          <a:ln w="12700">
            <a:solidFill>
              <a:srgbClr val="E44AD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Elbow Connector 32">
            <a:extLst>
              <a:ext uri="{FF2B5EF4-FFF2-40B4-BE49-F238E27FC236}">
                <a16:creationId xmlns:a16="http://schemas.microsoft.com/office/drawing/2014/main" xmlns="" id="{31E4EEDA-18F5-A2EB-84E4-FFB4FC8777E1}"/>
              </a:ext>
            </a:extLst>
          </p:cNvPr>
          <p:cNvCxnSpPr>
            <a:cxnSpLocks/>
            <a:stCxn id="172" idx="1"/>
            <a:endCxn id="67" idx="3"/>
          </p:cNvCxnSpPr>
          <p:nvPr/>
        </p:nvCxnSpPr>
        <p:spPr>
          <a:xfrm rot="10800000" flipV="1">
            <a:off x="6319967" y="5018177"/>
            <a:ext cx="1482499" cy="946486"/>
          </a:xfrm>
          <a:prstGeom prst="bentConnector3">
            <a:avLst>
              <a:gd name="adj1" fmla="val 50000"/>
            </a:avLst>
          </a:prstGeom>
          <a:ln w="12700">
            <a:solidFill>
              <a:srgbClr val="00FE7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32">
            <a:extLst>
              <a:ext uri="{FF2B5EF4-FFF2-40B4-BE49-F238E27FC236}">
                <a16:creationId xmlns:a16="http://schemas.microsoft.com/office/drawing/2014/main" xmlns="" id="{0BA7B153-70DA-B402-663C-84808FF381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1185" y="4740663"/>
            <a:ext cx="1482499" cy="1224000"/>
          </a:xfrm>
          <a:prstGeom prst="bentConnector3">
            <a:avLst>
              <a:gd name="adj1" fmla="val 50000"/>
            </a:avLst>
          </a:prstGeom>
          <a:ln w="12700">
            <a:solidFill>
              <a:srgbClr val="00FE7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272">
            <a:extLst>
              <a:ext uri="{FF2B5EF4-FFF2-40B4-BE49-F238E27FC236}">
                <a16:creationId xmlns:a16="http://schemas.microsoft.com/office/drawing/2014/main" xmlns="" id="{007712BE-203D-CAF0-16AD-DAD39E93DE1A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04699" y="4491631"/>
            <a:ext cx="1494485" cy="126684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Elbow Connector 32">
            <a:extLst>
              <a:ext uri="{FF2B5EF4-FFF2-40B4-BE49-F238E27FC236}">
                <a16:creationId xmlns:a16="http://schemas.microsoft.com/office/drawing/2014/main" xmlns="" id="{75D76D7F-454E-5F34-8732-05A126D35211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401327" y="1507582"/>
            <a:ext cx="567" cy="4500000"/>
          </a:xfrm>
          <a:prstGeom prst="bentConnector3">
            <a:avLst>
              <a:gd name="adj1" fmla="val -44157143"/>
            </a:avLst>
          </a:prstGeom>
          <a:ln w="12700">
            <a:solidFill>
              <a:srgbClr val="E44AD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1815F7B1-800E-6F03-DC52-74335C800FC6}"/>
              </a:ext>
            </a:extLst>
          </p:cNvPr>
          <p:cNvGrpSpPr/>
          <p:nvPr/>
        </p:nvGrpSpPr>
        <p:grpSpPr>
          <a:xfrm>
            <a:off x="7709554" y="370680"/>
            <a:ext cx="1973975" cy="2895930"/>
            <a:chOff x="7709554" y="370680"/>
            <a:chExt cx="1973975" cy="2895930"/>
          </a:xfrm>
        </p:grpSpPr>
        <p:sp>
          <p:nvSpPr>
            <p:cNvPr id="9" name="Rectangle 8"/>
            <p:cNvSpPr/>
            <p:nvPr/>
          </p:nvSpPr>
          <p:spPr>
            <a:xfrm>
              <a:off x="7719585" y="370680"/>
              <a:ext cx="1962000" cy="296900"/>
            </a:xfrm>
            <a:prstGeom prst="rect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runoff.py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7719585" y="654231"/>
              <a:ext cx="1962000" cy="285766"/>
            </a:xfrm>
            <a:prstGeom prst="rect">
              <a:avLst/>
            </a:prstGeom>
            <a:solidFill>
              <a:srgbClr val="83BAF1"/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SoilMoisture</a:t>
              </a:r>
              <a:endParaRPr lang="en-US" alt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7714366" y="951394"/>
              <a:ext cx="1962000" cy="28576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__</a:t>
              </a:r>
              <a:r>
                <a:rPr lang="en-US" altLang="en-US" sz="1200" b="1" i="1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init</a:t>
              </a: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__()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5" name="Rectangle 8">
              <a:extLst>
                <a:ext uri="{FF2B5EF4-FFF2-40B4-BE49-F238E27FC236}">
                  <a16:creationId xmlns:a16="http://schemas.microsoft.com/office/drawing/2014/main" xmlns="" id="{F01EE60F-0EC3-D6DD-317C-2E5F7F993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846" y="1236110"/>
              <a:ext cx="19620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itchFamily="49" charset="0"/>
                </a:rPr>
                <a:t>s</a:t>
              </a:r>
              <a:r>
                <a:rPr lang="en-US" altLang="en-US" sz="1200" b="1" i="1" dirty="0" smtClean="0">
                  <a:solidFill>
                    <a:srgbClr val="FFFF00"/>
                  </a:solidFill>
                  <a:latin typeface="Consolas" pitchFamily="49" charset="0"/>
                </a:rPr>
                <a:t>imulation()</a:t>
              </a:r>
              <a:endParaRPr lang="en-US" altLang="en-US" sz="1200" b="1" i="1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  <p:sp>
          <p:nvSpPr>
            <p:cNvPr id="78" name="Rectangle 8">
              <a:extLst>
                <a:ext uri="{FF2B5EF4-FFF2-40B4-BE49-F238E27FC236}">
                  <a16:creationId xmlns:a16="http://schemas.microsoft.com/office/drawing/2014/main" xmlns="" id="{0DC21CBB-DCE7-20E9-31D5-F7AD4C6D8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2947" y="2059490"/>
              <a:ext cx="19620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 err="1">
                  <a:solidFill>
                    <a:srgbClr val="FFFF00"/>
                  </a:solidFill>
                  <a:latin typeface="Consolas" panose="020B0609020204030204" pitchFamily="49" charset="0"/>
                </a:rPr>
                <a:t>volume_discharge</a:t>
              </a: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9" name="Rectangle 8">
              <a:extLst>
                <a:ext uri="{FF2B5EF4-FFF2-40B4-BE49-F238E27FC236}">
                  <a16:creationId xmlns:a16="http://schemas.microsoft.com/office/drawing/2014/main" xmlns="" id="{D2F99A3F-F493-2445-3310-3FF4EE607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1529" y="2333021"/>
              <a:ext cx="1962000" cy="46166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beta, k, </a:t>
              </a:r>
              <a:r>
                <a:rPr lang="en-US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timeStep</a:t>
              </a: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initial_soil_moisture,FC</a:t>
              </a:r>
              <a:endParaRPr lang="en-US" altLang="en-US" sz="12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0" name="Rectangle 8">
              <a:extLst>
                <a:ext uri="{FF2B5EF4-FFF2-40B4-BE49-F238E27FC236}">
                  <a16:creationId xmlns:a16="http://schemas.microsoft.com/office/drawing/2014/main" xmlns="" id="{90218255-5A63-4574-1707-EC4662D5D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8941" y="2804945"/>
              <a:ext cx="1962000" cy="46166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pwp,area,mm_to_m</a:t>
              </a:r>
              <a:r>
                <a:rPr lang="en-US" alt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, </a:t>
              </a:r>
              <a:r>
                <a:rPr lang="en-US" altLang="en-US" sz="1200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day_to_s,processed_data</a:t>
              </a:r>
              <a:endParaRPr lang="en-US" altLang="en-US" sz="12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xmlns="" id="{588AF3AE-29CC-AC09-8F82-2BF96DAC2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9554" y="1516144"/>
              <a:ext cx="19620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 err="1" smtClean="0">
                  <a:solidFill>
                    <a:srgbClr val="FFFF00"/>
                  </a:solidFill>
                  <a:latin typeface="Consolas" pitchFamily="49" charset="0"/>
                </a:rPr>
                <a:t>c</a:t>
              </a:r>
              <a:r>
                <a:rPr lang="en-US" altLang="en-US" sz="1200" b="1" i="1" dirty="0" err="1" smtClean="0">
                  <a:solidFill>
                    <a:srgbClr val="FFFF00"/>
                  </a:solidFill>
                  <a:latin typeface="Consolas" pitchFamily="49" charset="0"/>
                </a:rPr>
                <a:t>alculate_runoff</a:t>
              </a:r>
              <a:r>
                <a:rPr lang="en-US" altLang="en-US" sz="1200" b="1" i="1" dirty="0" smtClean="0">
                  <a:solidFill>
                    <a:srgbClr val="FFFF00"/>
                  </a:solidFill>
                  <a:latin typeface="Consolas" pitchFamily="49" charset="0"/>
                </a:rPr>
                <a:t>()</a:t>
              </a:r>
              <a:endParaRPr lang="en-US" altLang="en-US" sz="1200" b="1" i="1" dirty="0">
                <a:solidFill>
                  <a:srgbClr val="FFFF00"/>
                </a:solidFill>
                <a:latin typeface="Consolas" pitchFamily="49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xmlns="" id="{7A0F9F19-C312-1EA2-8B96-2C9DEA9B8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6590" y="1784177"/>
              <a:ext cx="1962000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200" b="1" i="1" dirty="0">
                  <a:solidFill>
                    <a:srgbClr val="FFFF00"/>
                  </a:solidFill>
                  <a:latin typeface="Consolas" panose="020B0609020204030204" pitchFamily="49" charset="0"/>
                </a:rPr>
                <a:t>__str__()</a:t>
              </a:r>
              <a:endParaRPr lang="en-US" altLang="en-US" sz="1200" b="1" i="1" dirty="0">
                <a:solidFill>
                  <a:srgbClr val="FFFF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28" name="Elbow Connector 32">
            <a:extLst>
              <a:ext uri="{FF2B5EF4-FFF2-40B4-BE49-F238E27FC236}">
                <a16:creationId xmlns:a16="http://schemas.microsoft.com/office/drawing/2014/main" xmlns="" id="{93316FFC-02D3-01EE-645B-9B2A4CEF6DD5}"/>
              </a:ext>
            </a:extLst>
          </p:cNvPr>
          <p:cNvCxnSpPr>
            <a:cxnSpLocks/>
          </p:cNvCxnSpPr>
          <p:nvPr/>
        </p:nvCxnSpPr>
        <p:spPr>
          <a:xfrm>
            <a:off x="9664312" y="1396418"/>
            <a:ext cx="12700" cy="267903"/>
          </a:xfrm>
          <a:prstGeom prst="bentConnector3">
            <a:avLst>
              <a:gd name="adj1" fmla="val 1800000"/>
            </a:avLst>
          </a:prstGeom>
          <a:ln w="12700">
            <a:solidFill>
              <a:srgbClr val="00FE7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2">
            <a:extLst>
              <a:ext uri="{FF2B5EF4-FFF2-40B4-BE49-F238E27FC236}">
                <a16:creationId xmlns:a16="http://schemas.microsoft.com/office/drawing/2014/main" xmlns="" id="{49BD642D-9E07-E274-460A-06902D5962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68141" y="1700697"/>
            <a:ext cx="1440000" cy="4320000"/>
          </a:xfrm>
          <a:prstGeom prst="bentConnector3">
            <a:avLst>
              <a:gd name="adj1" fmla="val 50000"/>
            </a:avLst>
          </a:prstGeom>
          <a:ln w="12700">
            <a:solidFill>
              <a:srgbClr val="00FE73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4308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99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Schwindt</dc:creator>
  <cp:lastModifiedBy>Ice</cp:lastModifiedBy>
  <cp:revision>199</cp:revision>
  <dcterms:created xsi:type="dcterms:W3CDTF">2020-07-01T10:19:50Z</dcterms:created>
  <dcterms:modified xsi:type="dcterms:W3CDTF">2025-02-27T23:04:07Z</dcterms:modified>
</cp:coreProperties>
</file>