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s" initials="S" lastIdx="1" clrIdx="0">
    <p:extLst>
      <p:ext uri="{19B8F6BF-5375-455C-9EA6-DF929625EA0E}">
        <p15:presenceInfo xmlns:p15="http://schemas.microsoft.com/office/powerpoint/2012/main" userId="b984f54cec709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70C"/>
    <a:srgbClr val="E2481E"/>
    <a:srgbClr val="381850"/>
    <a:srgbClr val="4F227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3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96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8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1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986974"/>
            </a:gs>
            <a:gs pos="78000">
              <a:srgbClr val="C45641"/>
            </a:gs>
            <a:gs pos="100000">
              <a:srgbClr val="F4A70C"/>
            </a:gs>
            <a:gs pos="0">
              <a:srgbClr val="38185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908F-956F-4C0E-AB75-58B88455FF12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94D7-0915-47B7-B805-3E0C39F3B3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6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2297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+mn-lt"/>
              </a:rPr>
              <a:t>Анализ данных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1000 самых популярных фильмов IMDB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98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Гипотезы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1) Чем больше доход от фильма, тем выше его рейтинг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2) С каждым годом выходит всё больше фильмов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3) Самый популярный жанр - Comed</a:t>
            </a:r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71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08710"/>
            <a:ext cx="10515600" cy="5257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№1 </a:t>
            </a:r>
            <a:r>
              <a:rPr lang="ru-RU" dirty="0" smtClean="0">
                <a:solidFill>
                  <a:schemeClr val="bg1"/>
                </a:solidFill>
              </a:rPr>
              <a:t>Чем больше доход от фильма, тем выше его рейтинг (</a:t>
            </a:r>
            <a:r>
              <a:rPr lang="en-US" dirty="0" smtClean="0">
                <a:solidFill>
                  <a:schemeClr val="bg1"/>
                </a:solidFill>
              </a:rPr>
              <a:t>False)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9696" y="1634490"/>
            <a:ext cx="6865614" cy="364331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df.plot(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'Revenue (Millions)'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'scatter'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1634491"/>
            <a:ext cx="4857756" cy="36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3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25780"/>
            <a:ext cx="10515600" cy="11649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№2 </a:t>
            </a:r>
            <a:r>
              <a:rPr lang="ru-RU" dirty="0" smtClean="0">
                <a:solidFill>
                  <a:schemeClr val="bg1"/>
                </a:solidFill>
              </a:rPr>
              <a:t>С каждым годом выходит всё больше фильмов </a:t>
            </a:r>
            <a:r>
              <a:rPr lang="en-US" dirty="0" smtClean="0">
                <a:solidFill>
                  <a:schemeClr val="bg1"/>
                </a:solidFill>
              </a:rPr>
              <a:t>(True)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5790" y="1690686"/>
            <a:ext cx="5668010" cy="3635694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df[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].value_counts().plot(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'barh'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847590" cy="36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23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90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№3 </a:t>
            </a:r>
            <a:r>
              <a:rPr lang="ru-RU" dirty="0" smtClean="0">
                <a:solidFill>
                  <a:schemeClr val="bg1"/>
                </a:solidFill>
              </a:rPr>
              <a:t>Самый популярный жанр – Comed</a:t>
            </a:r>
            <a:r>
              <a:rPr lang="en-US" dirty="0" smtClean="0">
                <a:solidFill>
                  <a:schemeClr val="bg1"/>
                </a:solidFill>
              </a:rPr>
              <a:t>y (False)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0" y="1383031"/>
            <a:ext cx="5638800" cy="365760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df[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'Genre'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].value_counts().plot(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'pie'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03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Тема Office</vt:lpstr>
      <vt:lpstr>Анализ данных</vt:lpstr>
      <vt:lpstr>Гипотезы</vt:lpstr>
      <vt:lpstr>№1 Чем больше доход от фильма, тем выше его рейтинг (False) </vt:lpstr>
      <vt:lpstr>№2 С каждым годом выходит всё больше фильмов (True)</vt:lpstr>
      <vt:lpstr>№3 Самый популярный жанр – Comedy (False)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Stas</dc:creator>
  <cp:lastModifiedBy>Stas</cp:lastModifiedBy>
  <cp:revision>5</cp:revision>
  <dcterms:created xsi:type="dcterms:W3CDTF">2021-05-04T20:13:19Z</dcterms:created>
  <dcterms:modified xsi:type="dcterms:W3CDTF">2021-05-04T20:58:20Z</dcterms:modified>
</cp:coreProperties>
</file>