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10647" y="322507"/>
            <a:ext cx="3400129" cy="454113"/>
          </a:xfrm>
        </p:spPr>
        <p:txBody>
          <a:bodyPr/>
          <a:lstStyle/>
          <a:p>
            <a:pPr>
              <a:defRPr/>
            </a:pPr>
            <a:r>
              <a:rPr lang="ru-RU" sz="1600" b="1"/>
              <a:t>2 рефа</a:t>
            </a:r>
            <a:endParaRPr sz="1200" b="1"/>
          </a:p>
        </p:txBody>
      </p:sp>
      <p:pic>
        <p:nvPicPr>
          <p:cNvPr id="2235289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4789" y="956848"/>
            <a:ext cx="5374138" cy="1587313"/>
          </a:xfrm>
          <a:prstGeom prst="rect">
            <a:avLst/>
          </a:prstGeom>
        </p:spPr>
      </p:pic>
      <p:pic>
        <p:nvPicPr>
          <p:cNvPr id="18390015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74674" y="956848"/>
            <a:ext cx="5576887" cy="1776412"/>
          </a:xfrm>
          <a:prstGeom prst="rect">
            <a:avLst/>
          </a:prstGeom>
        </p:spPr>
      </p:pic>
      <p:sp>
        <p:nvSpPr>
          <p:cNvPr id="1585661804" name="Subtitle 2"/>
          <p:cNvSpPr>
            <a:spLocks noGrp="1"/>
          </p:cNvSpPr>
          <p:nvPr/>
        </p:nvSpPr>
        <p:spPr bwMode="auto">
          <a:xfrm flipH="0" flipV="0">
            <a:off x="371239" y="2834714"/>
            <a:ext cx="3400127" cy="45411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600" b="1"/>
              <a:t>Как может быть у нас</a:t>
            </a:r>
            <a:endParaRPr sz="1200" b="1"/>
          </a:p>
        </p:txBody>
      </p:sp>
      <p:pic>
        <p:nvPicPr>
          <p:cNvPr id="17864412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92614" y="3149281"/>
            <a:ext cx="8181013" cy="3411549"/>
          </a:xfrm>
          <a:prstGeom prst="rect">
            <a:avLst/>
          </a:prstGeom>
        </p:spPr>
      </p:pic>
      <p:pic>
        <p:nvPicPr>
          <p:cNvPr id="4270111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768726" y="3477197"/>
            <a:ext cx="321022" cy="392361"/>
          </a:xfrm>
          <a:prstGeom prst="rect">
            <a:avLst/>
          </a:prstGeom>
        </p:spPr>
      </p:pic>
      <p:sp>
        <p:nvSpPr>
          <p:cNvPr id="183181198" name=""/>
          <p:cNvSpPr/>
          <p:nvPr/>
        </p:nvSpPr>
        <p:spPr bwMode="auto">
          <a:xfrm flipH="0" flipV="0">
            <a:off x="2871858" y="3875558"/>
            <a:ext cx="7308442" cy="249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0343224" name=""/>
          <p:cNvSpPr txBox="1"/>
          <p:nvPr/>
        </p:nvSpPr>
        <p:spPr bwMode="auto">
          <a:xfrm flipH="0" flipV="0">
            <a:off x="2996385" y="4028041"/>
            <a:ext cx="821629" cy="183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00" b="1"/>
              <a:t>ТОВАРЫ</a:t>
            </a:r>
            <a:endParaRPr sz="300" b="1"/>
          </a:p>
        </p:txBody>
      </p:sp>
      <p:sp>
        <p:nvSpPr>
          <p:cNvPr id="987811515" name=""/>
          <p:cNvSpPr txBox="1"/>
          <p:nvPr/>
        </p:nvSpPr>
        <p:spPr bwMode="auto">
          <a:xfrm flipH="0" flipV="0">
            <a:off x="2996385" y="5153429"/>
            <a:ext cx="824508" cy="183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00" b="1"/>
              <a:t>УСЛУГИ</a:t>
            </a:r>
            <a:endParaRPr sz="300" b="1"/>
          </a:p>
        </p:txBody>
      </p:sp>
      <p:sp>
        <p:nvSpPr>
          <p:cNvPr id="1261161333" name=""/>
          <p:cNvSpPr txBox="1"/>
          <p:nvPr/>
        </p:nvSpPr>
        <p:spPr bwMode="auto">
          <a:xfrm flipH="0" flipV="0">
            <a:off x="3573392" y="4028041"/>
            <a:ext cx="830628" cy="320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00" b="1"/>
              <a:t>БПЛА</a:t>
            </a:r>
            <a:endParaRPr sz="600" b="1"/>
          </a:p>
          <a:p>
            <a:pPr>
              <a:defRPr/>
            </a:pPr>
            <a:endParaRPr sz="300"/>
          </a:p>
          <a:p>
            <a:pPr>
              <a:defRPr/>
            </a:pPr>
            <a:r>
              <a:rPr sz="600"/>
              <a:t>ДРОНОПОРТЫ</a:t>
            </a:r>
            <a:endParaRPr sz="3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316114" y="4108373"/>
            <a:ext cx="562318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9484910" name=""/>
          <p:cNvSpPr txBox="1"/>
          <p:nvPr/>
        </p:nvSpPr>
        <p:spPr bwMode="auto">
          <a:xfrm flipH="0" flipV="0">
            <a:off x="4953714" y="4020241"/>
            <a:ext cx="1790294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Самолет легкий: до 30 кг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Самолет средний: от 30 кг до 500 кг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Вертолет средний: от 30 кг до 500 кг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Вертолет тяжелый: от 500 кг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Мультиротор легкий: до 30 кг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Мультиротор средний: от 30 кг до 500 кг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Мультиротор тяжелый: от 500 кг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Образовательные: до 1 кг</a:t>
            </a:r>
            <a:endParaRPr lang="ru-RU" sz="800"/>
          </a:p>
        </p:txBody>
      </p:sp>
      <p:sp>
        <p:nvSpPr>
          <p:cNvPr id="1680276420" name=""/>
          <p:cNvSpPr txBox="1"/>
          <p:nvPr/>
        </p:nvSpPr>
        <p:spPr bwMode="auto">
          <a:xfrm flipH="0" flipV="0">
            <a:off x="3573392" y="5153429"/>
            <a:ext cx="1218000" cy="1097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00" b="1"/>
              <a:t>ЛОГИСТИКА</a:t>
            </a:r>
            <a:endParaRPr sz="600" b="1"/>
          </a:p>
          <a:p>
            <a:pPr>
              <a:defRPr/>
            </a:pPr>
            <a:endParaRPr sz="300"/>
          </a:p>
          <a:p>
            <a:pPr>
              <a:defRPr/>
            </a:pPr>
            <a:r>
              <a:rPr sz="600"/>
              <a:t>МОНИТОРИНГ</a:t>
            </a:r>
            <a:endParaRPr sz="600"/>
          </a:p>
          <a:p>
            <a:pPr>
              <a:defRPr/>
            </a:pPr>
            <a:endParaRPr sz="300"/>
          </a:p>
          <a:p>
            <a:pPr>
              <a:defRPr/>
            </a:pPr>
            <a:r>
              <a:rPr sz="600"/>
              <a:t>СЕЛЬСКОЕ ХОЗ=ВО</a:t>
            </a:r>
            <a:endParaRPr sz="600"/>
          </a:p>
          <a:p>
            <a:pPr>
              <a:defRPr/>
            </a:pPr>
            <a:endParaRPr sz="300"/>
          </a:p>
          <a:p>
            <a:pPr>
              <a:defRPr/>
            </a:pPr>
            <a:r>
              <a:rPr sz="600"/>
              <a:t>АЭРОФОТОСЪЕМКА</a:t>
            </a:r>
            <a:endParaRPr sz="600"/>
          </a:p>
          <a:p>
            <a:pPr>
              <a:defRPr/>
            </a:pPr>
            <a:endParaRPr sz="300"/>
          </a:p>
          <a:p>
            <a:pPr>
              <a:defRPr/>
            </a:pPr>
            <a:r>
              <a:rPr sz="600"/>
              <a:t>ДИСТАНЦИОННОЕ ЗОНДИРОВАНИЕ</a:t>
            </a:r>
            <a:endParaRPr sz="600"/>
          </a:p>
          <a:p>
            <a:pPr>
              <a:defRPr/>
            </a:pPr>
            <a:endParaRPr sz="300"/>
          </a:p>
          <a:p>
            <a:pPr>
              <a:defRPr/>
            </a:pPr>
            <a:r>
              <a:rPr sz="600"/>
              <a:t>ОБРАЗОВАНИЕ</a:t>
            </a:r>
            <a:endParaRPr sz="600"/>
          </a:p>
          <a:p>
            <a:pPr>
              <a:defRPr/>
            </a:pPr>
            <a:endParaRPr sz="300"/>
          </a:p>
          <a:p>
            <a:pPr>
              <a:defRPr/>
            </a:pPr>
            <a:r>
              <a:rPr sz="600"/>
              <a:t>ПОИСК И СПАСАНИЕ</a:t>
            </a:r>
            <a:endParaRPr sz="300"/>
          </a:p>
        </p:txBody>
      </p:sp>
      <p:cxnSp>
        <p:nvCxnSpPr>
          <p:cNvPr id="105080591" name=""/>
          <p:cNvCxnSpPr>
            <a:cxnSpLocks/>
          </p:cNvCxnSpPr>
          <p:nvPr/>
        </p:nvCxnSpPr>
        <p:spPr bwMode="auto">
          <a:xfrm flipH="0" flipV="0">
            <a:off x="4296375" y="5255963"/>
            <a:ext cx="562318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5788251" name=""/>
          <p:cNvSpPr txBox="1"/>
          <p:nvPr/>
        </p:nvSpPr>
        <p:spPr bwMode="auto">
          <a:xfrm flipH="0" flipV="0">
            <a:off x="5002830" y="5153429"/>
            <a:ext cx="179173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Логистика: доставка грузов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Логистика: перевозка грузов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24004750" name=""/>
          <p:cNvSpPr txBox="1"/>
          <p:nvPr/>
        </p:nvSpPr>
        <p:spPr bwMode="auto">
          <a:xfrm flipH="0" flipV="0">
            <a:off x="8563118" y="4028041"/>
            <a:ext cx="825948" cy="183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00" b="1"/>
              <a:t>ПО ОТРАСЛЯМ</a:t>
            </a:r>
            <a:endParaRPr sz="300" b="1"/>
          </a:p>
        </p:txBody>
      </p:sp>
      <p:sp>
        <p:nvSpPr>
          <p:cNvPr id="315597905" name=""/>
          <p:cNvSpPr txBox="1"/>
          <p:nvPr/>
        </p:nvSpPr>
        <p:spPr bwMode="auto">
          <a:xfrm flipH="0" flipV="0">
            <a:off x="6945833" y="4045654"/>
            <a:ext cx="1078077" cy="183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00" b="1"/>
              <a:t>ПО ПРИМЕНЕНИЮ</a:t>
            </a:r>
            <a:endParaRPr sz="300" b="1"/>
          </a:p>
        </p:txBody>
      </p:sp>
      <p:sp>
        <p:nvSpPr>
          <p:cNvPr id="660376982" name=""/>
          <p:cNvSpPr txBox="1"/>
          <p:nvPr/>
        </p:nvSpPr>
        <p:spPr bwMode="auto">
          <a:xfrm flipH="0" flipV="0">
            <a:off x="8563118" y="4137274"/>
            <a:ext cx="1423847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Сельское хозяйство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Лесное хозяйство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Атомная промышленность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Добыча полезных ископаемых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Электроэнергетика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Строительство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Электроэнергетика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ЖКХ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Наука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ЧС и безопасность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Экология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Инновации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3221192" name=""/>
          <p:cNvSpPr txBox="1"/>
          <p:nvPr/>
        </p:nvSpPr>
        <p:spPr bwMode="auto">
          <a:xfrm flipH="0" flipV="0">
            <a:off x="6945832" y="4188241"/>
            <a:ext cx="1464885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Логистика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Мониторинг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Сельское хоз-во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Аэрофотосъемка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Дистанционное зондирование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Образование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Поиск и спасание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85212543" name=""/>
          <p:cNvSpPr txBox="1"/>
          <p:nvPr/>
        </p:nvSpPr>
        <p:spPr bwMode="auto">
          <a:xfrm flipH="0" flipV="0">
            <a:off x="6982192" y="5148919"/>
            <a:ext cx="826308" cy="183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00" b="1"/>
              <a:t>ПО ОТРАСЛЯМ</a:t>
            </a:r>
            <a:endParaRPr sz="300" b="1"/>
          </a:p>
        </p:txBody>
      </p:sp>
      <p:sp>
        <p:nvSpPr>
          <p:cNvPr id="175832715" name=""/>
          <p:cNvSpPr txBox="1"/>
          <p:nvPr/>
        </p:nvSpPr>
        <p:spPr bwMode="auto">
          <a:xfrm flipH="0" flipV="0">
            <a:off x="6982192" y="5234128"/>
            <a:ext cx="142420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Сельское хозяйство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Лесное хозяйство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Атомная промышленность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Добыча полезных ископаемых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Электроэнергетика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Строительство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Электроэнергетика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ЖКХ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Наука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ЧС и безопасность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Экология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Инновации</a:t>
            </a:r>
            <a:endParaRPr lang="ru-RU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Р7-Офис/7.3.0.0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2024-05-08T13:21:40Z</dcterms:modified>
  <cp:category/>
  <cp:contentStatus/>
  <cp:version/>
</cp:coreProperties>
</file>