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8330"/>
            <a:ext cx="10058400" cy="56413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4520"/>
            <a:ext cx="10058400" cy="56489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7765" cy="5819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3970"/>
            <a:ext cx="10058400" cy="6180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608965"/>
            <a:ext cx="10057765" cy="56400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7765" cy="5946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489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635"/>
            <a:ext cx="10057765" cy="56400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0058400" cy="5643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5155"/>
            <a:ext cx="10058400" cy="5647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4520"/>
            <a:ext cx="10058400" cy="5648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6425"/>
            <a:ext cx="10058400" cy="5645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605790"/>
            <a:ext cx="10057765" cy="5647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4520"/>
            <a:ext cx="10058400" cy="5648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6425"/>
            <a:ext cx="10058400" cy="5645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WuJun</cp:lastModifiedBy>
  <cp:revision>32</cp:revision>
  <dcterms:created xsi:type="dcterms:W3CDTF">2022-04-25T02:56:10Z</dcterms:created>
  <dcterms:modified xsi:type="dcterms:W3CDTF">2022-04-25T03:03:17Z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