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0075"/>
            <a:ext cx="10058400" cy="5657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17445" y="3996055"/>
            <a:ext cx="79775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</a:rPr>
              <a:t>1. </a:t>
            </a:r>
            <a:r>
              <a:rPr lang="zh-CN" altLang="en-US" b="1">
                <a:solidFill>
                  <a:srgbClr val="FF0000"/>
                </a:solidFill>
              </a:rPr>
              <a:t>对于关键的服务而言, 在更新或升级时通常会使用零宕机部署方式, 也就是说在变更过程中不停机, 这种部署方式能够将风险将到最低, 使用户得到无感知的友好升级体验。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</a:rPr>
              <a:t>2. </a:t>
            </a:r>
            <a:r>
              <a:rPr lang="zh-CN" altLang="en-US" b="1">
                <a:solidFill>
                  <a:srgbClr val="FF0000"/>
                </a:solidFill>
              </a:rPr>
              <a:t>默认情况下 terraform 是按照先销毁后创建的顺序部署, 很难不使服务受到影响, 假如可以控制 terrform 的操作顺序, 即先创建基础设施资源再销毁就能实现零宕机。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79508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03190" y="4499610"/>
            <a:ext cx="5459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在此可以看到 terraform 先创建了新的 instance 资源,接着 eip 关联到新创建的 EC2 实例,最后 terraform 销毁旧的 instance 资源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74515" y="1575435"/>
            <a:ext cx="500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从打印出的信息可知 aws_instance 资源将被替换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60215" y="746760"/>
            <a:ext cx="533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从打印出的信息可知</a:t>
            </a:r>
            <a:r>
              <a:rPr lang="zh-CN" altLang="en-US"/>
              <a:t> </a:t>
            </a:r>
            <a:r>
              <a:rPr lang="zh-CN" altLang="en-US" b="1">
                <a:solidFill>
                  <a:srgbClr val="FF0000"/>
                </a:solidFill>
              </a:rPr>
              <a:t>aws_eip 资源将就地更新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90345" y="-23495"/>
            <a:ext cx="36080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再次执行 terraform apply 命令来应用 terraform 代码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4445" y="2107565"/>
            <a:ext cx="11600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检查shell 脚本的输出信息,可以发现向 nginx web 服务发出的 http 请求, 很自然的从旧的</a:t>
            </a:r>
            <a:r>
              <a:rPr lang="zh-CN" altLang="en-US" b="1">
                <a:solidFill>
                  <a:srgbClr val="FF0000"/>
                </a:solidFill>
              </a:rPr>
              <a:t> EC2 实例切换到了新的实例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2540"/>
            <a:ext cx="10058400" cy="56445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61360" y="2937510"/>
            <a:ext cx="77406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lifecycle 也是 terraform 元参数, 通过这个参数可以对资源的生命周期进行控制,从而最终改变 terraform 的默认行为 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2475" y="3399790"/>
            <a:ext cx="74491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create_before_destroy 设置为 true 表示让 terraform 先创建要替换的基础设施资源,然后再销毁原来的资源对象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4445" y="5641975"/>
            <a:ext cx="10104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lifecycle </a:t>
            </a:r>
            <a:r>
              <a:rPr lang="zh-CN" altLang="en-US" b="1">
                <a:solidFill>
                  <a:srgbClr val="FF0000"/>
                </a:solidFill>
              </a:rPr>
              <a:t>还支持下列参数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    prevent_destroy 值为</a:t>
            </a:r>
            <a:r>
              <a:rPr lang="zh-CN" altLang="en-US" b="1">
                <a:solidFill>
                  <a:srgbClr val="FF0000"/>
                </a:solidFill>
              </a:rPr>
              <a:t> true 时, 将阻止 terraform 销毁基础设施资源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</a:rPr>
              <a:t>    ignore_changes   值</a:t>
            </a:r>
            <a:r>
              <a:rPr lang="zh-CN" altLang="en-US" b="1">
                <a:solidFill>
                  <a:srgbClr val="FF0000"/>
                </a:solidFill>
              </a:rPr>
              <a:t>为一个</a:t>
            </a:r>
            <a:r>
              <a:rPr lang="en-US" altLang="zh-CN" b="1">
                <a:solidFill>
                  <a:srgbClr val="FF0000"/>
                </a:solidFill>
              </a:rPr>
              <a:t>list, </a:t>
            </a:r>
            <a:r>
              <a:rPr lang="zh-CN" altLang="en-US" b="1">
                <a:solidFill>
                  <a:srgbClr val="FF0000"/>
                </a:solidFill>
              </a:rPr>
              <a:t>通过设置特定的资源属性以便让 terraform 忽略更新相关的资源对象</a:t>
            </a:r>
            <a:endParaRPr lang="zh-CN" altLang="en-US" b="1"/>
          </a:p>
          <a:p>
            <a:pPr algn="l"/>
            <a:r>
              <a:rPr lang="zh-CN" altLang="en-US" b="1">
                <a:solidFill>
                  <a:schemeClr val="accent5"/>
                </a:solidFill>
                <a:sym typeface="+mn-ea"/>
              </a:rPr>
              <a:t>lifecycle 官方</a:t>
            </a:r>
            <a:r>
              <a:rPr lang="zh-CN" altLang="en-US" b="1">
                <a:solidFill>
                  <a:schemeClr val="accent5"/>
                </a:solidFill>
                <a:sym typeface="+mn-ea"/>
              </a:rPr>
              <a:t>文档</a:t>
            </a:r>
            <a:r>
              <a:rPr lang="en-US" altLang="zh-CN" b="1">
                <a:solidFill>
                  <a:schemeClr val="accent5"/>
                </a:solidFill>
                <a:sym typeface="+mn-ea"/>
              </a:rPr>
              <a:t>:</a:t>
            </a:r>
            <a:r>
              <a:rPr lang="zh-CN" altLang="en-US" b="1">
                <a:solidFill>
                  <a:schemeClr val="accent5"/>
                </a:solidFill>
              </a:rPr>
              <a:t> https://www.terraform.io/language/meta-arguments/lifecycle</a:t>
            </a:r>
            <a:endParaRPr lang="zh-CN" altLang="en-US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985"/>
            <a:ext cx="10058400" cy="5652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730" y="4322445"/>
            <a:ext cx="9797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为了利用 terraform 实现零宕机部署, 为 EC2 实例绑定一个弹性IP地址, 这样即便旧的 EC2 实例被销毁, 仍然能通过弹性IP地址访问新建的 EC2 实例.</a:t>
            </a:r>
            <a:endParaRPr lang="zh-CN" altLang="en-US" sz="1200" b="1">
              <a:solidFill>
                <a:srgbClr val="FF0000"/>
              </a:solidFill>
            </a:endParaRPr>
          </a:p>
          <a:p>
            <a:pPr algn="l"/>
            <a:r>
              <a:rPr lang="zh-CN" altLang="en-US" sz="1200" b="1">
                <a:solidFill>
                  <a:srgbClr val="FF0000"/>
                </a:solidFill>
              </a:rPr>
              <a:t>#aws的弹性IP地址由"aws_eip"资源类型实现, 其中 instance 参数用来关联 EC2 实例, 而 vpc 参数告诉该弹性IP地址应当在VPC(VPC就是虚拟网络)中.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13970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9745" y="993775"/>
            <a:ext cx="2833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>
                <a:solidFill>
                  <a:srgbClr val="FF0000"/>
                </a:solidFill>
              </a:rPr>
              <a:t>定义 dns 输出变量便于获取弹性 IP 的域名信息</a:t>
            </a:r>
            <a:endParaRPr lang="zh-CN" altLang="en-US" sz="1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445"/>
            <a:ext cx="10058400" cy="5288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5283835"/>
            <a:ext cx="7670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使用 curl 命令验证 nginx web 服务, curl 的输出信息说明 nginx web 服务正常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05" y="1966595"/>
            <a:ext cx="1217612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solidFill>
                  <a:schemeClr val="accent5"/>
                </a:solidFill>
              </a:rPr>
              <a:t>接下来对 terrform 代码做一点小修改,以便触发更新基础设施资源的操作, 为简便起见</a:t>
            </a:r>
            <a:r>
              <a:rPr lang="en-US" altLang="zh-CN" sz="4000" b="1">
                <a:solidFill>
                  <a:schemeClr val="accent5"/>
                </a:solidFill>
              </a:rPr>
              <a:t>,</a:t>
            </a:r>
            <a:r>
              <a:rPr lang="zh-CN" altLang="en-US" sz="4000" b="1">
                <a:solidFill>
                  <a:schemeClr val="accent5"/>
                </a:solidFill>
              </a:rPr>
              <a:t>只是把nginx 主页改为 </a:t>
            </a:r>
            <a:r>
              <a:rPr lang="en-US" altLang="zh-CN" sz="4000" b="1">
                <a:solidFill>
                  <a:schemeClr val="accent5"/>
                </a:solidFill>
              </a:rPr>
              <a:t>“</a:t>
            </a:r>
            <a:r>
              <a:rPr lang="zh-CN" altLang="en-US" sz="4000" b="1">
                <a:solidFill>
                  <a:schemeClr val="accent5"/>
                </a:solidFill>
                <a:sym typeface="+mn-ea"/>
              </a:rPr>
              <a:t>hello again</a:t>
            </a:r>
            <a:r>
              <a:rPr lang="en-US" altLang="zh-CN" sz="4000" b="1">
                <a:solidFill>
                  <a:schemeClr val="accent5"/>
                </a:solidFill>
                <a:sym typeface="+mn-ea"/>
              </a:rPr>
              <a:t>, </a:t>
            </a:r>
            <a:r>
              <a:rPr lang="zh-CN" altLang="en-US" sz="4000" b="1">
                <a:solidFill>
                  <a:schemeClr val="accent5"/>
                </a:solidFill>
                <a:sym typeface="+mn-ea"/>
              </a:rPr>
              <a:t>2019</a:t>
            </a:r>
            <a:r>
              <a:rPr lang="en-US" altLang="zh-CN" sz="4000" b="1">
                <a:solidFill>
                  <a:schemeClr val="accent5"/>
                </a:solidFill>
              </a:rPr>
              <a:t>”, </a:t>
            </a:r>
            <a:r>
              <a:rPr lang="zh-CN" altLang="en-US" sz="4000" b="1">
                <a:solidFill>
                  <a:schemeClr val="accent5"/>
                </a:solidFill>
              </a:rPr>
              <a:t>另外编写一个shell 脚本来持续监视nginx web 服务。</a:t>
            </a:r>
            <a:endParaRPr lang="zh-CN" altLang="en-US" sz="4000" b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6365" y="755015"/>
            <a:ext cx="5503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新打开一个终端,执行刚刚创建的 </a:t>
            </a:r>
            <a:r>
              <a:rPr lang="zh-CN" altLang="en-US" b="1">
                <a:solidFill>
                  <a:srgbClr val="FF0000"/>
                </a:solidFill>
              </a:rPr>
              <a:t>shell 脚本 reqhttp.sh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1185</Words>
  <Application>WPS 演示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57</cp:revision>
  <dcterms:created xsi:type="dcterms:W3CDTF">2022-04-28T15:49:17Z</dcterms:created>
  <dcterms:modified xsi:type="dcterms:W3CDTF">2022-04-28T16:24:40Z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