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8025" y="3966845"/>
            <a:ext cx="82359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terraform 提供专门的命令用来格式化代码,从而使编码风格保存统一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zh-CN" altLang="en-US" sz="2800" b="1">
                <a:solidFill>
                  <a:srgbClr val="FF0000"/>
                </a:solidFill>
              </a:rPr>
              <a:t>格式化代码只需要在当前源代码目录执行"terraform fmt" 命令。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445"/>
            <a:ext cx="10058400" cy="5659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09800" y="326390"/>
            <a:ext cx="4576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"--diff=true"选项能看到被格式化的具体代码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803015"/>
            <a:ext cx="852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使用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“-recursive”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递归选项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表示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当前目录和子目录中的 terraform 代码都要格式化。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445"/>
            <a:ext cx="10058400" cy="5661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4443730"/>
            <a:ext cx="569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terraform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validate</a:t>
            </a:r>
            <a:r>
              <a:rPr lang="en-US" altLang="zh-CN" b="1">
                <a:solidFill>
                  <a:srgbClr val="FF0000"/>
                </a:solidFill>
              </a:rPr>
              <a:t>” </a:t>
            </a:r>
            <a:r>
              <a:rPr lang="zh-CN" altLang="en-US" b="1">
                <a:solidFill>
                  <a:srgbClr val="FF0000"/>
                </a:solidFill>
              </a:rPr>
              <a:t>命令</a:t>
            </a:r>
            <a:r>
              <a:rPr lang="zh-CN" altLang="en-US" b="1">
                <a:solidFill>
                  <a:srgbClr val="FF0000"/>
                </a:solidFill>
              </a:rPr>
              <a:t>检查 terraform 代码的语法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13</cp:revision>
  <dcterms:created xsi:type="dcterms:W3CDTF">2022-04-28T17:16:39Z</dcterms:created>
  <dcterms:modified xsi:type="dcterms:W3CDTF">2022-04-28T17:22:59Z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