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980"/>
            <a:ext cx="10058400" cy="5654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6380" y="4080510"/>
            <a:ext cx="9159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对于喜欢交互式shell的用户而言, terraform 提供了一个类似控制台,在交互式控制台中, 不仅可以对terraform 的表达式进行求值, 而且能够实验各种内置函数, terraform 的控制台在正式使用之前先进行测试的场景尤其有用。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-4445"/>
            <a:ext cx="10058400" cy="565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8780" y="-4445"/>
            <a:ext cx="7121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在命令行中执行 terraform console 命令即可打开terraform的交互式控制台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行首显示的 &gt; 符号是 terraform 控制台的提示符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165100"/>
            <a:ext cx="930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求表达式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3160" y="471170"/>
            <a:ext cx="1101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执行内置函数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640" y="793750"/>
            <a:ext cx="2200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按"ctrl + D"组合键退出 console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445"/>
            <a:ext cx="10058400" cy="5657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95580"/>
            <a:ext cx="97669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本课程使用到的 terraform 命令如图所示(按出现顺序排列), 更多命令可查看官方文档。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44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19</cp:revision>
  <dcterms:created xsi:type="dcterms:W3CDTF">2022-04-28T17:39:17Z</dcterms:created>
  <dcterms:modified xsi:type="dcterms:W3CDTF">2022-04-28T17:47:12Z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