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3810"/>
            <a:ext cx="10058400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190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254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381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-317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905"/>
            <a:ext cx="100584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3810"/>
            <a:ext cx="10058400" cy="6768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00584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5715"/>
            <a:ext cx="10058400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10058400" cy="565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7670" y="1289050"/>
            <a:ext cx="5796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从该计划中可以看到 terraform 将要执行的操作, 这里就是创建 aws_instance.web 资源</a:t>
            </a:r>
            <a:r>
              <a:rPr lang="en-US" altLang="zh-CN" sz="1200">
                <a:solidFill>
                  <a:srgbClr val="FF0000"/>
                </a:solidFill>
              </a:rPr>
              <a:t>: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   条目前的 + 号说明本次计划为全新创建资源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   条目前的 - 号说明是销毁资源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1200">
                <a:solidFill>
                  <a:srgbClr val="FF0000"/>
                </a:solidFill>
              </a:rPr>
              <a:t>条目前的 -+ 号说明先销毁资源,再创建资源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1200">
                <a:solidFill>
                  <a:srgbClr val="FF0000"/>
                </a:solidFill>
              </a:rPr>
              <a:t>条目前的 ~ 号说明变更资源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这些符号和git 版本控制相似</a:t>
            </a:r>
            <a:endParaRPr lang="zh-CN" altLang="en-US" sz="1200">
              <a:solidFill>
                <a:srgbClr val="FF0000"/>
              </a:solidFill>
            </a:endParaRPr>
          </a:p>
          <a:p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同时 terraform 还列出 aws_instance.web 资源的所有配置参数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3810"/>
            <a:ext cx="10058400" cy="5948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84960" y="1206500"/>
            <a:ext cx="5174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rgbClr val="FF0000"/>
                </a:solidFill>
              </a:rPr>
              <a:t>“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terraform apply</a:t>
            </a:r>
            <a:r>
              <a:rPr lang="en-US" altLang="zh-CN" sz="1600">
                <a:solidFill>
                  <a:srgbClr val="FF0000"/>
                </a:solidFill>
              </a:rPr>
              <a:t>” </a:t>
            </a:r>
            <a:r>
              <a:rPr lang="zh-CN" altLang="en-US" sz="1600">
                <a:solidFill>
                  <a:srgbClr val="FF0000"/>
                </a:solidFill>
              </a:rPr>
              <a:t>命令让 terraform 自动创建 aws EC2 实例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6350" y="1887855"/>
            <a:ext cx="6911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</a:rPr>
              <a:t>terraform.tfstate 文件:  基础设施的状态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     这个文件在运行 terraform apply 命令后产生,用来保存 terraform 所管理的基础设施状态.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     这个文件为 json 格式,文件由元数据和 resources 部分组成.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     这个文件是 json 格式</a:t>
            </a:r>
            <a:r>
              <a:rPr lang="en-US" altLang="zh-CN" sz="1200">
                <a:solidFill>
                  <a:srgbClr val="FF0000"/>
                </a:solidFill>
              </a:rPr>
              <a:t>, </a:t>
            </a:r>
            <a:r>
              <a:rPr lang="zh-CN" altLang="en-US" sz="1200">
                <a:solidFill>
                  <a:srgbClr val="FF0000"/>
                </a:solidFill>
              </a:rPr>
              <a:t>可以运行 terraform show 命令查看</a:t>
            </a:r>
            <a:r>
              <a:rPr lang="en-US" altLang="zh-CN" sz="1200">
                <a:solidFill>
                  <a:srgbClr val="FF0000"/>
                </a:solidFill>
              </a:rPr>
              <a:t>,</a:t>
            </a:r>
            <a:r>
              <a:rPr lang="zh-CN" altLang="en-US" sz="1200">
                <a:solidFill>
                  <a:srgbClr val="FF0000"/>
                </a:solidFill>
              </a:rPr>
              <a:t>这样显示更友好</a:t>
            </a:r>
            <a:r>
              <a:rPr lang="en-US" altLang="zh-CN" sz="1200">
                <a:solidFill>
                  <a:srgbClr val="FF0000"/>
                </a:solidFill>
              </a:rPr>
              <a:t>.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     terraform.tfstate 文件非常重要,只有通过该文件 terraform 才能知晓哪些基础设施是由它自身所管理.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    不应该手动编辑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terraform.tfstate </a:t>
            </a:r>
            <a:r>
              <a:rPr lang="en-US" altLang="zh-CN" sz="1200">
                <a:solidFill>
                  <a:srgbClr val="FF0000"/>
                </a:solidFill>
              </a:rPr>
              <a:t>文件，否则可能导致意想不到的结果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     如果想修改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terraform </a:t>
            </a:r>
            <a:r>
              <a:rPr lang="en-US" altLang="zh-CN" sz="1200">
                <a:solidFill>
                  <a:srgbClr val="FF0000"/>
                </a:solidFill>
              </a:rPr>
              <a:t>状态,可以使用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terraform </a:t>
            </a:r>
            <a:r>
              <a:rPr lang="en-US" altLang="zh-CN" sz="1200">
                <a:solidFill>
                  <a:srgbClr val="FF0000"/>
                </a:solidFill>
              </a:rPr>
              <a:t>state 命令.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      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5715"/>
            <a:ext cx="10058400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10058400" cy="5941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635"/>
            <a:ext cx="10058400" cy="5646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3810"/>
            <a:ext cx="10058400" cy="5646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905"/>
            <a:ext cx="10058400" cy="5645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970"/>
            <a:ext cx="10058400" cy="5645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演示</Application>
  <PresentationFormat>宽屏</PresentationFormat>
  <Paragraphs>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68</cp:revision>
  <dcterms:created xsi:type="dcterms:W3CDTF">2022-04-25T02:56:00Z</dcterms:created>
  <dcterms:modified xsi:type="dcterms:W3CDTF">2022-04-25T10:34:10Z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