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3250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" y="3810"/>
            <a:ext cx="10058400" cy="59455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-7620"/>
            <a:ext cx="10058400" cy="56114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635"/>
            <a:ext cx="10058400" cy="59480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" y="0"/>
            <a:ext cx="10058400" cy="59480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2540"/>
            <a:ext cx="10058400" cy="56629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70"/>
            <a:ext cx="10058400" cy="56553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2615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" y="-635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2615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2540"/>
            <a:ext cx="10058400" cy="59416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540"/>
            <a:ext cx="10058400" cy="56591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8255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1905"/>
            <a:ext cx="10058400" cy="594804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3250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-3810"/>
            <a:ext cx="10058400" cy="56553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635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5080"/>
            <a:ext cx="10058400" cy="564769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905"/>
            <a:ext cx="10058400" cy="5651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" y="-1270"/>
            <a:ext cx="10058400" cy="565531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9600"/>
            <a:ext cx="100584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-1270"/>
            <a:ext cx="10058400" cy="5659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985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1905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520065"/>
            <a:ext cx="10058400" cy="565531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-8255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635"/>
            <a:ext cx="10058400" cy="565531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-3175"/>
            <a:ext cx="10058400" cy="565912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" y="-6985"/>
            <a:ext cx="10058400" cy="565912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" y="-8890"/>
            <a:ext cx="10058400" cy="565912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5715"/>
            <a:ext cx="10058400" cy="56553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0058400" cy="56553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3810"/>
            <a:ext cx="10058400" cy="76111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2615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3250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10058400" cy="59416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" y="-1905"/>
            <a:ext cx="10058400" cy="5659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WuJun</cp:lastModifiedBy>
  <cp:revision>42</cp:revision>
  <dcterms:created xsi:type="dcterms:W3CDTF">2022-04-26T15:07:53Z</dcterms:created>
  <dcterms:modified xsi:type="dcterms:W3CDTF">2022-04-26T15:22:46Z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