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350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350"/>
            <a:ext cx="10058400" cy="5594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508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350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397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17</cp:revision>
  <dcterms:created xsi:type="dcterms:W3CDTF">2022-04-27T12:48:50Z</dcterms:created>
  <dcterms:modified xsi:type="dcterms:W3CDTF">2022-04-27T12:52:01Z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