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825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635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9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825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" y="-444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7620"/>
            <a:ext cx="10058400" cy="56540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261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60134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6-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8255"/>
            <a:ext cx="10058400" cy="5655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6350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445" y="-4445"/>
            <a:ext cx="10058400" cy="56521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WuJun</cp:lastModifiedBy>
  <cp:revision>24</cp:revision>
  <dcterms:created xsi:type="dcterms:W3CDTF">2022-04-27T17:31:33Z</dcterms:created>
  <dcterms:modified xsi:type="dcterms:W3CDTF">2022-04-27T17:35:48Z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