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6985"/>
            <a:ext cx="10058400" cy="57804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5080"/>
            <a:ext cx="1005840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1016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0" y="-6350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7060"/>
            <a:ext cx="10058400" cy="5644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0" y="-6350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23</cp:revision>
  <dcterms:created xsi:type="dcterms:W3CDTF">2022-04-28T07:23:08Z</dcterms:created>
  <dcterms:modified xsi:type="dcterms:W3CDTF">2022-04-28T07:29:53Z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