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6235" y="3822065"/>
            <a:ext cx="11382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C00000"/>
                </a:solidFill>
              </a:rPr>
              <a:t>只有经过测试的基础设施代码创建的基础设施才会更加可靠,虽然可以直接执行 terraform 命令来进行手动测试 , 但是这个方式的效率较低, 本节主要讲解自动化测试。</a:t>
            </a:r>
            <a:endParaRPr lang="zh-CN" altLang="en-US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56235" y="4568825"/>
            <a:ext cx="11383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FF0000"/>
                </a:solidFill>
              </a:rPr>
              <a:t>本例中使用 terratest 作为 terraform 代码的测试工具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terratest是用来为基础设施代码编写自动化测试的 GO 程序库,具有简单易用的特点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terratest 不仅能够测试 terraform 代码、Template(模板)、docker 镜像</a:t>
            </a:r>
            <a:r>
              <a:rPr lang="en-US" altLang="zh-CN" b="1">
                <a:solidFill>
                  <a:srgbClr val="FF0000"/>
                </a:solidFill>
              </a:rPr>
              <a:t>, </a:t>
            </a:r>
            <a:r>
              <a:rPr lang="zh-CN" altLang="en-US" b="1">
                <a:solidFill>
                  <a:srgbClr val="FF0000"/>
                </a:solidFill>
              </a:rPr>
              <a:t>而且还支持 aws、谷歌 cloud、微软azure 等云厂商 API。</a:t>
            </a:r>
            <a:endParaRPr lang="zh-CN" altLang="en-US" b="1">
              <a:solidFill>
                <a:srgbClr val="FF0000"/>
              </a:solidFill>
            </a:endParaRPr>
          </a:p>
          <a:p>
            <a:pPr algn="l"/>
            <a:endParaRPr lang="zh-CN" altLang="en-US" b="1">
              <a:solidFill>
                <a:srgbClr val="FF0000"/>
              </a:solidFill>
            </a:endParaRPr>
          </a:p>
          <a:p>
            <a:pPr algn="l"/>
            <a:r>
              <a:rPr lang="zh-CN" altLang="en-US" b="1">
                <a:solidFill>
                  <a:srgbClr val="FF0000"/>
                </a:solidFill>
                <a:sym typeface="+mn-ea"/>
              </a:rPr>
              <a:t>terratest：</a:t>
            </a:r>
            <a:r>
              <a:rPr lang="zh-CN" altLang="en-US" b="1">
                <a:solidFill>
                  <a:srgbClr val="FF0000"/>
                </a:solidFill>
              </a:rPr>
              <a:t>https://github.com/gruntwork-io/terratest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32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0058400" cy="565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3810" y="5656580"/>
            <a:ext cx="10059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/>
              <a:t>从输出的信息中可以看到 terratest 自动化执行了 terraform 初始化、应用代码、验证http请求、销毁资源等一些列过程,最后一行 ok 表明基础服务器模块已经通过了测试。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6163945" y="-2540"/>
            <a:ext cx="602107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 b="1">
                <a:solidFill>
                  <a:srgbClr val="FF0000"/>
                </a:solidFill>
                <a:sym typeface="+mn-ea"/>
              </a:rPr>
              <a:t>在执行 go test 之前需要通过 dep 工具获取依赖库,确保依赖库在 test 目录中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。</a:t>
            </a:r>
            <a:endParaRPr lang="zh-CN" altLang="en-US" sz="1400" b="1">
              <a:solidFill>
                <a:srgbClr val="FF0000"/>
              </a:solidFill>
            </a:endParaRPr>
          </a:p>
          <a:p>
            <a:pPr algn="l"/>
            <a:endParaRPr lang="zh-CN" altLang="en-US" sz="1400" b="1">
              <a:solidFill>
                <a:srgbClr val="FF0000"/>
              </a:solidFill>
            </a:endParaRPr>
          </a:p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"dep init" 命令将初始化自动化测试项目,同时在当前目录创建 Gopkg.lock 和 Gopkg.toml 文件 以及 vendor 目录。</a:t>
            </a:r>
            <a:endParaRPr lang="zh-CN" altLang="en-US" sz="1400" b="1">
              <a:solidFill>
                <a:srgbClr val="FF0000"/>
              </a:solidFill>
            </a:endParaRPr>
          </a:p>
          <a:p>
            <a:pPr algn="l"/>
            <a:endParaRPr lang="zh-CN" altLang="en-US" sz="1400" b="1">
              <a:solidFill>
                <a:srgbClr val="FF0000"/>
              </a:solidFill>
            </a:endParaRPr>
          </a:p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"dep ensure" 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命令</a:t>
            </a:r>
            <a:r>
              <a:rPr lang="zh-CN" altLang="en-US" sz="1400" b="1">
                <a:solidFill>
                  <a:srgbClr val="FF0000"/>
                </a:solidFill>
              </a:rPr>
              <a:t>获取 go 依赖库。</a:t>
            </a:r>
            <a:endParaRPr lang="zh-CN" altLang="en-US" sz="1400" b="1">
              <a:solidFill>
                <a:srgbClr val="FF0000"/>
              </a:solidFill>
            </a:endParaRPr>
          </a:p>
          <a:p>
            <a:pPr algn="l"/>
            <a:endParaRPr lang="zh-CN" altLang="en-US" sz="1400" b="1">
              <a:solidFill>
                <a:srgbClr val="FF0000"/>
              </a:solidFill>
            </a:endParaRPr>
          </a:p>
          <a:p>
            <a:pPr algn="l"/>
            <a:r>
              <a:rPr lang="zh-CN" altLang="en-US" sz="1400" b="1">
                <a:solidFill>
                  <a:srgbClr val="FF0000"/>
                </a:solidFill>
              </a:rPr>
              <a:t>"go test -v -timeout 30m" </a:t>
            </a:r>
            <a:r>
              <a:rPr lang="zh-CN" altLang="en-US" sz="1400" b="1">
                <a:solidFill>
                  <a:srgbClr val="FF0000"/>
                </a:solidFill>
                <a:sym typeface="+mn-ea"/>
              </a:rPr>
              <a:t>命令</a:t>
            </a:r>
            <a:r>
              <a:rPr lang="zh-CN" altLang="en-US" sz="1400" b="1">
                <a:solidFill>
                  <a:srgbClr val="FF0000"/>
                </a:solidFill>
              </a:rPr>
              <a:t>执行自动化测试 , -v 表示冗余输出(会详细显示所有测试函数运行细节),超时时间默认值为 10 分钟, 设置为 30 分钟以避免因时间不够而被迫中断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7425" y="3914775"/>
            <a:ext cx="103651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000">
                <a:solidFill>
                  <a:srgbClr val="FF0000"/>
                </a:solidFill>
              </a:rPr>
              <a:t>在使用 terratest 之前需要确保所用操作系统包含 go 和 Dep(Dep是Goland的依赖包管理工具)</a:t>
            </a:r>
            <a:r>
              <a:rPr lang="en-US" altLang="zh-CN" sz="2000">
                <a:solidFill>
                  <a:srgbClr val="FF0000"/>
                </a:solidFill>
              </a:rPr>
              <a:t>:</a:t>
            </a:r>
            <a:endParaRPr lang="zh-CN" altLang="en-US" sz="2000">
              <a:solidFill>
                <a:srgbClr val="FF0000"/>
              </a:solidFill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</a:rPr>
              <a:t>      DEP(已过时)：https://github.com/golang/dep  </a:t>
            </a:r>
            <a:endParaRPr lang="zh-CN" altLang="en-US" sz="2000">
              <a:solidFill>
                <a:srgbClr val="FF0000"/>
              </a:solidFill>
            </a:endParaRPr>
          </a:p>
          <a:p>
            <a:pPr algn="l"/>
            <a:r>
              <a:rPr lang="zh-CN" altLang="en-US" sz="2000">
                <a:solidFill>
                  <a:srgbClr val="FF0000"/>
                </a:solidFill>
              </a:rPr>
              <a:t>      mod(代替DEP)：https://golang.org/ref/mod</a:t>
            </a:r>
            <a:endParaRPr lang="zh-CN" altLang="en-US" sz="2000"/>
          </a:p>
          <a:p>
            <a:pPr algn="l"/>
            <a:endParaRPr lang="zh-CN" altLang="en-US" sz="2000"/>
          </a:p>
          <a:p>
            <a:pPr algn="l"/>
            <a:r>
              <a:rPr lang="zh-CN" altLang="en-US" sz="2000">
                <a:solidFill>
                  <a:srgbClr val="7030A0"/>
                </a:solidFill>
              </a:rPr>
              <a:t>测试原理就是利用 go 的内置库 testing 来编写 GO 的自动化测试用例, 因此只需执行"go test"就可以直接运行测试套件</a:t>
            </a:r>
            <a:endParaRPr lang="zh-CN" altLang="en-US" sz="20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381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6350"/>
            <a:ext cx="10058400" cy="565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620" y="-635"/>
            <a:ext cx="10058400" cy="56553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48915" y="4149090"/>
            <a:ext cx="6956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由于在此直接对 terraform 参数进行赋值,所以不再需要输入变量定义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63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2540"/>
            <a:ext cx="10058400" cy="565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3810" y="1284605"/>
            <a:ext cx="7103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  </a:t>
            </a:r>
            <a:r>
              <a:rPr lang="zh-CN" altLang="en-US">
                <a:solidFill>
                  <a:srgbClr val="FF0000"/>
                </a:solidFill>
              </a:rPr>
              <a:t>测试文件的</a:t>
            </a:r>
            <a:r>
              <a:rPr lang="en-US" altLang="zh-CN">
                <a:solidFill>
                  <a:srgbClr val="FF0000"/>
                </a:solidFill>
              </a:rPr>
              <a:t>文件名必须以_test.go结尾</a:t>
            </a:r>
            <a:r>
              <a:rPr lang="zh-CN" altLang="en-US">
                <a:solidFill>
                  <a:srgbClr val="FF0000"/>
                </a:solidFill>
              </a:rPr>
              <a:t>, 这是 GO 测试套件的惯用约定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-3810"/>
            <a:ext cx="10058400" cy="56591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36570" y="1823720"/>
            <a:ext cx="37655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</a:rPr>
              <a:t>// </a:t>
            </a:r>
            <a:r>
              <a:rPr lang="zh-CN" altLang="en-US" sz="1200">
                <a:solidFill>
                  <a:srgbClr val="FF0000"/>
                </a:solidFill>
              </a:rPr>
              <a:t>测试</a:t>
            </a:r>
            <a:r>
              <a:rPr lang="zh-CN" altLang="en-US" sz="1200">
                <a:solidFill>
                  <a:srgbClr val="FF0000"/>
                </a:solidFill>
              </a:rPr>
              <a:t>函数必须以 Test 开头,这同样是 testing 库的约定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演示</Application>
  <PresentationFormat>宽屏</PresentationFormat>
  <Paragraphs>28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32</cp:revision>
  <dcterms:created xsi:type="dcterms:W3CDTF">2022-04-28T09:13:00Z</dcterms:created>
  <dcterms:modified xsi:type="dcterms:W3CDTF">2022-04-28T09:53:23Z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