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44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928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4445" y="5923915"/>
            <a:ext cx="85769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FF0000"/>
                </a:solidFill>
              </a:rPr>
              <a:t>输出结果可以发现 terraform 成功创建了 dev 和 test 两台实例。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3925" y="4308475"/>
            <a:ext cx="9622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terraform 的每个资源块除了它所支持的特定参数外, 也有一种被称为 Meta-Argument 元参数的参数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所谓元参数是指这种参数能够应用到任意的资源块中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从而最终达到更改资源原有行为的目的, 事实上 provisioner 和 connection 就是元参数, 本节使用 count 和 for_each 这两个元参数实现循环效果。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5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19475" y="4162425"/>
            <a:ext cx="6616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默认情况下, terraform 的资源块只允许创建一个基础设施资源对象, 通过使用 count 元参数能够让 terraform 一次性创建多个基础设施资源对象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对于创建服务器集群的应用场景, 在count 原参数的帮助下就方便很多。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825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5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97225" y="3895725"/>
            <a:ext cx="637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在 terraform 的 HCL 配置语言中, 另外一个能够实现循环效果的元参数是 for_each, 与 count 不同的是, for_each 元参数只支持 map 和 set 这两种类型。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9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78835" y="3183255"/>
            <a:ext cx="79502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在此将 each.key 作为 ec2 实例的后缀,each 还有个对象是 each.value , 不过在使用集合的情况下和 each.key 效果一样。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1610" y="1708785"/>
            <a:ext cx="89376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 b="1">
                <a:solidFill>
                  <a:srgbClr val="FF0000"/>
                </a:solidFill>
              </a:rPr>
              <a:t>因为 terraform 的 HCL 配置语言并没有字面量的集合表示法, 所以利用 toset 函数将列表转换为集合类型, for_each 元参数一旦被设置,便能使用它的 each 对象</a:t>
            </a:r>
            <a:r>
              <a:rPr lang="zh-CN" altLang="en-US" sz="1000" b="1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WPS 演示</Application>
  <PresentationFormat>宽屏</PresentationFormat>
  <Paragraphs>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30</cp:revision>
  <dcterms:created xsi:type="dcterms:W3CDTF">2022-04-28T12:10:36Z</dcterms:created>
  <dcterms:modified xsi:type="dcterms:W3CDTF">2022-04-28T12:27:19Z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