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1016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6350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635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-6985"/>
            <a:ext cx="10058400" cy="57804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6350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6350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5080"/>
            <a:ext cx="10058400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6350"/>
            <a:ext cx="1005840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1016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016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1016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1016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635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1016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-6350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7060"/>
            <a:ext cx="10058400" cy="5644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6350"/>
            <a:ext cx="10058400" cy="5659120"/>
          </a:xfrm>
          <a:prstGeom prst="rect">
            <a:avLst/>
          </a:prstGeom>
        </p:spPr>
      </p:pic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0"/>
            <a:ext cx="1218882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Aaron J WU</cp:lastModifiedBy>
  <cp:revision>24</cp:revision>
  <dcterms:created xsi:type="dcterms:W3CDTF">2022-04-28T07:23:00Z</dcterms:created>
  <dcterms:modified xsi:type="dcterms:W3CDTF">2025-06-17T08:25:32Z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F6D91CF391344391BB086A8D7265F978_12</vt:lpwstr>
  </property>
</Properties>
</file>