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290177" y="2926080"/>
            <a:ext cx="5611644" cy="100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4000">
                <a:latin typeface="Roboto"/>
                <a:ea typeface="Roboto"/>
                <a:cs typeface="Roboto"/>
                <a:sym typeface="Roboto"/>
              </a:rPr>
              <a:t>METODOLOGIAS ÁGEIS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056356" y="5749158"/>
            <a:ext cx="2079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Santos Rohod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PRINCIPIOS DO MANIFESTO ÁGIL 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-Construa projetos em torno de indivíduos motivados. Dê a eles o ambiente e o suporte necessário e confie neles para fazer o trabalho.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-Confiar = Ter menos custos/atividades de monitoramento de progresso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-Dar mais autonomia a equipe de projeto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 Software funcionando é a medida primária de progresso.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-Gastar o mínimo necessário de tempo reportando o progresso, Por meio de uma medida que não seja as partes do software em funcionamento.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PRINCIPIOS DO MANIFESTO ÁGIL 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-Os processos ágeis promovem desenvolvimento sustentável. Os patrocinadores, desenvolvedores e usuários devem ser capazes de manter um ritmo constante indefinidamente.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-Maior produtividade e melhor qualidade de vida.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-Fluxo contínuo.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-O método mais eficiente e eficaz de transmitir informações para e entre uma equipe de desenvolvimento é através de conversa face a face. Menos formalidade/documentação demanda mais interação, discussões. 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VANTAGENS DA METODOLOGIA ÁGIL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-Entrega frequente/contínua de trabalho e valor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-Forte senso de posse/pertencimento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-Fácil produzir um MVP (Minimum Viable Product) o MVP é o escopo mínimo não dispensável.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-Todo dia é dia de especificação de requisitos (melhoria contínua)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5981700" y="-1"/>
            <a:ext cx="217487" cy="6991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942" y="541215"/>
            <a:ext cx="5753425" cy="577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O QUE É UM PROJETO?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5520559" cy="4753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	PMBOK (2017): Projeto é o Um empreendimento temporário feito para criar um produto, serviço ou resultado únicos.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Gerenciar projetos é o Administrar os conflitos da tríade: escopo, tempo e custo.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24559" r="24558" t="0"/>
          <a:stretch/>
        </p:blipFill>
        <p:spPr>
          <a:xfrm>
            <a:off x="6957849" y="0"/>
            <a:ext cx="5234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CONCEITO DE AGILIDADE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068404" y="1825625"/>
            <a:ext cx="10068025" cy="3962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• Sinônimo 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 Flexibilidade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Celeridade e baixo custo de mudanças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✓Proatividade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A equipe identifica problemas e corrige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 Rapidez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Entrega contínua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Cupcake 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O QUE É O MANIFESTO ÁGIL?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058635" y="1815856"/>
            <a:ext cx="10068025" cy="450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>
                <a:solidFill>
                  <a:schemeClr val="accent2"/>
                </a:solidFill>
              </a:rPr>
              <a:t>-QUANDO PUBLICADO?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/>
              <a:t>2001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>
                <a:solidFill>
                  <a:schemeClr val="accent2"/>
                </a:solidFill>
              </a:rPr>
              <a:t>-POR QUEM?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/>
              <a:t>17 pessoas influentes na indústria de 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>
                <a:solidFill>
                  <a:schemeClr val="accent2"/>
                </a:solidFill>
              </a:rPr>
              <a:t>-ONDE?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/>
              <a:t>Se reuniram num resort de Ski em Utah/EUA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>
                <a:solidFill>
                  <a:schemeClr val="accent2"/>
                </a:solidFill>
              </a:rPr>
              <a:t>-POR QUE?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pt-BR"/>
              <a:t>Encontrar as bases comuns para propor alternativas aos processos de desenvolvimento de software pesados e orientados a documentação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VALORES DO MANIFESTO ÁGIL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chemeClr val="accent2"/>
                </a:solidFill>
              </a:rPr>
              <a:t>-</a:t>
            </a:r>
            <a:r>
              <a:rPr lang="pt-BR">
                <a:solidFill>
                  <a:schemeClr val="accent2"/>
                </a:solidFill>
              </a:rPr>
              <a:t>Indivíduos e interações </a:t>
            </a:r>
            <a:r>
              <a:rPr b="1" lang="pt-BR">
                <a:solidFill>
                  <a:schemeClr val="accent2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Mais do que processos e ferramentas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chemeClr val="accent2"/>
                </a:solidFill>
              </a:rPr>
              <a:t>-</a:t>
            </a:r>
            <a:r>
              <a:rPr lang="pt-BR">
                <a:solidFill>
                  <a:schemeClr val="accent2"/>
                </a:solidFill>
              </a:rPr>
              <a:t>Software em funcionamento mais </a:t>
            </a:r>
            <a:r>
              <a:rPr b="1" lang="pt-BR">
                <a:solidFill>
                  <a:schemeClr val="accent2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do que documentação abrangente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chemeClr val="accent2"/>
                </a:solidFill>
              </a:rPr>
              <a:t>-</a:t>
            </a:r>
            <a:r>
              <a:rPr lang="pt-BR">
                <a:solidFill>
                  <a:schemeClr val="accent2"/>
                </a:solidFill>
              </a:rPr>
              <a:t>Colaboração com o cliente</a:t>
            </a:r>
            <a:r>
              <a:rPr b="1" lang="pt-BR">
                <a:solidFill>
                  <a:schemeClr val="accent2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Mais do que negociação de contratos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chemeClr val="accent2"/>
                </a:solidFill>
              </a:rPr>
              <a:t>-</a:t>
            </a:r>
            <a:r>
              <a:rPr lang="pt-BR">
                <a:solidFill>
                  <a:schemeClr val="accent2"/>
                </a:solidFill>
              </a:rPr>
              <a:t>Responder a mudanças</a:t>
            </a:r>
            <a:r>
              <a:rPr b="1" lang="pt-BR">
                <a:solidFill>
                  <a:schemeClr val="accent2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Mais do que seguir um plano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PRINCIPIOS DO MANIFESTO ÁGIL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-Nossa maior prioridade é satisfazer o cliente através da entrega contínua e adiantada. Entregar rápido pequenas partes do escopo total; e o Não fazer iterações longas com escopo (e risco) grande.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-Mudanças nos requisitos são bem-vindas, mesmo tardiamente no desenvolvimento. O cliente descobre o que precisa durante o desenvolvimento do projeto (iterativamente). Processos ágeis viabilizam vantagem nas mudanças visando vantagem competitiva para o cliente.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PEQUENOS LOTES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Minimiza-se o risco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Aumenta-se o foco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Prioriza-se itens mais importantes o Entrega adiantada deles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Valida-se atividades e processos no final da cadeia de valor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Aplica-se a melhoria contínua (PDCA)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 Evita-se valorizar um custo afundado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</a:pPr>
            <a:r>
              <a:rPr b="1" lang="pt-BR" sz="4000">
                <a:solidFill>
                  <a:schemeClr val="accent2"/>
                </a:solidFill>
              </a:rPr>
              <a:t>PRINCIPIOS DO MANIFESTO ÁGIL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-Entregar frequentemente software funcionando, de poucas semanas a poucos meses, com preferência à menor escala de tempo.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-Fazer iterações pequenas, abordar primeiro itens de maior valor ou de melhor custo benefício.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-Pessoas de negócio e desenvolvedores devem trabalhar diariamente em conjunto por todo o projeto.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-Menos formalidade/documentação demanda mais interação com os especialista de negócio, pois o aprendizado é contínuo.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