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5" r:id="rId8"/>
    <p:sldId id="271" r:id="rId9"/>
    <p:sldId id="266" r:id="rId10"/>
    <p:sldId id="267" r:id="rId11"/>
    <p:sldId id="268" r:id="rId12"/>
    <p:sldId id="269" r:id="rId13"/>
    <p:sldId id="270" r:id="rId14"/>
    <p:sldId id="264" r:id="rId15"/>
    <p:sldId id="272" r:id="rId16"/>
    <p:sldId id="261" r:id="rId17"/>
    <p:sldId id="274" r:id="rId18"/>
    <p:sldId id="273" r:id="rId19"/>
    <p:sldId id="262" r:id="rId20"/>
    <p:sldId id="284" r:id="rId21"/>
    <p:sldId id="286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1" r:id="rId30"/>
    <p:sldId id="287" r:id="rId31"/>
    <p:sldId id="288" r:id="rId32"/>
    <p:sldId id="291" r:id="rId33"/>
    <p:sldId id="289" r:id="rId34"/>
    <p:sldId id="292" r:id="rId35"/>
    <p:sldId id="290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FF79-1B0C-4D9B-A391-5A33F5889E7B}" type="datetimeFigureOut">
              <a:rPr lang="fr-FR" smtClean="0"/>
              <a:pPr/>
              <a:t>24/06/2020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6BD9-8CDC-4B93-8A8B-D98C9F5A37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85861"/>
            <a:ext cx="9144000" cy="23145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e-commerce</a:t>
            </a:r>
            <a:br>
              <a:rPr lang="fr-FR" dirty="0" smtClean="0"/>
            </a:br>
            <a:r>
              <a:rPr lang="fr-FR" dirty="0" smtClean="0"/>
              <a:t>vente de bière</a:t>
            </a:r>
            <a:br>
              <a:rPr lang="fr-FR" dirty="0" smtClean="0"/>
            </a:br>
            <a:r>
              <a:rPr lang="fr-FR" dirty="0" smtClean="0"/>
              <a:t>« La Cervoise de Dédé » </a:t>
            </a:r>
            <a:br>
              <a:rPr lang="fr-FR" dirty="0" smtClean="0"/>
            </a:br>
            <a:r>
              <a:rPr lang="fr-FR" dirty="0" smtClean="0"/>
              <a:t>(nom de projet pas encore validé)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Lauralee</a:t>
            </a:r>
            <a:r>
              <a:rPr lang="fr-FR" dirty="0" smtClean="0"/>
              <a:t> , Daria, David, Stéphane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5572132" y="1857364"/>
            <a:ext cx="2857520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Formulaire :</a:t>
            </a:r>
          </a:p>
          <a:p>
            <a:endParaRPr lang="fr-FR" dirty="0" smtClean="0"/>
          </a:p>
          <a:p>
            <a:r>
              <a:rPr lang="fr-FR" dirty="0" smtClean="0"/>
              <a:t>Option de réception de colis</a:t>
            </a:r>
          </a:p>
          <a:p>
            <a:r>
              <a:rPr lang="fr-FR" dirty="0" smtClean="0"/>
              <a:t>-livraison</a:t>
            </a:r>
          </a:p>
          <a:p>
            <a:r>
              <a:rPr lang="fr-FR" dirty="0" smtClean="0"/>
              <a:t>-point  relais</a:t>
            </a:r>
            <a:endParaRPr lang="fr-FR" dirty="0"/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500298" y="1500174"/>
            <a:ext cx="1357322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Verifier</a:t>
            </a:r>
            <a:r>
              <a:rPr lang="fr-FR" dirty="0" smtClean="0">
                <a:solidFill>
                  <a:schemeClr val="tx1"/>
                </a:solidFill>
              </a:rPr>
              <a:t>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5720" y="2357430"/>
            <a:ext cx="4643470" cy="292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Rappel de vos coordonnées</a:t>
            </a:r>
          </a:p>
          <a:p>
            <a:r>
              <a:rPr lang="fr-FR" dirty="0" smtClean="0"/>
              <a:t>-Nom                                  -Prénom</a:t>
            </a:r>
          </a:p>
          <a:p>
            <a:r>
              <a:rPr lang="fr-FR" dirty="0" smtClean="0"/>
              <a:t>-adresse</a:t>
            </a:r>
          </a:p>
          <a:p>
            <a:r>
              <a:rPr lang="fr-FR" dirty="0" smtClean="0"/>
              <a:t>-code postale                   -ville</a:t>
            </a:r>
          </a:p>
          <a:p>
            <a:r>
              <a:rPr lang="fr-FR" dirty="0" smtClean="0"/>
              <a:t>-Numéro de tel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71802" y="4714884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Modifier vos coordonnées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285852" y="1857364"/>
            <a:ext cx="6143668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Formulaire :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stripe</a:t>
            </a:r>
            <a:endParaRPr lang="fr-FR" dirty="0" smtClean="0"/>
          </a:p>
          <a:p>
            <a:r>
              <a:rPr lang="fr-FR" dirty="0" smtClean="0"/>
              <a:t>-cb</a:t>
            </a:r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500298" y="1500174"/>
            <a:ext cx="1357322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Verifier</a:t>
            </a:r>
            <a:r>
              <a:rPr lang="fr-FR" dirty="0" smtClean="0">
                <a:solidFill>
                  <a:schemeClr val="tx1"/>
                </a:solidFill>
              </a:rPr>
              <a:t>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57158" y="1857364"/>
            <a:ext cx="3643338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Liste article</a:t>
            </a:r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500298" y="1500174"/>
            <a:ext cx="1357322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Vérifier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596" y="3857628"/>
            <a:ext cx="364333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Vos coordonnées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72066" y="3000372"/>
            <a:ext cx="364333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Moyen de paiement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14942" y="4357694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Montant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86644" y="4286256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Validez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7158" y="4643446"/>
            <a:ext cx="364333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Mode de livraison : X euros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571736" y="255960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modifier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2724136" y="39883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modifier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071802" y="477418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modifier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7358082" y="314324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2714612" y="2643182"/>
            <a:ext cx="4286280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livraison</a:t>
            </a:r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500298" y="1500174"/>
            <a:ext cx="1357322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Verifier</a:t>
            </a:r>
            <a:r>
              <a:rPr lang="fr-FR" dirty="0" smtClean="0">
                <a:solidFill>
                  <a:schemeClr val="tx1"/>
                </a:solidFill>
              </a:rPr>
              <a:t>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786050" y="271462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coordonnées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572132" y="4857760"/>
            <a:ext cx="1004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Montant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4929190" y="4202676"/>
            <a:ext cx="187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Prix de la livraison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929058" y="371475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article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5050222" y="2714620"/>
            <a:ext cx="187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Payé par cb/</a:t>
            </a:r>
            <a:r>
              <a:rPr lang="fr-FR" dirty="0" err="1" smtClean="0"/>
              <a:t>stripe</a:t>
            </a:r>
            <a:endParaRPr lang="fr-FR" dirty="0" smtClean="0"/>
          </a:p>
        </p:txBody>
      </p:sp>
      <p:sp>
        <p:nvSpPr>
          <p:cNvPr id="37" name="ZoneTexte 36"/>
          <p:cNvSpPr txBox="1"/>
          <p:nvPr/>
        </p:nvSpPr>
        <p:spPr>
          <a:xfrm>
            <a:off x="2786050" y="307181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N° de commande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4929190" y="307181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commande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 de l’utilisateur en </a:t>
            </a:r>
            <a:r>
              <a:rPr lang="fr-FR" dirty="0" err="1" smtClean="0"/>
              <a:t>bdd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</a:p>
          <a:p>
            <a:r>
              <a:rPr lang="fr-FR" dirty="0" smtClean="0"/>
              <a:t>Bonjour </a:t>
            </a:r>
            <a:r>
              <a:rPr lang="fr-FR" dirty="0" err="1" smtClean="0"/>
              <a:t>Réné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428596" y="1857364"/>
            <a:ext cx="6143668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Inscription</a:t>
            </a:r>
          </a:p>
          <a:p>
            <a:r>
              <a:rPr lang="fr-FR" dirty="0" err="1" smtClean="0"/>
              <a:t>ul</a:t>
            </a:r>
            <a:endParaRPr lang="fr-FR" dirty="0" smtClean="0"/>
          </a:p>
          <a:p>
            <a:r>
              <a:rPr lang="fr-FR" dirty="0" smtClean="0"/>
              <a:t>-Nom                                  -Prénom</a:t>
            </a:r>
          </a:p>
          <a:p>
            <a:r>
              <a:rPr lang="fr-FR" dirty="0" smtClean="0"/>
              <a:t>-email</a:t>
            </a:r>
          </a:p>
          <a:p>
            <a:r>
              <a:rPr lang="fr-FR" dirty="0" smtClean="0"/>
              <a:t>-adresse</a:t>
            </a:r>
          </a:p>
          <a:p>
            <a:r>
              <a:rPr lang="fr-FR" dirty="0" smtClean="0"/>
              <a:t>-code postale                   -ville</a:t>
            </a:r>
          </a:p>
          <a:p>
            <a:r>
              <a:rPr lang="fr-FR" dirty="0" smtClean="0"/>
              <a:t>-Numéro de téléphone</a:t>
            </a:r>
          </a:p>
          <a:p>
            <a:r>
              <a:rPr lang="fr-FR" dirty="0" smtClean="0"/>
              <a:t>-mot de passe</a:t>
            </a:r>
          </a:p>
          <a:p>
            <a:r>
              <a:rPr lang="fr-FR" dirty="0" smtClean="0"/>
              <a:t>-confirmer mot de passe</a:t>
            </a:r>
          </a:p>
          <a:p>
            <a:endParaRPr lang="fr-FR" dirty="0"/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285984" y="1500174"/>
            <a:ext cx="1571636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Verifier</a:t>
            </a:r>
            <a:r>
              <a:rPr lang="fr-FR" dirty="0" smtClean="0">
                <a:solidFill>
                  <a:schemeClr val="tx1"/>
                </a:solidFill>
              </a:rPr>
              <a:t>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86182" y="478632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Modifier vos coordonnées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l’utilisateur veut modifier ses coordonnées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428596" y="1857364"/>
            <a:ext cx="6143668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Inscription</a:t>
            </a:r>
          </a:p>
          <a:p>
            <a:r>
              <a:rPr lang="fr-FR" dirty="0" smtClean="0"/>
              <a:t>Formulaire :</a:t>
            </a:r>
          </a:p>
          <a:p>
            <a:r>
              <a:rPr lang="fr-FR" dirty="0" smtClean="0"/>
              <a:t>-Nom                                  -Prénom</a:t>
            </a:r>
          </a:p>
          <a:p>
            <a:r>
              <a:rPr lang="fr-FR" dirty="0" smtClean="0"/>
              <a:t>-email</a:t>
            </a:r>
          </a:p>
          <a:p>
            <a:r>
              <a:rPr lang="fr-FR" dirty="0" smtClean="0"/>
              <a:t>-adresse</a:t>
            </a:r>
          </a:p>
          <a:p>
            <a:r>
              <a:rPr lang="fr-FR" dirty="0" smtClean="0"/>
              <a:t>-code postale                   -ville</a:t>
            </a:r>
          </a:p>
          <a:p>
            <a:r>
              <a:rPr lang="fr-FR" dirty="0" smtClean="0"/>
              <a:t>-Numéro de téléphone</a:t>
            </a:r>
          </a:p>
          <a:p>
            <a:r>
              <a:rPr lang="fr-FR" dirty="0" smtClean="0"/>
              <a:t>-mot de passe</a:t>
            </a:r>
          </a:p>
          <a:p>
            <a:r>
              <a:rPr lang="fr-FR" dirty="0" smtClean="0"/>
              <a:t>-confirmer mot de passe</a:t>
            </a:r>
          </a:p>
          <a:p>
            <a:endParaRPr lang="fr-FR" dirty="0"/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285984" y="1500174"/>
            <a:ext cx="1571636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Verifier</a:t>
            </a:r>
            <a:r>
              <a:rPr lang="fr-FR" dirty="0" smtClean="0">
                <a:solidFill>
                  <a:schemeClr val="tx1"/>
                </a:solidFill>
              </a:rPr>
              <a:t>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86182" y="478632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vos coordonnées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Algo</a:t>
            </a:r>
            <a:r>
              <a:rPr lang="fr-FR" dirty="0" smtClean="0"/>
              <a:t> connexion / inscription</a:t>
            </a:r>
            <a:endParaRPr lang="fr-FR" dirty="0"/>
          </a:p>
        </p:txBody>
      </p:sp>
      <p:sp>
        <p:nvSpPr>
          <p:cNvPr id="4" name="Organigramme : Décision 3"/>
          <p:cNvSpPr/>
          <p:nvPr/>
        </p:nvSpPr>
        <p:spPr>
          <a:xfrm>
            <a:off x="3357554" y="1500174"/>
            <a:ext cx="2271722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Est il dans la </a:t>
            </a:r>
            <a:r>
              <a:rPr lang="fr-FR" dirty="0" err="1" smtClean="0"/>
              <a:t>bdd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28662" y="1571612"/>
            <a:ext cx="1714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d’inscription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algo</a:t>
            </a:r>
            <a:r>
              <a:rPr lang="fr-FR" dirty="0" smtClean="0"/>
              <a:t> à </a:t>
            </a:r>
            <a:r>
              <a:rPr lang="fr-FR" dirty="0" err="1" smtClean="0"/>
              <a:t>definir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2786050" y="714356"/>
            <a:ext cx="342902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Debut</a:t>
            </a:r>
            <a:r>
              <a:rPr lang="fr-FR" dirty="0" smtClean="0"/>
              <a:t> : Utilisateur valide son panier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286116" y="6143644"/>
            <a:ext cx="214314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Fin : </a:t>
            </a:r>
            <a:r>
              <a:rPr lang="fr-FR" dirty="0" err="1" smtClean="0"/>
              <a:t>recapitulatif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7" idx="4"/>
            <a:endCxn id="4" idx="0"/>
          </p:cNvCxnSpPr>
          <p:nvPr/>
        </p:nvCxnSpPr>
        <p:spPr>
          <a:xfrm rot="5400000">
            <a:off x="4354113" y="1353725"/>
            <a:ext cx="285752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1"/>
          </p:cNvCxnSpPr>
          <p:nvPr/>
        </p:nvCxnSpPr>
        <p:spPr>
          <a:xfrm rot="10800000">
            <a:off x="2714612" y="200024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25" idx="1"/>
          </p:cNvCxnSpPr>
          <p:nvPr/>
        </p:nvCxnSpPr>
        <p:spPr>
          <a:xfrm>
            <a:off x="1214414" y="2285992"/>
            <a:ext cx="250033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14744" y="3286124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 de livraison</a:t>
            </a:r>
            <a:endParaRPr lang="fr-FR" dirty="0"/>
          </a:p>
        </p:txBody>
      </p:sp>
      <p:cxnSp>
        <p:nvCxnSpPr>
          <p:cNvPr id="36" name="Connecteur droit avec flèche 35"/>
          <p:cNvCxnSpPr>
            <a:stCxn id="17" idx="2"/>
            <a:endCxn id="37" idx="0"/>
          </p:cNvCxnSpPr>
          <p:nvPr/>
        </p:nvCxnSpPr>
        <p:spPr>
          <a:xfrm rot="5400000">
            <a:off x="4357686" y="385762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43306" y="4000504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 de paiement</a:t>
            </a:r>
            <a:endParaRPr lang="fr-FR" dirty="0"/>
          </a:p>
        </p:txBody>
      </p:sp>
      <p:cxnSp>
        <p:nvCxnSpPr>
          <p:cNvPr id="38" name="Connecteur droit avec flèche 37"/>
          <p:cNvCxnSpPr>
            <a:stCxn id="37" idx="2"/>
            <a:endCxn id="42" idx="0"/>
          </p:cNvCxnSpPr>
          <p:nvPr/>
        </p:nvCxnSpPr>
        <p:spPr>
          <a:xfrm rot="5400000">
            <a:off x="3964777" y="496491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643306" y="5429264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Validez commande</a:t>
            </a:r>
            <a:endParaRPr lang="fr-FR" dirty="0"/>
          </a:p>
        </p:txBody>
      </p:sp>
      <p:cxnSp>
        <p:nvCxnSpPr>
          <p:cNvPr id="43" name="Connecteur droit avec flèche 42"/>
          <p:cNvCxnSpPr>
            <a:stCxn id="42" idx="2"/>
            <a:endCxn id="8" idx="0"/>
          </p:cNvCxnSpPr>
          <p:nvPr/>
        </p:nvCxnSpPr>
        <p:spPr>
          <a:xfrm rot="5400000">
            <a:off x="4286248" y="600076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Décision 47"/>
          <p:cNvSpPr/>
          <p:nvPr/>
        </p:nvSpPr>
        <p:spPr>
          <a:xfrm>
            <a:off x="3286116" y="4643446"/>
            <a:ext cx="2271722" cy="6429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Modifier ?</a:t>
            </a:r>
            <a:endParaRPr lang="fr-FR" dirty="0"/>
          </a:p>
        </p:txBody>
      </p:sp>
      <p:cxnSp>
        <p:nvCxnSpPr>
          <p:cNvPr id="50" name="Connecteur droit avec flèche 49"/>
          <p:cNvCxnSpPr>
            <a:stCxn id="48" idx="1"/>
            <a:endCxn id="37" idx="1"/>
          </p:cNvCxnSpPr>
          <p:nvPr/>
        </p:nvCxnSpPr>
        <p:spPr>
          <a:xfrm rot="10800000" flipH="1">
            <a:off x="3286116" y="4250537"/>
            <a:ext cx="35719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8" idx="1"/>
            <a:endCxn id="17" idx="1"/>
          </p:cNvCxnSpPr>
          <p:nvPr/>
        </p:nvCxnSpPr>
        <p:spPr>
          <a:xfrm rot="10800000" flipH="1">
            <a:off x="3286116" y="3536157"/>
            <a:ext cx="428628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48" idx="1"/>
            <a:endCxn id="5" idx="1"/>
          </p:cNvCxnSpPr>
          <p:nvPr/>
        </p:nvCxnSpPr>
        <p:spPr>
          <a:xfrm rot="10800000">
            <a:off x="928662" y="2028813"/>
            <a:ext cx="2357454" cy="293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3702" y="1643050"/>
            <a:ext cx="1714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de connexion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2928926" y="164305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5786446" y="164305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cxnSp>
        <p:nvCxnSpPr>
          <p:cNvPr id="62" name="Connecteur droit avec flèche 61"/>
          <p:cNvCxnSpPr>
            <a:stCxn id="4" idx="3"/>
            <a:endCxn id="58" idx="1"/>
          </p:cNvCxnSpPr>
          <p:nvPr/>
        </p:nvCxnSpPr>
        <p:spPr>
          <a:xfrm>
            <a:off x="5629276" y="2000240"/>
            <a:ext cx="1014426" cy="10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25" idx="3"/>
          </p:cNvCxnSpPr>
          <p:nvPr/>
        </p:nvCxnSpPr>
        <p:spPr>
          <a:xfrm rot="10800000" flipV="1">
            <a:off x="5286380" y="2285992"/>
            <a:ext cx="271464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14744" y="2571744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Rappel coordonnées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5" idx="2"/>
            <a:endCxn id="17" idx="0"/>
          </p:cNvCxnSpPr>
          <p:nvPr/>
        </p:nvCxnSpPr>
        <p:spPr>
          <a:xfrm rot="5400000">
            <a:off x="4429124" y="321468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3108" y="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Espace client : page d’accueil-Vos achats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28596" y="1857364"/>
            <a:ext cx="2714644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dirty="0" smtClean="0"/>
              <a:t>Vos commandes/achats </a:t>
            </a:r>
          </a:p>
          <a:p>
            <a:r>
              <a:rPr lang="fr-FR" dirty="0" smtClean="0"/>
              <a:t>-Vos coordonnées</a:t>
            </a:r>
          </a:p>
          <a:p>
            <a:pPr>
              <a:buFontTx/>
              <a:buChar char="-"/>
            </a:pPr>
            <a:r>
              <a:rPr lang="fr-FR" dirty="0" smtClean="0"/>
              <a:t>(Vos moyens de paiement)</a:t>
            </a:r>
          </a:p>
          <a:p>
            <a:pPr>
              <a:buFontTx/>
              <a:buChar char="-"/>
            </a:pPr>
            <a:r>
              <a:rPr lang="fr-FR" dirty="0" smtClean="0"/>
              <a:t>Paramètres de compte/sécurité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286116" y="157161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Votre espace client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500430" y="2000240"/>
            <a:ext cx="485778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Commandes en cours (« pas de commandes en cours »)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500430" y="2928934"/>
            <a:ext cx="4857784" cy="221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Historique commandes</a:t>
            </a:r>
          </a:p>
          <a:p>
            <a:r>
              <a:rPr lang="fr-FR" dirty="0" smtClean="0"/>
              <a:t>-achat fait le tant		consulter cet achat</a:t>
            </a:r>
          </a:p>
          <a:p>
            <a:r>
              <a:rPr lang="fr-FR" dirty="0" smtClean="0"/>
              <a:t>-achat fait le tant		 consulter cet achat</a:t>
            </a:r>
          </a:p>
          <a:p>
            <a:r>
              <a:rPr lang="fr-FR" dirty="0" smtClean="0"/>
              <a:t>-achat fait le tant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500034" y="2500306"/>
            <a:ext cx="235745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785794"/>
            <a:ext cx="3429024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Visiteurs/consommateurs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857752" y="785794"/>
            <a:ext cx="364333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produits/stock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29190" y="2857496"/>
            <a:ext cx="364333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commande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2910" y="3214686"/>
            <a:ext cx="364333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catégorie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14678" y="5286388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ROLE_USER</a:t>
            </a:r>
          </a:p>
          <a:p>
            <a:r>
              <a:rPr lang="fr-FR" dirty="0" smtClean="0"/>
              <a:t>ROLE_ADMIN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000628" y="4857760"/>
            <a:ext cx="364333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</a:t>
            </a:r>
            <a:r>
              <a:rPr lang="fr-FR" dirty="0" err="1" smtClean="0"/>
              <a:t>users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3108" y="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Espace client : page d’accueil-Vos achats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14282" y="1857364"/>
            <a:ext cx="2643206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dirty="0" smtClean="0"/>
              <a:t>Vos commandes/achats </a:t>
            </a:r>
          </a:p>
          <a:p>
            <a:r>
              <a:rPr lang="fr-FR" dirty="0" smtClean="0"/>
              <a:t>-Vos coordonnées</a:t>
            </a:r>
          </a:p>
          <a:p>
            <a:pPr>
              <a:buFontTx/>
              <a:buChar char="-"/>
            </a:pPr>
            <a:r>
              <a:rPr lang="fr-FR" dirty="0" smtClean="0"/>
              <a:t>(Vos moyens de paiement)</a:t>
            </a:r>
          </a:p>
          <a:p>
            <a:pPr>
              <a:buFontTx/>
              <a:buChar char="-"/>
            </a:pPr>
            <a:r>
              <a:rPr lang="fr-FR" dirty="0" smtClean="0"/>
              <a:t>Paramètres de compte/sécurité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286116" y="157161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Achat (</a:t>
            </a:r>
            <a:r>
              <a:rPr lang="fr-FR" dirty="0" err="1" smtClean="0"/>
              <a:t>ref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000364" y="2143116"/>
            <a:ext cx="5500726" cy="300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3071802" y="2357430"/>
            <a:ext cx="642942" cy="50004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Image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43438" y="2500306"/>
            <a:ext cx="928694" cy="4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produit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572132" y="2500306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Prix unitaire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786182" y="2357430"/>
            <a:ext cx="78581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</a:t>
            </a:r>
            <a:r>
              <a:rPr lang="fr-FR" dirty="0" err="1" smtClean="0"/>
              <a:t>Ref</a:t>
            </a:r>
            <a:r>
              <a:rPr lang="fr-FR" dirty="0" smtClean="0"/>
              <a:t> article ?)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6500826" y="257174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montant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85720" y="2500306"/>
            <a:ext cx="235745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5357818" y="207167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un tableau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7572396" y="2571744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8429652" y="242886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Click : détail du produit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8358182" y="3000372"/>
            <a:ext cx="1357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Click : commenter </a:t>
            </a:r>
          </a:p>
          <a:p>
            <a:r>
              <a:rPr lang="fr-FR" dirty="0" smtClean="0"/>
              <a:t>le produit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3108" y="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Espace client : page d’accueil-Vos achats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14282" y="1857364"/>
            <a:ext cx="2643206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dirty="0" smtClean="0"/>
              <a:t>Vos commandes/achats </a:t>
            </a:r>
          </a:p>
          <a:p>
            <a:r>
              <a:rPr lang="fr-FR" dirty="0" smtClean="0"/>
              <a:t>-Vos coordonnées</a:t>
            </a:r>
          </a:p>
          <a:p>
            <a:pPr>
              <a:buFontTx/>
              <a:buChar char="-"/>
            </a:pPr>
            <a:r>
              <a:rPr lang="fr-FR" dirty="0" smtClean="0"/>
              <a:t>(Vos moyens de paiement)</a:t>
            </a:r>
          </a:p>
          <a:p>
            <a:pPr>
              <a:buFontTx/>
              <a:buChar char="-"/>
            </a:pPr>
            <a:r>
              <a:rPr lang="fr-FR" dirty="0" smtClean="0"/>
              <a:t>Paramètres de compte/sécurité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286116" y="1571612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Commentez l’article acheté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071802" y="2143116"/>
            <a:ext cx="5500726" cy="300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85720" y="2500306"/>
            <a:ext cx="235745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6357950" y="342900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Evoyer</a:t>
            </a:r>
            <a:endParaRPr lang="fr-FR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3500430" y="2643182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Ajoutez un commentaire sur l’article 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3428992" y="2928934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textarea</a:t>
            </a:r>
            <a:r>
              <a:rPr lang="fr-FR" dirty="0" smtClean="0"/>
              <a:t>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3108" y="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Espace client : page coordonnées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28596" y="1857364"/>
            <a:ext cx="2714644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dirty="0" smtClean="0"/>
              <a:t>Vos commandes/achats </a:t>
            </a:r>
          </a:p>
          <a:p>
            <a:r>
              <a:rPr lang="fr-FR" dirty="0" smtClean="0"/>
              <a:t>-Vos coordonnées</a:t>
            </a:r>
          </a:p>
          <a:p>
            <a:pPr>
              <a:buFontTx/>
              <a:buChar char="-"/>
            </a:pPr>
            <a:r>
              <a:rPr lang="fr-FR" dirty="0" smtClean="0"/>
              <a:t>(Vos moyens de paiement)</a:t>
            </a:r>
          </a:p>
          <a:p>
            <a:pPr>
              <a:buFontTx/>
              <a:buChar char="-"/>
            </a:pPr>
            <a:r>
              <a:rPr lang="fr-FR" dirty="0" smtClean="0"/>
              <a:t>Paramètres de compte/sécurité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286116" y="157161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Vos coordonnées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500430" y="2000240"/>
            <a:ext cx="4857784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-Nom	-Prénom</a:t>
            </a:r>
          </a:p>
          <a:p>
            <a:r>
              <a:rPr lang="fr-FR" dirty="0" smtClean="0"/>
              <a:t>-adresse</a:t>
            </a:r>
          </a:p>
          <a:p>
            <a:r>
              <a:rPr lang="fr-FR" dirty="0" smtClean="0"/>
              <a:t>-code postal	-Ville</a:t>
            </a:r>
          </a:p>
          <a:p>
            <a:r>
              <a:rPr lang="fr-FR" dirty="0" smtClean="0"/>
              <a:t>-n° tel</a:t>
            </a:r>
          </a:p>
          <a:p>
            <a:r>
              <a:rPr lang="fr-FR" dirty="0" smtClean="0"/>
              <a:t>-email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500694" y="4357694"/>
            <a:ext cx="279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vos coordonnées </a:t>
            </a:r>
          </a:p>
          <a:p>
            <a:r>
              <a:rPr lang="fr-FR" dirty="0" smtClean="0"/>
              <a:t>(renvoie vers un formulaire)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286512" y="2857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Connecté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3108" y="0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Espace client : page paramètres de compte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28596" y="1857364"/>
            <a:ext cx="2714644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dirty="0" smtClean="0"/>
              <a:t>Vos commandes/achats </a:t>
            </a:r>
          </a:p>
          <a:p>
            <a:r>
              <a:rPr lang="fr-FR" dirty="0" smtClean="0"/>
              <a:t>-Vos coordonnées</a:t>
            </a:r>
          </a:p>
          <a:p>
            <a:pPr>
              <a:buFontTx/>
              <a:buChar char="-"/>
            </a:pPr>
            <a:r>
              <a:rPr lang="fr-FR" dirty="0" smtClean="0"/>
              <a:t>(Vos moyens de paiement)</a:t>
            </a:r>
          </a:p>
          <a:p>
            <a:pPr>
              <a:buFontTx/>
              <a:buChar char="-"/>
            </a:pPr>
            <a:r>
              <a:rPr lang="fr-FR" dirty="0" smtClean="0"/>
              <a:t>Paramètres de compte/sécurité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286116" y="157161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Vos </a:t>
            </a:r>
            <a:r>
              <a:rPr lang="fr-FR" dirty="0" err="1" smtClean="0"/>
              <a:t>parametres</a:t>
            </a:r>
            <a:r>
              <a:rPr lang="fr-FR" dirty="0" smtClean="0"/>
              <a:t> de compte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500430" y="2000240"/>
            <a:ext cx="4857784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-email</a:t>
            </a:r>
          </a:p>
          <a:p>
            <a:r>
              <a:rPr lang="fr-FR" dirty="0" smtClean="0"/>
              <a:t>-mot de passe</a:t>
            </a:r>
          </a:p>
          <a:p>
            <a:r>
              <a:rPr lang="fr-FR" dirty="0" smtClean="0"/>
              <a:t>Invisible =confirmation mot de passe</a:t>
            </a:r>
          </a:p>
          <a:p>
            <a:endParaRPr lang="fr-FR" dirty="0" smtClean="0"/>
          </a:p>
        </p:txBody>
      </p:sp>
      <p:sp>
        <p:nvSpPr>
          <p:cNvPr id="24" name="ZoneTexte 23"/>
          <p:cNvSpPr txBox="1"/>
          <p:nvPr/>
        </p:nvSpPr>
        <p:spPr>
          <a:xfrm>
            <a:off x="6143636" y="2857496"/>
            <a:ext cx="211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votre email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429256" y="3214686"/>
            <a:ext cx="285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votre mot de passe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 office (page de connexion)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86116" y="264318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pseudo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86116" y="300037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Mot de passe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Back office (page d’accueil)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9058" y="1857364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produits</a:t>
            </a:r>
          </a:p>
          <a:p>
            <a:endParaRPr lang="fr-FR" dirty="0" smtClean="0"/>
          </a:p>
          <a:p>
            <a:r>
              <a:rPr lang="fr-FR" dirty="0" smtClean="0"/>
              <a:t>-Avec actions détail/modifier/supprimer</a:t>
            </a:r>
          </a:p>
          <a:p>
            <a:r>
              <a:rPr lang="fr-FR" dirty="0" smtClean="0"/>
              <a:t>-Bouton nouvel article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428596" y="2643182"/>
            <a:ext cx="242889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modifications/ajout d’un produit)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78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098" y="1785926"/>
            <a:ext cx="2214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produits</a:t>
            </a:r>
          </a:p>
          <a:p>
            <a:endParaRPr lang="fr-FR" dirty="0" smtClean="0"/>
          </a:p>
          <a:p>
            <a:r>
              <a:rPr lang="fr-FR" dirty="0" smtClean="0"/>
              <a:t>-Avec actions (détail/)modifier/supprimer</a:t>
            </a:r>
          </a:p>
          <a:p>
            <a:r>
              <a:rPr lang="fr-FR" dirty="0" smtClean="0"/>
              <a:t>-Bouton nouvel article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428596" y="3000372"/>
            <a:ext cx="242889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643306" y="2000240"/>
            <a:ext cx="47863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 modification/ajout d’un produit</a:t>
            </a:r>
          </a:p>
          <a:p>
            <a:endParaRPr lang="fr-FR" dirty="0" smtClean="0"/>
          </a:p>
          <a:p>
            <a:r>
              <a:rPr lang="fr-FR" dirty="0" smtClean="0"/>
              <a:t>Nom du produit</a:t>
            </a:r>
          </a:p>
          <a:p>
            <a:r>
              <a:rPr lang="fr-FR" dirty="0" smtClean="0"/>
              <a:t>(N° référence = slug(nom+marque)+id)</a:t>
            </a:r>
          </a:p>
          <a:p>
            <a:r>
              <a:rPr lang="fr-FR" dirty="0" smtClean="0"/>
              <a:t>Image</a:t>
            </a:r>
          </a:p>
          <a:p>
            <a:r>
              <a:rPr lang="fr-FR" dirty="0" smtClean="0"/>
              <a:t>Description</a:t>
            </a:r>
          </a:p>
          <a:p>
            <a:r>
              <a:rPr lang="fr-FR" dirty="0" smtClean="0"/>
              <a:t>Catégorie : select</a:t>
            </a:r>
          </a:p>
          <a:p>
            <a:r>
              <a:rPr lang="fr-FR" dirty="0" smtClean="0"/>
              <a:t>(possibilité d’ajout de catégorie)</a:t>
            </a:r>
          </a:p>
          <a:p>
            <a:r>
              <a:rPr lang="fr-FR" dirty="0" smtClean="0"/>
              <a:t>fournisseur/marque</a:t>
            </a:r>
          </a:p>
          <a:p>
            <a:r>
              <a:rPr lang="fr-FR" dirty="0" smtClean="0"/>
              <a:t>Prix</a:t>
            </a:r>
          </a:p>
          <a:p>
            <a:r>
              <a:rPr lang="fr-FR" dirty="0" smtClean="0"/>
              <a:t>Quantité</a:t>
            </a:r>
          </a:p>
          <a:p>
            <a:endParaRPr lang="fr-FR" dirty="0" smtClean="0"/>
          </a:p>
          <a:p>
            <a:r>
              <a:rPr lang="fr-FR" dirty="0" smtClean="0"/>
              <a:t>-(bouton supprimer) (si on est </a:t>
            </a:r>
            <a:r>
              <a:rPr lang="fr-FR" dirty="0" err="1" smtClean="0"/>
              <a:t>ds</a:t>
            </a:r>
            <a:r>
              <a:rPr lang="fr-FR" dirty="0" smtClean="0"/>
              <a:t> la page modifier)</a:t>
            </a:r>
          </a:p>
          <a:p>
            <a:r>
              <a:rPr lang="fr-FR" dirty="0" smtClean="0"/>
              <a:t>-Bouton retour liste des articles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détail d’un produit)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78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142984"/>
            <a:ext cx="5286412" cy="328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428596" y="3000372"/>
            <a:ext cx="242889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428992" y="1285860"/>
            <a:ext cx="4786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Détail du produit</a:t>
            </a:r>
          </a:p>
          <a:p>
            <a:endParaRPr lang="fr-FR" dirty="0" smtClean="0"/>
          </a:p>
          <a:p>
            <a:r>
              <a:rPr lang="fr-FR" dirty="0" smtClean="0"/>
              <a:t>Nom du produit</a:t>
            </a:r>
          </a:p>
          <a:p>
            <a:r>
              <a:rPr lang="fr-FR" dirty="0" smtClean="0"/>
              <a:t>(N° référence = slug(nom+marque)+id)</a:t>
            </a:r>
          </a:p>
          <a:p>
            <a:r>
              <a:rPr lang="fr-FR" dirty="0" smtClean="0"/>
              <a:t>Image</a:t>
            </a:r>
          </a:p>
          <a:p>
            <a:r>
              <a:rPr lang="fr-FR" dirty="0" smtClean="0"/>
              <a:t>Description</a:t>
            </a:r>
          </a:p>
          <a:p>
            <a:r>
              <a:rPr lang="fr-FR" dirty="0" smtClean="0"/>
              <a:t>Catégorie</a:t>
            </a:r>
          </a:p>
          <a:p>
            <a:r>
              <a:rPr lang="fr-FR" dirty="0" smtClean="0"/>
              <a:t>fournisseur/marque</a:t>
            </a:r>
          </a:p>
          <a:p>
            <a:r>
              <a:rPr lang="fr-FR" dirty="0" smtClean="0"/>
              <a:t>Prix</a:t>
            </a:r>
          </a:p>
          <a:p>
            <a:r>
              <a:rPr lang="fr-FR" dirty="0" smtClean="0"/>
              <a:t>Quantité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57950" y="3000372"/>
            <a:ext cx="2786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-bouton supprimer </a:t>
            </a:r>
          </a:p>
          <a:p>
            <a:r>
              <a:rPr lang="fr-FR" dirty="0" smtClean="0"/>
              <a:t>-bouton modifier</a:t>
            </a:r>
          </a:p>
          <a:p>
            <a:r>
              <a:rPr lang="fr-FR" dirty="0" smtClean="0"/>
              <a:t>-Bouton retour liste des articles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357554" y="4643446"/>
            <a:ext cx="521497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Commentaires des utilisateurs  :</a:t>
            </a:r>
          </a:p>
          <a:p>
            <a:pPr algn="ctr"/>
            <a:r>
              <a:rPr lang="fr-FR" dirty="0" smtClean="0"/>
              <a:t>-liste des commentaires</a:t>
            </a:r>
          </a:p>
          <a:p>
            <a:pPr algn="ctr"/>
            <a:r>
              <a:rPr lang="fr-FR" dirty="0" smtClean="0"/>
              <a:t>-lien suppression sur chacun des commentaires</a:t>
            </a: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Back office (page des catégories)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9058" y="1857364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catégories</a:t>
            </a:r>
          </a:p>
          <a:p>
            <a:endParaRPr lang="fr-FR" dirty="0" smtClean="0"/>
          </a:p>
          <a:p>
            <a:r>
              <a:rPr lang="fr-FR" dirty="0" smtClean="0"/>
              <a:t>-Avec actions modifier/supprimer</a:t>
            </a:r>
          </a:p>
          <a:p>
            <a:r>
              <a:rPr lang="fr-FR" dirty="0" smtClean="0"/>
              <a:t>-Bouton nouvelle catégorie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428596" y="3143248"/>
            <a:ext cx="235745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Back office (page des catégories)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9058" y="1857364"/>
            <a:ext cx="4357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Saisir / modifier la catégorie</a:t>
            </a:r>
          </a:p>
          <a:p>
            <a:endParaRPr lang="fr-FR" dirty="0" smtClean="0"/>
          </a:p>
          <a:p>
            <a:r>
              <a:rPr lang="fr-FR" dirty="0" smtClean="0"/>
              <a:t>&lt;Input&gt;</a:t>
            </a:r>
          </a:p>
          <a:p>
            <a:endParaRPr lang="fr-FR" dirty="0" smtClean="0"/>
          </a:p>
          <a:p>
            <a:r>
              <a:rPr lang="fr-FR" dirty="0" smtClean="0"/>
              <a:t>-&lt;</a:t>
            </a:r>
            <a:r>
              <a:rPr lang="fr-FR" dirty="0" err="1" smtClean="0"/>
              <a:t>button</a:t>
            </a:r>
            <a:r>
              <a:rPr lang="fr-FR" dirty="0" smtClean="0"/>
              <a:t>&gt; : Modifier/ajouter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428596" y="3143248"/>
            <a:ext cx="235745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utilisateurs)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572164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14744" y="1857364"/>
            <a:ext cx="2714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utilisateurs/clients</a:t>
            </a:r>
          </a:p>
          <a:p>
            <a:endParaRPr lang="fr-FR" dirty="0" smtClean="0"/>
          </a:p>
          <a:p>
            <a:r>
              <a:rPr lang="fr-FR" dirty="0" smtClean="0"/>
              <a:t>-Avec actions ajouter/détail/modifier/supprimer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500034" y="3429000"/>
            <a:ext cx="242889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utilisateurs)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572164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14744" y="1857364"/>
            <a:ext cx="435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utilisateurs/clients</a:t>
            </a:r>
          </a:p>
          <a:p>
            <a:endParaRPr lang="fr-FR" dirty="0" smtClean="0"/>
          </a:p>
          <a:p>
            <a:r>
              <a:rPr lang="fr-FR" dirty="0" smtClean="0"/>
              <a:t>-Avec actions détail/modifier/supprimer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500034" y="3429000"/>
            <a:ext cx="242889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utilisateurs)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9058" y="185736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Profil de l’utilisateur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500034" y="3429000"/>
            <a:ext cx="242889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86182" y="2357430"/>
            <a:ext cx="4643470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-Nom                                  -Prénom</a:t>
            </a:r>
          </a:p>
          <a:p>
            <a:r>
              <a:rPr lang="fr-FR" dirty="0" smtClean="0"/>
              <a:t>-adresse</a:t>
            </a:r>
          </a:p>
          <a:p>
            <a:r>
              <a:rPr lang="fr-FR" dirty="0" smtClean="0"/>
              <a:t>-code postal                   -ville</a:t>
            </a:r>
          </a:p>
          <a:p>
            <a:r>
              <a:rPr lang="fr-FR" dirty="0" smtClean="0"/>
              <a:t>-Numéro de tel</a:t>
            </a:r>
          </a:p>
          <a:p>
            <a:r>
              <a:rPr lang="fr-FR" dirty="0" smtClean="0"/>
              <a:t>-email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00826" y="3571876"/>
            <a:ext cx="1785950" cy="26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Modifier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714744" y="4143380"/>
            <a:ext cx="4786346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Listes des commandes/factures réalisées par  le client</a:t>
            </a:r>
            <a:endParaRPr lang="fr-F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utilisateurs)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9058" y="185736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</a:t>
            </a:r>
            <a:r>
              <a:rPr lang="fr-FR" dirty="0" err="1" smtClean="0"/>
              <a:t>admin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 flipH="1">
            <a:off x="500034" y="3714752"/>
            <a:ext cx="242889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428992" y="2357430"/>
            <a:ext cx="321471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-Nom       -</a:t>
            </a:r>
            <a:r>
              <a:rPr lang="fr-FR" dirty="0" err="1" smtClean="0"/>
              <a:t>Prénon</a:t>
            </a:r>
            <a:r>
              <a:rPr lang="fr-FR" dirty="0" smtClean="0"/>
              <a:t> -email  -</a:t>
            </a:r>
            <a:r>
              <a:rPr lang="fr-FR" dirty="0" err="1" smtClean="0"/>
              <a:t>role</a:t>
            </a:r>
            <a:r>
              <a:rPr lang="fr-FR" dirty="0" smtClean="0"/>
              <a:t> 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43702" y="2285992"/>
            <a:ext cx="2286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-Avec actions ajouter/détail/modifier/supprimer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utilisateurs)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9058" y="185736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 d’un administrateur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500034" y="3714752"/>
            <a:ext cx="242889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86182" y="2357430"/>
            <a:ext cx="4643470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-Nom                                  -Prénom</a:t>
            </a:r>
          </a:p>
          <a:p>
            <a:r>
              <a:rPr lang="fr-FR" dirty="0" smtClean="0"/>
              <a:t>-email 		-</a:t>
            </a:r>
            <a:r>
              <a:rPr lang="fr-FR" dirty="0" err="1" smtClean="0"/>
              <a:t>role</a:t>
            </a:r>
            <a:r>
              <a:rPr lang="fr-FR" dirty="0" smtClean="0"/>
              <a:t>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00826" y="3571876"/>
            <a:ext cx="1785950" cy="26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  <a:endParaRPr lang="fr-F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commandes)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500034" y="4000504"/>
            <a:ext cx="242889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14744" y="192880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commandes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357554" y="250030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43306" y="250030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429124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786578" y="250030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Status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072066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ref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572396" y="2428868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Actions : </a:t>
            </a:r>
          </a:p>
          <a:p>
            <a:r>
              <a:rPr lang="fr-FR" dirty="0" smtClean="0"/>
              <a:t>-détails</a:t>
            </a:r>
          </a:p>
          <a:p>
            <a:r>
              <a:rPr lang="fr-FR" dirty="0" smtClean="0"/>
              <a:t>-modifier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715008" y="250030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montant</a:t>
            </a:r>
            <a:endParaRPr lang="fr-F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commandes)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500034" y="4000504"/>
            <a:ext cx="242889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14744" y="192880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Détail de la commande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357554" y="250030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43306" y="250030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429124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786578" y="250030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Status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072066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ref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358082" y="485776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Bouton</a:t>
            </a:r>
          </a:p>
          <a:p>
            <a:r>
              <a:rPr lang="fr-FR" dirty="0" smtClean="0"/>
              <a:t>modifier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715008" y="250030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montant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500430" y="307181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contenu du panier : &lt;table&gt;</a:t>
            </a:r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Back office (page gestion des commandes)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8662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1643050"/>
            <a:ext cx="257176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• Gestion des produits/stocks</a:t>
            </a:r>
          </a:p>
          <a:p>
            <a:r>
              <a:rPr lang="fr-FR" dirty="0" smtClean="0"/>
              <a:t>• Gestion des catégories</a:t>
            </a:r>
          </a:p>
          <a:p>
            <a:r>
              <a:rPr lang="fr-FR" dirty="0" smtClean="0"/>
              <a:t>• Gestion des utilisateurs</a:t>
            </a:r>
          </a:p>
          <a:p>
            <a:r>
              <a:rPr lang="fr-FR" dirty="0" smtClean="0"/>
              <a:t>• Gestion des </a:t>
            </a:r>
            <a:r>
              <a:rPr lang="fr-FR" dirty="0" err="1" smtClean="0"/>
              <a:t>admin</a:t>
            </a:r>
            <a:endParaRPr lang="fr-FR" dirty="0" smtClean="0"/>
          </a:p>
          <a:p>
            <a:r>
              <a:rPr lang="fr-FR" dirty="0" smtClean="0"/>
              <a:t>• Gestion des commandes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86116" y="1643050"/>
            <a:ext cx="528641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500034" y="4000504"/>
            <a:ext cx="242889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14744" y="192880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Modification la commande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357554" y="250030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43306" y="250030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429124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500430" y="4000504"/>
            <a:ext cx="3357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Status</a:t>
            </a:r>
            <a:r>
              <a:rPr lang="fr-FR" dirty="0" smtClean="0"/>
              <a:t> : &lt;select&gt;</a:t>
            </a:r>
          </a:p>
          <a:p>
            <a:r>
              <a:rPr lang="fr-FR" dirty="0" smtClean="0"/>
              <a:t>• "En attente de préparation…",</a:t>
            </a:r>
          </a:p>
          <a:p>
            <a:r>
              <a:rPr lang="fr-FR" dirty="0" smtClean="0"/>
              <a:t>• "Préparée",</a:t>
            </a:r>
          </a:p>
          <a:p>
            <a:r>
              <a:rPr lang="fr-FR" dirty="0" smtClean="0"/>
              <a:t>• "Envoyée </a:t>
            </a:r>
          </a:p>
          <a:p>
            <a:r>
              <a:rPr lang="fr-FR" dirty="0" smtClean="0"/>
              <a:t>• « Annulée « 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072066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ref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358082" y="485776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Bouton</a:t>
            </a:r>
          </a:p>
          <a:p>
            <a:r>
              <a:rPr lang="fr-FR" dirty="0" smtClean="0"/>
              <a:t>modifier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715008" y="250030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montant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500430" y="2928934"/>
            <a:ext cx="407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contenu du panier : &lt;table&gt;</a:t>
            </a:r>
          </a:p>
          <a:p>
            <a:r>
              <a:rPr lang="fr-FR" dirty="0" smtClean="0"/>
              <a:t>Lieu de livraison</a:t>
            </a:r>
          </a:p>
          <a:p>
            <a:r>
              <a:rPr lang="fr-FR" dirty="0" smtClean="0"/>
              <a:t>Moyen de paiement utilisé</a:t>
            </a:r>
            <a:endParaRPr lang="fr-F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643174" y="857232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42860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285720" y="1428736"/>
            <a:ext cx="84296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CAROUSEL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714480" y="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d’</a:t>
            </a:r>
            <a:r>
              <a:rPr lang="fr-FR" dirty="0" err="1" smtClean="0">
                <a:solidFill>
                  <a:srgbClr val="FF0000"/>
                </a:solidFill>
              </a:rPr>
              <a:t>acceuil</a:t>
            </a:r>
            <a:r>
              <a:rPr lang="fr-FR" dirty="0" smtClean="0">
                <a:solidFill>
                  <a:srgbClr val="FF0000"/>
                </a:solidFill>
              </a:rPr>
              <a:t> : index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28794" y="2428868"/>
            <a:ext cx="5143536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CATEGORIES ? ET/OU VENTES DU MOMENT ?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214678" y="2571744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571744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14678" y="4214818"/>
            <a:ext cx="1285884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0" y="4214818"/>
            <a:ext cx="1285884" cy="5000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14678" y="4714884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3438" y="4714884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3286116" y="3357562"/>
            <a:ext cx="1285884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3438" y="3357562"/>
            <a:ext cx="1285884" cy="5000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8660"/>
          <a:stretch>
            <a:fillRect/>
          </a:stretch>
        </p:blipFill>
        <p:spPr bwMode="auto">
          <a:xfrm>
            <a:off x="1000068" y="0"/>
            <a:ext cx="8143932" cy="647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58660"/>
          <a:stretch>
            <a:fillRect/>
          </a:stretch>
        </p:blipFill>
        <p:spPr bwMode="auto">
          <a:xfrm>
            <a:off x="0" y="0"/>
            <a:ext cx="9255151" cy="735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laragon\www\e-commerce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82839"/>
            <a:ext cx="9144000" cy="54036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714620"/>
            <a:ext cx="8229600" cy="1143000"/>
          </a:xfrm>
        </p:spPr>
        <p:txBody>
          <a:bodyPr/>
          <a:lstStyle/>
          <a:p>
            <a:r>
              <a:rPr lang="fr-FR" dirty="0" smtClean="0"/>
              <a:t>OU</a:t>
            </a:r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laragon\www\e-commerce-bieres\documents\IMG_20200622_1706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laragon\www\e-commerce-bieres\documents\relation_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3" y="-24"/>
            <a:ext cx="9144033" cy="676110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1142976" y="5714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215074" y="55007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86710" y="57864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58214" y="478632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72396" y="192880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000628" y="2142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643306" y="-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00496" y="335756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14282" y="342900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Crud</a:t>
            </a:r>
            <a:r>
              <a:rPr lang="fr-FR" dirty="0" smtClean="0"/>
              <a:t> ok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15074" y="185736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Crud</a:t>
            </a:r>
            <a:r>
              <a:rPr lang="fr-FR" dirty="0" smtClean="0"/>
              <a:t> ok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072066" y="535782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Crud</a:t>
            </a:r>
            <a:r>
              <a:rPr lang="fr-FR" dirty="0" smtClean="0"/>
              <a:t> ok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072330" y="478632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Crud</a:t>
            </a:r>
            <a:r>
              <a:rPr lang="fr-FR" dirty="0" smtClean="0"/>
              <a:t> ok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858016" y="55721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Crud</a:t>
            </a:r>
            <a:r>
              <a:rPr lang="fr-FR" dirty="0" smtClean="0"/>
              <a:t> ok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57488" y="335756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Crud</a:t>
            </a:r>
            <a:r>
              <a:rPr lang="fr-FR" dirty="0" smtClean="0"/>
              <a:t> ok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714480" y="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de la catégorie : liste des produits de la catégorie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57422" y="1714488"/>
            <a:ext cx="5357850" cy="371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Produits de la catégorie?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357422" y="178592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86182" y="178592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4942" y="178592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72264" y="178592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2357422" y="2786058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14744" y="271462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43504" y="271462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0826" y="271462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57422" y="378619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14744" y="378619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3504" y="378619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00826" y="3786190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7422" y="464344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43306" y="464344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2066" y="464344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29388" y="4643446"/>
            <a:ext cx="1285884" cy="7143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858148" y="2357430"/>
            <a:ext cx="1785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Tri des produits ?</a:t>
            </a:r>
          </a:p>
          <a:p>
            <a:r>
              <a:rPr lang="fr-FR" dirty="0" smtClean="0"/>
              <a:t>-par prix</a:t>
            </a:r>
          </a:p>
          <a:p>
            <a:r>
              <a:rPr lang="fr-FR" dirty="0" smtClean="0"/>
              <a:t>-disponibilité ?</a:t>
            </a:r>
          </a:p>
          <a:p>
            <a:r>
              <a:rPr lang="fr-FR" dirty="0" smtClean="0"/>
              <a:t>-top des ventes</a:t>
            </a:r>
          </a:p>
          <a:p>
            <a:r>
              <a:rPr lang="fr-FR" sz="1000" dirty="0" smtClean="0"/>
              <a:t>(-popularité : </a:t>
            </a:r>
            <a:r>
              <a:rPr lang="fr-FR" sz="1000" dirty="0" err="1" smtClean="0"/>
              <a:t>recquiert</a:t>
            </a:r>
            <a:r>
              <a:rPr lang="fr-FR" sz="1000" dirty="0" smtClean="0"/>
              <a:t> notation par </a:t>
            </a:r>
            <a:r>
              <a:rPr lang="fr-FR" sz="1000" dirty="0" err="1" smtClean="0"/>
              <a:t>utili</a:t>
            </a:r>
            <a:r>
              <a:rPr lang="fr-FR" sz="1000" dirty="0" smtClean="0"/>
              <a:t> dans comment) (sans doute on le fera, parce que c’est chiant)</a:t>
            </a:r>
            <a:endParaRPr lang="fr-FR" sz="1000" dirty="0"/>
          </a:p>
        </p:txBody>
      </p:sp>
      <p:sp>
        <p:nvSpPr>
          <p:cNvPr id="42" name="ZoneTexte 41"/>
          <p:cNvSpPr txBox="1"/>
          <p:nvPr/>
        </p:nvSpPr>
        <p:spPr>
          <a:xfrm>
            <a:off x="0" y="1857364"/>
            <a:ext cx="2285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aside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r>
              <a:rPr lang="fr-FR" dirty="0" smtClean="0"/>
              <a:t>Filtres :</a:t>
            </a:r>
          </a:p>
          <a:p>
            <a:r>
              <a:rPr lang="fr-FR" dirty="0" smtClean="0"/>
              <a:t>-gamme de prix</a:t>
            </a:r>
          </a:p>
          <a:p>
            <a:r>
              <a:rPr lang="fr-FR" dirty="0" smtClean="0"/>
              <a:t>-disponibilité dans le stock (au bout de combien de jours)</a:t>
            </a:r>
          </a:p>
          <a:p>
            <a:endParaRPr lang="fr-FR" dirty="0" smtClean="0"/>
          </a:p>
          <a:p>
            <a:r>
              <a:rPr lang="fr-FR" dirty="0"/>
              <a:t>(</a:t>
            </a:r>
            <a:r>
              <a:rPr lang="fr-FR" dirty="0" smtClean="0"/>
              <a:t>- sous-catégories</a:t>
            </a:r>
          </a:p>
          <a:p>
            <a:r>
              <a:rPr lang="fr-FR" dirty="0" smtClean="0"/>
              <a:t>-arborescence de sous-catégories)</a:t>
            </a:r>
            <a:endParaRPr lang="fr-FR" dirty="0"/>
          </a:p>
          <a:p>
            <a:r>
              <a:rPr lang="fr-FR" dirty="0" smtClean="0"/>
              <a:t>&lt;</a:t>
            </a:r>
            <a:r>
              <a:rPr lang="fr-FR" dirty="0" err="1" smtClean="0"/>
              <a:t>aside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6215074" y="1285860"/>
            <a:ext cx="200026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&lt;select&gt;Liste déroulante de tri&lt;select&gt;</a:t>
            </a:r>
            <a:endParaRPr lang="fr-FR" dirty="0"/>
          </a:p>
        </p:txBody>
      </p:sp>
      <p:cxnSp>
        <p:nvCxnSpPr>
          <p:cNvPr id="45" name="Connecteur droit avec flèche 44"/>
          <p:cNvCxnSpPr>
            <a:stCxn id="40" idx="0"/>
            <a:endCxn id="43" idx="3"/>
          </p:cNvCxnSpPr>
          <p:nvPr/>
        </p:nvCxnSpPr>
        <p:spPr>
          <a:xfrm rot="16200000" flipV="1">
            <a:off x="8161760" y="1768066"/>
            <a:ext cx="642942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714480" y="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de l’article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0232" y="1785926"/>
            <a:ext cx="5357850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Description produit</a:t>
            </a:r>
          </a:p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85720" y="6000768"/>
            <a:ext cx="85725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429396"/>
            <a:ext cx="8643998" cy="4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2143108" y="1928802"/>
            <a:ext cx="2000264" cy="15001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Image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86248" y="1928802"/>
            <a:ext cx="2500330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Description produit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4929190" y="3857627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prix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6072198" y="3786189"/>
            <a:ext cx="107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 au panier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2500298" y="4214817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Disponibilité produit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2500298" y="3571876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Quantité (flèches) condition disponibilité produit avec message utilisateur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57158" y="1428736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Acceuil</a:t>
            </a:r>
            <a:r>
              <a:rPr lang="fr-FR" dirty="0" smtClean="0">
                <a:solidFill>
                  <a:srgbClr val="FF0000"/>
                </a:solidFill>
              </a:rPr>
              <a:t>-&gt;catégorie-&gt;sous-catégorie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72066" y="4357669"/>
            <a:ext cx="1071570" cy="4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Ref</a:t>
            </a:r>
            <a:r>
              <a:rPr lang="fr-FR" dirty="0" smtClean="0"/>
              <a:t> article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000232" y="4929198"/>
            <a:ext cx="53578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Commentaires :</a:t>
            </a:r>
          </a:p>
          <a:p>
            <a:r>
              <a:rPr lang="fr-FR" dirty="0" smtClean="0"/>
              <a:t>Toto a écris le xx/xx/xxx à </a:t>
            </a:r>
            <a:r>
              <a:rPr lang="fr-FR" dirty="0" err="1" smtClean="0"/>
              <a:t>xxhxx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357950" y="4929198"/>
            <a:ext cx="221457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« Vous avez acheté ce produit, commentez le »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215338" y="2000240"/>
            <a:ext cx="1143008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714480" y="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panier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06" y="1785950"/>
            <a:ext cx="8143932" cy="371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Tableau des articles choisis</a:t>
            </a:r>
          </a:p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214282" y="1928802"/>
            <a:ext cx="785818" cy="50004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Image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71670" y="2071678"/>
            <a:ext cx="1071570" cy="4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produit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3286116" y="2071678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Prix unitaire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8286776" y="3357562"/>
            <a:ext cx="107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le panier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5786446" y="3714752"/>
            <a:ext cx="1357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quantité non dispo : message utilisateur et blocage compteur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429124" y="2071678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  <a:r>
              <a:rPr lang="fr-FR" dirty="0" smtClean="0"/>
              <a:t> Quantité +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53" idx="1"/>
            <a:endCxn id="20" idx="2"/>
          </p:cNvCxnSpPr>
          <p:nvPr/>
        </p:nvCxnSpPr>
        <p:spPr>
          <a:xfrm rot="10800000">
            <a:off x="5179224" y="2428869"/>
            <a:ext cx="607223" cy="21630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42976" y="1928802"/>
            <a:ext cx="78581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</a:t>
            </a:r>
            <a:r>
              <a:rPr lang="fr-FR" dirty="0" err="1" smtClean="0"/>
              <a:t>Ref</a:t>
            </a:r>
            <a:r>
              <a:rPr lang="fr-FR" dirty="0" smtClean="0"/>
              <a:t> article ?)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7143768" y="2000240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supprimer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072198" y="2500306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Demande confirmation utilisateur</a:t>
            </a:r>
            <a:endParaRPr lang="fr-FR" dirty="0"/>
          </a:p>
        </p:txBody>
      </p:sp>
      <p:cxnSp>
        <p:nvCxnSpPr>
          <p:cNvPr id="31" name="Connecteur droit avec flèche 30"/>
          <p:cNvCxnSpPr>
            <a:stCxn id="30" idx="0"/>
            <a:endCxn id="29" idx="2"/>
          </p:cNvCxnSpPr>
          <p:nvPr/>
        </p:nvCxnSpPr>
        <p:spPr>
          <a:xfrm rot="5400000" flipH="1" flipV="1">
            <a:off x="7233065" y="2125257"/>
            <a:ext cx="142876" cy="6072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000760" y="2000240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montant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501090" y="278605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Total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8286776" y="4000504"/>
            <a:ext cx="107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Css</a:t>
            </a:r>
            <a:r>
              <a:rPr lang="fr-FR" dirty="0" smtClean="0"/>
              <a:t> : position </a:t>
            </a:r>
            <a:r>
              <a:rPr lang="fr-FR" dirty="0" err="1" smtClean="0"/>
              <a:t>fixed</a:t>
            </a:r>
            <a:r>
              <a:rPr lang="fr-FR" dirty="0" smtClean="0"/>
              <a:t> sur ordi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4786282" y="1214422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&lt;- Continuer mes achats : retour page index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Mise à jour logo panier dans index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 du nouveau client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4296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43834" y="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nav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3571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605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navigation des catégories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15272" y="4286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86512" y="28572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</a:t>
            </a:r>
          </a:p>
          <a:p>
            <a:r>
              <a:rPr lang="fr-FR" dirty="0" smtClean="0"/>
              <a:t>Connexion/</a:t>
            </a:r>
          </a:p>
          <a:p>
            <a:r>
              <a:rPr lang="fr-FR" dirty="0" smtClean="0"/>
              <a:t>Inscription ?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6050" y="57148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Barre recherche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7167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Page inscription/connexion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20" y="5572140"/>
            <a:ext cx="85725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 sommes nous ? Contactez-nous, réseaux sociaux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85720" y="6215034"/>
            <a:ext cx="8643998" cy="64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légales, CGV, CGU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6858016" y="1785926"/>
            <a:ext cx="2143140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Formulaire :</a:t>
            </a:r>
          </a:p>
          <a:p>
            <a:pPr algn="ctr"/>
            <a:r>
              <a:rPr lang="fr-FR" dirty="0" smtClean="0"/>
              <a:t>-email</a:t>
            </a:r>
          </a:p>
          <a:p>
            <a:pPr algn="ctr"/>
            <a:r>
              <a:rPr lang="fr-FR" dirty="0" smtClean="0"/>
              <a:t>-mot de passe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428596" y="1857364"/>
            <a:ext cx="6143668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Inscription</a:t>
            </a:r>
          </a:p>
          <a:p>
            <a:r>
              <a:rPr lang="fr-FR" dirty="0" smtClean="0"/>
              <a:t>Formulaire :</a:t>
            </a:r>
          </a:p>
          <a:p>
            <a:r>
              <a:rPr lang="fr-FR" dirty="0" smtClean="0"/>
              <a:t>-Nom                                  -Prénom</a:t>
            </a:r>
          </a:p>
          <a:p>
            <a:r>
              <a:rPr lang="fr-FR" dirty="0" smtClean="0"/>
              <a:t>-email</a:t>
            </a:r>
          </a:p>
          <a:p>
            <a:r>
              <a:rPr lang="fr-FR" dirty="0" smtClean="0"/>
              <a:t>-adresse</a:t>
            </a:r>
          </a:p>
          <a:p>
            <a:r>
              <a:rPr lang="fr-FR" dirty="0" smtClean="0"/>
              <a:t>-code postale                   -ville</a:t>
            </a:r>
          </a:p>
          <a:p>
            <a:r>
              <a:rPr lang="fr-FR" dirty="0" smtClean="0"/>
              <a:t>-Numéro de téléphone</a:t>
            </a:r>
          </a:p>
          <a:p>
            <a:r>
              <a:rPr lang="fr-FR" dirty="0" smtClean="0"/>
              <a:t>-mot de passe</a:t>
            </a:r>
          </a:p>
          <a:p>
            <a:r>
              <a:rPr lang="fr-FR" dirty="0" smtClean="0"/>
              <a:t>-confirmer mot de passe</a:t>
            </a:r>
          </a:p>
          <a:p>
            <a:endParaRPr lang="fr-FR" dirty="0"/>
          </a:p>
        </p:txBody>
      </p:sp>
      <p:sp>
        <p:nvSpPr>
          <p:cNvPr id="35" name="Ellipse 34"/>
          <p:cNvSpPr/>
          <p:nvPr/>
        </p:nvSpPr>
        <p:spPr>
          <a:xfrm>
            <a:off x="142844" y="1428736"/>
            <a:ext cx="200026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Coordonnées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2143108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285984" y="1500174"/>
            <a:ext cx="1571636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Livraison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214810" y="1500174"/>
            <a:ext cx="1571636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Moyen de paiement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857884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6215074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Verifier</a:t>
            </a:r>
            <a:r>
              <a:rPr lang="fr-FR" dirty="0" smtClean="0">
                <a:solidFill>
                  <a:schemeClr val="tx1"/>
                </a:solidFill>
              </a:rPr>
              <a:t> et 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429520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786710" y="1500174"/>
            <a:ext cx="1428760" cy="571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86182" y="478632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vos coordonnées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1911</Words>
  <Application>Microsoft Office PowerPoint</Application>
  <PresentationFormat>Affichage à l'écran (4:3)</PresentationFormat>
  <Paragraphs>611</Paragraphs>
  <Slides>46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Thème Office</vt:lpstr>
      <vt:lpstr>Projet e-commerce vente de bière « La Cervoise de Dédé »  (nom de projet pas encore validé)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Algo connexion / inscription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Back office (page de connexion) </vt:lpstr>
      <vt:lpstr>Back office (page d’accueil) </vt:lpstr>
      <vt:lpstr>Back office (page modifications/ajout d’un produit) </vt:lpstr>
      <vt:lpstr>Back office (page détail d’un produit) </vt:lpstr>
      <vt:lpstr>Back office (page des catégories) </vt:lpstr>
      <vt:lpstr>Back office (page des catégories) </vt:lpstr>
      <vt:lpstr>Back office (page gestion des utilisateurs) </vt:lpstr>
      <vt:lpstr>Back office (page gestion des utilisateurs) </vt:lpstr>
      <vt:lpstr>Back office (page gestion des utilisateurs) </vt:lpstr>
      <vt:lpstr>Back office (page gestion des utilisateurs) </vt:lpstr>
      <vt:lpstr>Back office (page gestion des utilisateurs) </vt:lpstr>
      <vt:lpstr>Back office (page gestion des commandes) </vt:lpstr>
      <vt:lpstr>Back office (page gestion des commandes) </vt:lpstr>
      <vt:lpstr>Back office (page gestion des commandes) </vt:lpstr>
      <vt:lpstr>Diapositive 39</vt:lpstr>
      <vt:lpstr>Diapositive 40</vt:lpstr>
      <vt:lpstr>Diapositive 41</vt:lpstr>
      <vt:lpstr>Diapositive 42</vt:lpstr>
      <vt:lpstr>Diapositive 43</vt:lpstr>
      <vt:lpstr>OU</vt:lpstr>
      <vt:lpstr>Diapositive 45</vt:lpstr>
      <vt:lpstr>Diapositive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St3ph</dc:creator>
  <cp:lastModifiedBy>St3ph</cp:lastModifiedBy>
  <cp:revision>116</cp:revision>
  <dcterms:created xsi:type="dcterms:W3CDTF">2020-06-19T07:20:11Z</dcterms:created>
  <dcterms:modified xsi:type="dcterms:W3CDTF">2020-06-24T13:26:02Z</dcterms:modified>
</cp:coreProperties>
</file>