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25" r:id="rId21"/>
    <p:sldId id="32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26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675be6b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675be6b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f8c53e6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f8c53e65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0958c98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0958c98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0958c98c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0958c98c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0cf431de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0cf431de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73d01f3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373d01f3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71add821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371add821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71add82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71add82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73d01f36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73d01f36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373d01f3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373d01f3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18070cd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318070cd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f8c53e6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f8c53e6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71add82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71add821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93d419b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393d419b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f8c53e6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f8c53e6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0958c98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0958c98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0958c98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0958c98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f8c53e65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f8c53e65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0cf431d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0cf431d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675be6b4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6675be6b4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0cf431de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0cf431de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" y="407250"/>
            <a:ext cx="21050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4"/>
          <p:cNvPicPr preferRelativeResize="0"/>
          <p:nvPr/>
        </p:nvPicPr>
        <p:blipFill rotWithShape="1">
          <a:blip r:embed="rId4">
            <a:alphaModFix/>
          </a:blip>
          <a:srcRect b="43553"/>
          <a:stretch/>
        </p:blipFill>
        <p:spPr>
          <a:xfrm>
            <a:off x="1878925" y="407250"/>
            <a:ext cx="2200407" cy="38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950" y="453851"/>
            <a:ext cx="1981275" cy="37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4"/>
          <p:cNvPicPr preferRelativeResize="0"/>
          <p:nvPr/>
        </p:nvPicPr>
        <p:blipFill rotWithShape="1">
          <a:blip r:embed="rId6">
            <a:alphaModFix/>
          </a:blip>
          <a:srcRect l="27166"/>
          <a:stretch/>
        </p:blipFill>
        <p:spPr>
          <a:xfrm>
            <a:off x="5469261" y="2376225"/>
            <a:ext cx="3690877" cy="2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4"/>
          <p:cNvSpPr txBox="1"/>
          <p:nvPr/>
        </p:nvSpPr>
        <p:spPr>
          <a:xfrm>
            <a:off x="5458925" y="190325"/>
            <a:ext cx="36909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next week of class </a:t>
            </a:r>
            <a:endParaRPr sz="24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 Workflow: code style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6- Workflow: scripts and projects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7- Data import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500" y="1395425"/>
            <a:ext cx="4081275" cy="1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75" y="1390650"/>
            <a:ext cx="4909025" cy="8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74"/>
          <p:cNvCxnSpPr/>
          <p:nvPr/>
        </p:nvCxnSpPr>
        <p:spPr>
          <a:xfrm>
            <a:off x="2216950" y="1895475"/>
            <a:ext cx="5500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75"/>
          <p:cNvPicPr preferRelativeResize="0"/>
          <p:nvPr/>
        </p:nvPicPr>
        <p:blipFill rotWithShape="1">
          <a:blip r:embed="rId3">
            <a:alphaModFix/>
          </a:blip>
          <a:srcRect b="34314"/>
          <a:stretch/>
        </p:blipFill>
        <p:spPr>
          <a:xfrm>
            <a:off x="382650" y="347275"/>
            <a:ext cx="4330575" cy="40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5"/>
          <p:cNvPicPr preferRelativeResize="0"/>
          <p:nvPr/>
        </p:nvPicPr>
        <p:blipFill rotWithShape="1">
          <a:blip r:embed="rId3">
            <a:alphaModFix/>
          </a:blip>
          <a:srcRect t="65067"/>
          <a:stretch/>
        </p:blipFill>
        <p:spPr>
          <a:xfrm>
            <a:off x="4863150" y="1232175"/>
            <a:ext cx="4161624" cy="20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7"/>
          <p:cNvSpPr txBox="1"/>
          <p:nvPr/>
        </p:nvSpPr>
        <p:spPr>
          <a:xfrm>
            <a:off x="1468050" y="328525"/>
            <a:ext cx="62079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Agenda for today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Analysis tutorial guidance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commonlyused.R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 3, 5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Logistics / loose ends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25" y="152400"/>
            <a:ext cx="70540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03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550"/>
            <a:ext cx="8839202" cy="353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1"/>
          <p:cNvSpPr txBox="1"/>
          <p:nvPr/>
        </p:nvSpPr>
        <p:spPr>
          <a:xfrm>
            <a:off x="2413700" y="780775"/>
            <a:ext cx="4099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Pipes in R and tidyverse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Original style     %&gt;%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New style    |&gt;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Both styles should work in the recent versions of tidyverse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00" y="152400"/>
            <a:ext cx="68208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4001" cy="421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886" y="1822625"/>
            <a:ext cx="3904975" cy="2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/>
        </p:nvSpPr>
        <p:spPr>
          <a:xfrm>
            <a:off x="2116025" y="894525"/>
            <a:ext cx="4314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Recall from last week- Accessing literature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"/>
          <p:cNvSpPr txBox="1"/>
          <p:nvPr/>
        </p:nvSpPr>
        <p:spPr>
          <a:xfrm>
            <a:off x="522625" y="2379425"/>
            <a:ext cx="8200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 think this statement is easier to write, interpret, and build upon.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85" name="Google Shape;385;p67"/>
          <p:cNvSpPr txBox="1"/>
          <p:nvPr/>
        </p:nvSpPr>
        <p:spPr>
          <a:xfrm>
            <a:off x="3078075" y="3350975"/>
            <a:ext cx="3876000" cy="17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 think this statement is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easier to write,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interpret, and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build upon.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86" name="Google Shape;3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75" y="424275"/>
            <a:ext cx="80676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7"/>
          <p:cNvSpPr txBox="1"/>
          <p:nvPr/>
        </p:nvSpPr>
        <p:spPr>
          <a:xfrm>
            <a:off x="3639325" y="2863350"/>
            <a:ext cx="75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vs.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/>
        </p:nvSpPr>
        <p:spPr>
          <a:xfrm>
            <a:off x="1395825" y="1367850"/>
            <a:ext cx="62079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are effective R scripts structured?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69175"/>
            <a:ext cx="79057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" y="407250"/>
            <a:ext cx="21050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1"/>
          <p:cNvPicPr preferRelativeResize="0"/>
          <p:nvPr/>
        </p:nvPicPr>
        <p:blipFill rotWithShape="1">
          <a:blip r:embed="rId4">
            <a:alphaModFix/>
          </a:blip>
          <a:srcRect b="43553"/>
          <a:stretch/>
        </p:blipFill>
        <p:spPr>
          <a:xfrm>
            <a:off x="1878925" y="407250"/>
            <a:ext cx="2200407" cy="38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950" y="453851"/>
            <a:ext cx="1981275" cy="37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1"/>
          <p:cNvPicPr preferRelativeResize="0"/>
          <p:nvPr/>
        </p:nvPicPr>
        <p:blipFill rotWithShape="1">
          <a:blip r:embed="rId6">
            <a:alphaModFix/>
          </a:blip>
          <a:srcRect l="27166"/>
          <a:stretch/>
        </p:blipFill>
        <p:spPr>
          <a:xfrm>
            <a:off x="5469261" y="2376225"/>
            <a:ext cx="3690877" cy="2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1"/>
          <p:cNvSpPr txBox="1"/>
          <p:nvPr/>
        </p:nvSpPr>
        <p:spPr>
          <a:xfrm>
            <a:off x="5306525" y="114125"/>
            <a:ext cx="3837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next week of class </a:t>
            </a:r>
            <a:endParaRPr sz="24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3- Data transformation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5- Data tidying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/>
        </p:nvSpPr>
        <p:spPr>
          <a:xfrm>
            <a:off x="1468050" y="328525"/>
            <a:ext cx="62079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Agenda for today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Warm up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Questions log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Wrap up Ch 6, 7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Analysis tutorial guidance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commonlyused.R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Logistics / loose ends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On-screen Show (16:9)</PresentationFormat>
  <Paragraphs>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stephen powers</dc:creator>
  <cp:lastModifiedBy>stephen powers</cp:lastModifiedBy>
  <cp:revision>2</cp:revision>
  <dcterms:modified xsi:type="dcterms:W3CDTF">2025-02-24T00:15:56Z</dcterms:modified>
</cp:coreProperties>
</file>