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20363b8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20363b8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20363b8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20363b8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20363b8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20363b8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20363b8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20363b8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20363b8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20363b8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0363b8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0363b8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20363b89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20363b89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20363b89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20363b89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31000" y="215700"/>
            <a:ext cx="66540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Powers SM. A shiny application for rapid visualization of species occurrence databases.</a:t>
            </a:r>
            <a:endParaRPr sz="32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825" y="1962000"/>
            <a:ext cx="4225717" cy="2876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68950" y="215700"/>
            <a:ext cx="8703900" cy="4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Earth's biodiversity evolved over eons. Global change demands understanding of questions about the biosphere and all creatures in it. 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As a basic question: Where do different species occur and how are these distributions changing?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 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On the applied side: How can we develop a tool that helps visualize, track, and forecast species distributions?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19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550" y="152400"/>
            <a:ext cx="517003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275" y="92525"/>
            <a:ext cx="640455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b="61643" l="0" r="0" t="0"/>
          <a:stretch/>
        </p:blipFill>
        <p:spPr>
          <a:xfrm>
            <a:off x="212275" y="551150"/>
            <a:ext cx="3993075" cy="35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8"/>
          <p:cNvPicPr preferRelativeResize="0"/>
          <p:nvPr/>
        </p:nvPicPr>
        <p:blipFill rotWithShape="1">
          <a:blip r:embed="rId3">
            <a:alphaModFix/>
          </a:blip>
          <a:srcRect b="31332" l="0" r="0" t="38355"/>
          <a:stretch/>
        </p:blipFill>
        <p:spPr>
          <a:xfrm>
            <a:off x="4641600" y="102175"/>
            <a:ext cx="3420794" cy="240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0" t="69689"/>
          <a:stretch/>
        </p:blipFill>
        <p:spPr>
          <a:xfrm>
            <a:off x="5389850" y="2656450"/>
            <a:ext cx="3420800" cy="240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5" y="600050"/>
            <a:ext cx="2753152" cy="2080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/>
        </p:nvSpPr>
        <p:spPr>
          <a:xfrm>
            <a:off x="390750" y="113550"/>
            <a:ext cx="25911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American alligator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275" y="1342538"/>
            <a:ext cx="3029437" cy="19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3131250" y="815350"/>
            <a:ext cx="2881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Anopheles mosquito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3775" y="2571749"/>
            <a:ext cx="2997624" cy="19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6741879" y="1922325"/>
            <a:ext cx="20049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Bald cypress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00" y="152400"/>
            <a:ext cx="81489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1331000" y="215700"/>
            <a:ext cx="66540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Thanks!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Questions?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