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8" r:id="rId3"/>
    <p:sldId id="276" r:id="rId4"/>
    <p:sldId id="260" r:id="rId5"/>
    <p:sldId id="294" r:id="rId6"/>
    <p:sldId id="292" r:id="rId7"/>
    <p:sldId id="293" r:id="rId8"/>
    <p:sldId id="270" r:id="rId9"/>
    <p:sldId id="261" r:id="rId10"/>
    <p:sldId id="262" r:id="rId11"/>
    <p:sldId id="263" r:id="rId12"/>
    <p:sldId id="277" r:id="rId13"/>
    <p:sldId id="265" r:id="rId14"/>
    <p:sldId id="301" r:id="rId15"/>
    <p:sldId id="274" r:id="rId16"/>
    <p:sldId id="286" r:id="rId17"/>
    <p:sldId id="269" r:id="rId18"/>
    <p:sldId id="264" r:id="rId19"/>
    <p:sldId id="268" r:id="rId20"/>
    <p:sldId id="279" r:id="rId21"/>
    <p:sldId id="278" r:id="rId22"/>
    <p:sldId id="267" r:id="rId23"/>
    <p:sldId id="299" r:id="rId24"/>
    <p:sldId id="273" r:id="rId25"/>
    <p:sldId id="272" r:id="rId26"/>
    <p:sldId id="287" r:id="rId27"/>
    <p:sldId id="297" r:id="rId28"/>
    <p:sldId id="289" r:id="rId29"/>
    <p:sldId id="296" r:id="rId30"/>
    <p:sldId id="271" r:id="rId31"/>
    <p:sldId id="283" r:id="rId32"/>
    <p:sldId id="280" r:id="rId33"/>
    <p:sldId id="282" r:id="rId34"/>
    <p:sldId id="285" r:id="rId35"/>
    <p:sldId id="275" r:id="rId36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77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B125-CD03-4DEF-9213-9C9ADB266A39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FCBB-D396-4593-B56B-EA1BAC3FD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2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FCBB-D396-4593-B56B-EA1BAC3FD0B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60E03-7A07-4DF0-8BC0-EAFB4FEE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D46CA-254E-4DC4-8D5D-9462F47E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6653E-8D7D-4862-9384-7822467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CBE9F-039A-4E57-AA94-B8F68754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48C2B-3169-44E8-BC2E-0646577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0BA90-0082-475F-AEE0-D73112C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D0E2C0-7625-423F-A6B3-3F2DD6CA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F5727-DA71-4D04-A981-C902ECA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C126B0-C843-4C02-B6E0-FAE0262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C983E-2084-4990-AF88-F0458B4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49E5-99EE-4CB7-8855-5DB5DEC2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2CB5A0-FA6A-45CE-9ADC-6A431005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E1DD3-F7AB-417B-83B4-A2467B9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900EB-3762-4961-9A5E-5225EEE1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A249F-8932-4DDA-B9D2-986D4855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24D04-5C17-478B-938B-7D5A8B9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8807B-60A4-4A80-9718-9996FE3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D6BC2-6920-42A3-9F09-67872AE8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630BC-C2EE-42EF-BE20-4AD0948D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69F0C-60B9-4BCA-BEEE-FBD26A67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176B4-05F1-43BB-9E8A-DB2A0EF7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E35385-BE96-472D-B33E-DF3597F3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2A2E1-2A9E-4F4A-9AD0-8FFB5F77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EE4B4-C349-4BC4-8A7B-882D5CCF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F025B-A35E-44B9-9309-869D3D2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22848-561E-4CE7-BDCB-5F5A1AAD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03B78-A4DC-4E89-9A4E-E16E139C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EB77E-7CA5-4E6E-869E-02072710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20E6E1-A3ED-4688-9791-C1B8448B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7F1B4-74DF-4D84-B446-D635BE12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A5A75-A374-4160-A642-88179D2B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36FA8-784C-494C-9659-C121CB12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C9F1E-AC41-4BA8-BD3C-FDEC9C6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03F4B1-B635-4BF0-938F-E0B72B1A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443E72-E090-463D-8EF5-467BC7D1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FC13F3-A7EF-4826-9AB0-8F67AA85E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3A42F-EDB1-4D5C-979E-E46978D8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20CCA4-27F3-4E53-AC46-8DE06D6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AA856-299B-4A1C-93A7-9BE2BDA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4496-1ED3-4EB7-BC0D-353C925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C6C61-ED87-4957-AE5D-6D7C7C77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BC97D1-A079-4EA8-826B-4BDCD43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BF1211-7618-4732-AFE8-ADA75B86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4A5958-E6E9-4752-8A4A-9235FD7C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93971B-7462-44B0-BB73-0BAD24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DD0B8-55DB-4840-A60B-0F1384DB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7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8619F-700F-47F9-8E9F-5B781AA4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F63E5-855E-4C8E-B1FB-3147CA94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C32312-C941-4EE1-9426-B0E1A73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1374DC-C4FE-475D-B154-6C01B7B4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E518A-CC2C-455D-80DE-E490B10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4BC6D-2DBE-4018-AFDB-35CD7E28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F0311-FF3F-4826-85E3-6091A53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CE088-BF73-4635-8B72-4E040BDE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770C0D-62D7-4FD1-A2EF-AF21349D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C1CAE-3106-41A3-9E82-EC130A6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7F80D-6DA3-4CFA-B4AD-0AFB7B7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24AC8-263C-4A97-84E9-8B43FFA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B78A5C-CDCF-4D0A-A4CD-5C6FE52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D54B7-3781-4FA2-8AEE-9C07DD5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7887C-15A5-4C33-B2FD-3C9BC40E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BBEC-FEFD-4A08-8D1E-F3122AAD4A4E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30462-5357-41D3-B80B-7ECE5656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70354-5558-49A9-881F-D045C104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0.113.8.169/rep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0.113.8.169:808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.113.8.169:808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0.113.31.11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3.8.169:8081/#/c/17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6AACF-A5FE-4561-9D60-06F4058DF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OAK (ZC1X) Developer 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E47D0-DD94-4F48-AB4E-1B098E5C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Keifer Lee</a:t>
            </a:r>
          </a:p>
          <a:p>
            <a:r>
              <a:rPr lang="en-US" altLang="zh-TW" dirty="0"/>
              <a:t>V1.6</a:t>
            </a:r>
          </a:p>
          <a:p>
            <a:r>
              <a:rPr lang="en-US" altLang="zh-TW" dirty="0"/>
              <a:t>2021/5/18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55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23789-976C-4E63-A7CC-86BFED60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XRDP remote desktop (from Windows)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0314C-A068-4DD5-85AA-F1C0BF56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D516C22C-888A-4AA9-94C5-E2C53D40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2746375"/>
            <a:ext cx="49530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9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8CD60-2D39-4CB6-B4CC-847E28E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Wireshark on remote desktop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029FA-D4E0-4EDC-B3EC-022C07A9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不行</a:t>
            </a:r>
            <a:r>
              <a:rPr lang="en-US" altLang="zh-TW" dirty="0"/>
              <a:t>, Wireshark </a:t>
            </a:r>
            <a:r>
              <a:rPr lang="zh-TW" altLang="en-US" dirty="0"/>
              <a:t>不能在</a:t>
            </a:r>
            <a:r>
              <a:rPr lang="en-US" altLang="zh-TW" dirty="0"/>
              <a:t>XRDP </a:t>
            </a:r>
            <a:r>
              <a:rPr lang="zh-TW" altLang="en-US" dirty="0"/>
              <a:t>裡使用</a:t>
            </a:r>
            <a:endParaRPr lang="en-US" altLang="zh-TW" dirty="0"/>
          </a:p>
          <a:p>
            <a:r>
              <a:rPr lang="zh-TW" altLang="en-US" dirty="0"/>
              <a:t>只能用</a:t>
            </a:r>
            <a:r>
              <a:rPr lang="en-US" altLang="zh-TW" dirty="0"/>
              <a:t>SSH X11-forward </a:t>
            </a:r>
            <a:r>
              <a:rPr lang="zh-TW" altLang="en-US" dirty="0"/>
              <a:t>的方法另外打開</a:t>
            </a:r>
            <a:endParaRPr lang="en-US" altLang="zh-TW" dirty="0"/>
          </a:p>
          <a:p>
            <a:r>
              <a:rPr lang="zh-TW" altLang="en-US" dirty="0"/>
              <a:t>使用完</a:t>
            </a:r>
            <a:r>
              <a:rPr lang="zh-TW" altLang="en-US" b="1" dirty="0">
                <a:solidFill>
                  <a:srgbClr val="FF0000"/>
                </a:solidFill>
              </a:rPr>
              <a:t>務必</a:t>
            </a:r>
            <a:r>
              <a:rPr lang="zh-TW" altLang="en-US" dirty="0"/>
              <a:t>請關閉</a:t>
            </a:r>
            <a:r>
              <a:rPr lang="en-US" altLang="zh-TW" dirty="0"/>
              <a:t>Wireshark, </a:t>
            </a:r>
            <a:r>
              <a:rPr lang="zh-TW" altLang="en-US" dirty="0"/>
              <a:t>否則其他人就無法使用了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-X </a:t>
            </a:r>
            <a:r>
              <a:rPr lang="en-US" altLang="zh-TW" dirty="0"/>
              <a:t>compal@10.113.31.203</a:t>
            </a:r>
          </a:p>
          <a:p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-X </a:t>
            </a:r>
            <a:r>
              <a:rPr lang="en-US" altLang="zh-TW" dirty="0"/>
              <a:t>compal@10.113.31.204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2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2C9CE-F94B-470F-9D00-88B7A21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Lab Dev VMs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EE371-87BD-48C2-B94B-E73312C3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8025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IP: 192.168.41.X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帳號：</a:t>
            </a:r>
            <a:r>
              <a:rPr lang="en-US" altLang="zh-TW" dirty="0" err="1">
                <a:sym typeface="Wingdings" panose="05000000000000000000" pitchFamily="2" charset="2"/>
              </a:rPr>
              <a:t>compal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en-US" altLang="zh-TW" dirty="0" err="1">
                <a:sym typeface="Wingdings" panose="05000000000000000000" pitchFamily="2" charset="2"/>
              </a:rPr>
              <a:t>compal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374A8E4-D9AF-4D4C-893D-96A5AEF67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4821"/>
              </p:ext>
            </p:extLst>
          </p:nvPr>
        </p:nvGraphicFramePr>
        <p:xfrm>
          <a:off x="163105" y="2987675"/>
          <a:ext cx="2508176" cy="360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4793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56790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LSDK build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Jenkins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39CE7D-0D88-4A1F-A384-BE5ED2633894}"/>
              </a:ext>
            </a:extLst>
          </p:cNvPr>
          <p:cNvGraphicFramePr>
            <a:graphicFrameLocks noGrp="1"/>
          </p:cNvGraphicFramePr>
          <p:nvPr/>
        </p:nvGraphicFramePr>
        <p:xfrm>
          <a:off x="3226444" y="2987675"/>
          <a:ext cx="250817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6504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54804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vRAN9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4D515E-3E4F-421D-81B1-035BB7E13886}"/>
              </a:ext>
            </a:extLst>
          </p:cNvPr>
          <p:cNvGraphicFramePr>
            <a:graphicFrameLocks noGrp="1"/>
          </p:cNvGraphicFramePr>
          <p:nvPr/>
        </p:nvGraphicFramePr>
        <p:xfrm>
          <a:off x="6289783" y="2987675"/>
          <a:ext cx="25081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7654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UE9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732B0BE-7493-4167-8877-7E7F57B37A10}"/>
              </a:ext>
            </a:extLst>
          </p:cNvPr>
          <p:cNvGraphicFramePr>
            <a:graphicFrameLocks noGrp="1"/>
          </p:cNvGraphicFramePr>
          <p:nvPr/>
        </p:nvGraphicFramePr>
        <p:xfrm>
          <a:off x="9400786" y="2987675"/>
          <a:ext cx="2508177" cy="3779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1622">
                  <a:extLst>
                    <a:ext uri="{9D8B030D-6E8A-4147-A177-3AD203B41FA5}">
                      <a16:colId xmlns:a16="http://schemas.microsoft.com/office/drawing/2014/main" val="2557956338"/>
                    </a:ext>
                  </a:extLst>
                </a:gridCol>
                <a:gridCol w="534256">
                  <a:extLst>
                    <a:ext uri="{9D8B030D-6E8A-4147-A177-3AD203B41FA5}">
                      <a16:colId xmlns:a16="http://schemas.microsoft.com/office/drawing/2014/main" val="427570471"/>
                    </a:ext>
                  </a:extLst>
                </a:gridCol>
                <a:gridCol w="1002299">
                  <a:extLst>
                    <a:ext uri="{9D8B030D-6E8A-4147-A177-3AD203B41FA5}">
                      <a16:colId xmlns:a16="http://schemas.microsoft.com/office/drawing/2014/main" val="5833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5GC-3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DC-3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CentOS7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 mirror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APT mirror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171~174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0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9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2D46-EE1C-418A-80FE-6CF0A11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C8B70-880A-4305-AE4E-DEE65EAB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http://10.113.8.169/repo</a:t>
            </a:r>
            <a:r>
              <a:rPr lang="en-US" altLang="zh-TW" dirty="0"/>
              <a:t> &amp;&amp; </a:t>
            </a:r>
            <a:r>
              <a:rPr lang="en-US" altLang="zh-TW" dirty="0" err="1"/>
              <a:t>chmod</a:t>
            </a:r>
            <a:r>
              <a:rPr lang="en-US" altLang="zh-TW" dirty="0"/>
              <a:t> +x repo &amp;&amp;  </a:t>
            </a:r>
            <a:r>
              <a:rPr lang="en-US" altLang="zh-TW" dirty="0" err="1"/>
              <a:t>sudo</a:t>
            </a:r>
            <a:r>
              <a:rPr lang="en-US" altLang="zh-TW" dirty="0"/>
              <a:t> cp repo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</a:p>
          <a:p>
            <a:r>
              <a:rPr lang="en-US" altLang="zh-TW" dirty="0"/>
              <a:t>repo </a:t>
            </a:r>
            <a:r>
              <a:rPr lang="en-US" altLang="zh-TW" dirty="0" err="1"/>
              <a:t>init</a:t>
            </a:r>
            <a:r>
              <a:rPr lang="en-US" altLang="zh-TW" dirty="0"/>
              <a:t> -u git://10.113.8.169/zc12/manifests -b zc12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user name/email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Bugzilla Project/ID/PWD</a:t>
            </a:r>
          </a:p>
          <a:p>
            <a:r>
              <a:rPr lang="en-US" altLang="zh-TW" dirty="0"/>
              <a:t>repo sync -j4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This repo is based on latest Google </a:t>
            </a:r>
            <a:r>
              <a:rPr lang="en-US" altLang="zh-TW" dirty="0" err="1"/>
              <a:t>repo.git</a:t>
            </a:r>
            <a:r>
              <a:rPr lang="en-US" altLang="zh-TW" dirty="0"/>
              <a:t> tag v2.8, STRONGLY </a:t>
            </a:r>
            <a:r>
              <a:rPr lang="en-US" altLang="zh-TW" dirty="0">
                <a:solidFill>
                  <a:srgbClr val="FF0000"/>
                </a:solidFill>
              </a:rPr>
              <a:t>suggest to update your local repo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BE991-23AF-45A4-BC8D-D04C0E19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07" y="4001294"/>
            <a:ext cx="8398768" cy="7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1B443-7673-4800-8A9A-7AAFFA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code @ 2F Lab 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AD35B-F6E0-4FC2-9FE5-CA345E4B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抓</a:t>
            </a:r>
            <a:r>
              <a:rPr lang="en-US" altLang="zh-TW" dirty="0"/>
              <a:t>code</a:t>
            </a:r>
          </a:p>
          <a:p>
            <a:pPr lvl="1"/>
            <a:r>
              <a:rPr lang="en-US" altLang="zh-TW" dirty="0" err="1"/>
              <a:t>wget</a:t>
            </a:r>
            <a:r>
              <a:rPr lang="en-US" altLang="zh-TW" dirty="0"/>
              <a:t> http://192.168.41.169/repo &amp;&amp; </a:t>
            </a:r>
            <a:r>
              <a:rPr lang="en-US" altLang="zh-TW" dirty="0" err="1"/>
              <a:t>chmod</a:t>
            </a:r>
            <a:r>
              <a:rPr lang="en-US" altLang="zh-TW" dirty="0"/>
              <a:t> +x repo &amp;&amp;  </a:t>
            </a:r>
            <a:r>
              <a:rPr lang="en-US" altLang="zh-TW" dirty="0" err="1"/>
              <a:t>sudo</a:t>
            </a:r>
            <a:r>
              <a:rPr lang="en-US" altLang="zh-TW" dirty="0"/>
              <a:t> cp repo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</a:p>
          <a:p>
            <a:pPr lvl="1"/>
            <a:r>
              <a:rPr lang="en-US" altLang="zh-TW" dirty="0"/>
              <a:t>repo </a:t>
            </a:r>
            <a:r>
              <a:rPr lang="en-US" altLang="zh-TW" dirty="0" err="1"/>
              <a:t>init</a:t>
            </a:r>
            <a:r>
              <a:rPr lang="en-US" altLang="zh-TW" dirty="0"/>
              <a:t> -u git://192.168.41.169/zc12/manifests -b zc12 --repo-</a:t>
            </a:r>
            <a:r>
              <a:rPr lang="en-US" altLang="zh-TW" dirty="0" err="1"/>
              <a:t>url</a:t>
            </a:r>
            <a:r>
              <a:rPr lang="en-US" altLang="zh-TW" dirty="0"/>
              <a:t>=git://192.168.41.169/repo.git</a:t>
            </a:r>
          </a:p>
          <a:p>
            <a:pPr lvl="1"/>
            <a:r>
              <a:rPr lang="en-US" altLang="zh-TW" dirty="0"/>
              <a:t>repo sync -j4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05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49F14-4903-4122-8D11-DEB0BC3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code to ZC12 Gerrit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370D8-D687-440F-9D76-952CFECF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先在本機建立</a:t>
            </a:r>
            <a:r>
              <a:rPr lang="en-US" altLang="zh-TW" dirty="0" err="1"/>
              <a:t>ssh</a:t>
            </a:r>
            <a:r>
              <a:rPr lang="en-US" altLang="zh-TW" dirty="0"/>
              <a:t> RSA key pair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-keygen</a:t>
            </a:r>
          </a:p>
          <a:p>
            <a:pPr lvl="1"/>
            <a:r>
              <a:rPr lang="en-US" altLang="zh-TW" dirty="0"/>
              <a:t>Public key: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</a:p>
          <a:p>
            <a:pPr lvl="1"/>
            <a:r>
              <a:rPr lang="en-US" altLang="zh-TW" dirty="0"/>
              <a:t>Private key: 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id_rsa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ZC12 Gerrit URL: </a:t>
            </a:r>
            <a:r>
              <a:rPr lang="en-US" altLang="zh-TW" dirty="0">
                <a:hlinkClick r:id="rId2"/>
              </a:rPr>
              <a:t>http://10.113.8.169:8081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public key </a:t>
            </a:r>
            <a:r>
              <a:rPr lang="zh-TW" altLang="en-US" dirty="0"/>
              <a:t>的內容複製到</a:t>
            </a:r>
            <a:r>
              <a:rPr lang="en-US" altLang="zh-TW" dirty="0"/>
              <a:t>Gerrit &gt; </a:t>
            </a:r>
            <a:r>
              <a:rPr lang="zh-TW" altLang="en-US" dirty="0"/>
              <a:t>右上使用者 </a:t>
            </a:r>
            <a:r>
              <a:rPr lang="en-US" altLang="zh-TW" dirty="0"/>
              <a:t>&gt; Settings &gt; SSH public keys &gt; Add Key …”</a:t>
            </a:r>
          </a:p>
          <a:p>
            <a:r>
              <a:rPr lang="en-US" altLang="zh-TW" dirty="0"/>
              <a:t>Gerrit </a:t>
            </a:r>
            <a:r>
              <a:rPr lang="zh-TW" altLang="en-US" dirty="0"/>
              <a:t>是綁</a:t>
            </a:r>
            <a:r>
              <a:rPr lang="en-US" altLang="zh-TW" dirty="0" err="1"/>
              <a:t>ssh</a:t>
            </a:r>
            <a:r>
              <a:rPr lang="en-US" altLang="zh-TW" dirty="0"/>
              <a:t> key, </a:t>
            </a:r>
            <a:r>
              <a:rPr lang="zh-TW" altLang="en-US" dirty="0"/>
              <a:t>每台電腦的</a:t>
            </a:r>
            <a:r>
              <a:rPr lang="en-US" altLang="zh-TW" dirty="0" err="1"/>
              <a:t>ssh</a:t>
            </a:r>
            <a:r>
              <a:rPr lang="en-US" altLang="zh-TW" dirty="0"/>
              <a:t> key </a:t>
            </a:r>
            <a:r>
              <a:rPr lang="zh-TW" altLang="en-US" dirty="0"/>
              <a:t>都不一樣</a:t>
            </a:r>
            <a:r>
              <a:rPr lang="en-US" altLang="zh-TW" dirty="0"/>
              <a:t>,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方便起見</a:t>
            </a:r>
            <a:r>
              <a:rPr lang="en-US" altLang="zh-TW" dirty="0"/>
              <a:t>, </a:t>
            </a:r>
            <a:r>
              <a:rPr lang="zh-TW" altLang="en-US" dirty="0"/>
              <a:t>建議都加進</a:t>
            </a:r>
            <a:r>
              <a:rPr lang="en-US" altLang="zh-TW" dirty="0"/>
              <a:t>Gerrit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4F6784-1058-47A6-A0DA-408C3920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70" y="251200"/>
            <a:ext cx="5529322" cy="35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49F14-4903-4122-8D11-DEB0BC3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code to ZC12 Gerrit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370D8-D687-440F-9D76-952CFECF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ZC12 Gerrit URL: </a:t>
            </a:r>
            <a:r>
              <a:rPr lang="en-US" altLang="zh-TW" dirty="0">
                <a:hlinkClick r:id="rId2"/>
              </a:rPr>
              <a:t>http://10.113.8.169:8081</a:t>
            </a:r>
            <a:endParaRPr lang="en-US" altLang="zh-TW" dirty="0"/>
          </a:p>
          <a:p>
            <a:r>
              <a:rPr lang="en-US" altLang="zh-TW" dirty="0"/>
              <a:t>. ./</a:t>
            </a:r>
            <a:r>
              <a:rPr lang="en-US" altLang="zh-TW" dirty="0" err="1"/>
              <a:t>ceienv</a:t>
            </a:r>
            <a:r>
              <a:rPr lang="en-US" altLang="zh-TW" dirty="0"/>
              <a:t>/zc12_env</a:t>
            </a:r>
          </a:p>
          <a:p>
            <a:pPr lvl="1"/>
            <a:r>
              <a:rPr lang="en-US" altLang="zh-TW" dirty="0"/>
              <a:t>zc12_env </a:t>
            </a:r>
            <a:r>
              <a:rPr lang="zh-TW" altLang="en-US" dirty="0"/>
              <a:t>只是一些</a:t>
            </a:r>
            <a:r>
              <a:rPr lang="en-US" altLang="zh-TW" dirty="0"/>
              <a:t>Helper function, </a:t>
            </a:r>
            <a:r>
              <a:rPr lang="zh-TW" altLang="en-US" dirty="0"/>
              <a:t>跟</a:t>
            </a:r>
            <a:r>
              <a:rPr lang="en-US" altLang="zh-TW" dirty="0"/>
              <a:t>build code </a:t>
            </a:r>
            <a:r>
              <a:rPr lang="zh-TW" altLang="en-US" dirty="0"/>
              <a:t>無關</a:t>
            </a:r>
            <a:endParaRPr lang="en-US" altLang="zh-TW" dirty="0"/>
          </a:p>
          <a:p>
            <a:r>
              <a:rPr lang="en-US" altLang="zh-TW" dirty="0"/>
              <a:t>cd [</a:t>
            </a:r>
            <a:r>
              <a:rPr lang="en-US" altLang="zh-TW" dirty="0" err="1"/>
              <a:t>project_folder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gerrit</a:t>
            </a:r>
            <a:r>
              <a:rPr lang="en-US" altLang="zh-TW" dirty="0"/>
              <a:t> for/[branch]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0D1EFB-A3F1-4D7B-B011-40FEA6B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0" y="4273490"/>
            <a:ext cx="5448580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5A64-6499-4856-BEE9-26E57A7F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environment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233DF-16B0-4EFE-8006-FE801CC9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325"/>
            <a:ext cx="10829925" cy="54006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Build Synergy CU/DU</a:t>
            </a:r>
          </a:p>
          <a:p>
            <a:pPr lvl="1"/>
            <a:r>
              <a:rPr lang="en-US" altLang="zh-TW" dirty="0"/>
              <a:t>Ubuntu 16.04 (X86) and Ubuntu 18.04 (ARM)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./ceienv/build_env_setup.sh  </a:t>
            </a:r>
          </a:p>
          <a:p>
            <a:pPr marL="457200" lvl="1" indent="0">
              <a:buNone/>
            </a:pPr>
            <a:r>
              <a:rPr lang="en-US" altLang="zh-TW" dirty="0"/>
              <a:t>	(</a:t>
            </a:r>
            <a:r>
              <a:rPr lang="zh-TW" altLang="en-US" dirty="0"/>
              <a:t>安裝</a:t>
            </a:r>
            <a:r>
              <a:rPr lang="en-US" altLang="zh-TW" dirty="0"/>
              <a:t>apt </a:t>
            </a:r>
            <a:r>
              <a:rPr lang="zh-TW" altLang="en-US" dirty="0"/>
              <a:t>套件 </a:t>
            </a:r>
            <a:r>
              <a:rPr lang="en-US" altLang="zh-TW" dirty="0"/>
              <a:t>+ make install </a:t>
            </a:r>
            <a:r>
              <a:rPr lang="en-US" altLang="zh-TW" dirty="0" err="1"/>
              <a:t>libyang</a:t>
            </a:r>
            <a:r>
              <a:rPr lang="en-US" altLang="zh-TW" dirty="0"/>
              <a:t>/</a:t>
            </a:r>
            <a:r>
              <a:rPr lang="en-US" altLang="zh-TW" dirty="0" err="1"/>
              <a:t>protobuf</a:t>
            </a:r>
            <a:r>
              <a:rPr lang="en-US" altLang="zh-TW" dirty="0"/>
              <a:t>-c/</a:t>
            </a:r>
            <a:r>
              <a:rPr lang="en-US" altLang="zh-TW" dirty="0" err="1"/>
              <a:t>sysrepo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Build NXP LSDK</a:t>
            </a:r>
          </a:p>
          <a:p>
            <a:pPr lvl="1"/>
            <a:r>
              <a:rPr lang="en-US" altLang="zh-TW" dirty="0"/>
              <a:t>Ubuntu 18.04</a:t>
            </a:r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flex-builder </a:t>
            </a:r>
            <a:r>
              <a:rPr lang="zh-TW" altLang="en-US" dirty="0"/>
              <a:t>時自動會裝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  <a:r>
              <a:rPr lang="en-US" altLang="zh-TW" dirty="0"/>
              <a:t>, </a:t>
            </a:r>
            <a:r>
              <a:rPr lang="zh-TW" altLang="en-US" dirty="0"/>
              <a:t>建議把</a:t>
            </a:r>
            <a:r>
              <a:rPr lang="en-US" altLang="zh-TW" dirty="0" err="1"/>
              <a:t>sudo</a:t>
            </a:r>
            <a:r>
              <a:rPr lang="zh-TW" altLang="en-US" dirty="0"/>
              <a:t>設成不需密碼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可參考：</a:t>
            </a:r>
            <a:r>
              <a:rPr lang="en-US" altLang="zh-TW" dirty="0"/>
              <a:t>https://www.mxp.tw/291/ </a:t>
            </a:r>
          </a:p>
          <a:p>
            <a:r>
              <a:rPr lang="zh-TW" altLang="en-US" dirty="0"/>
              <a:t>內網需先設定</a:t>
            </a:r>
            <a:r>
              <a:rPr lang="en-US" altLang="zh-TW" dirty="0"/>
              <a:t>proxy: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apt.conf</a:t>
            </a:r>
            <a:endParaRPr lang="en-US" altLang="zh-TW" dirty="0"/>
          </a:p>
          <a:p>
            <a:pPr lvl="2"/>
            <a:r>
              <a:rPr lang="en-US" altLang="zh-TW" dirty="0"/>
              <a:t>Acquire::http::Proxy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2"/>
            <a:r>
              <a:rPr lang="en-US" altLang="zh-TW" dirty="0"/>
              <a:t>Acquire::https::Proxy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1"/>
            <a:r>
              <a:rPr lang="en-US" altLang="zh-TW" dirty="0"/>
              <a:t>~/.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https_proxy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</p:txBody>
      </p:sp>
    </p:spTree>
    <p:extLst>
      <p:ext uri="{BB962C8B-B14F-4D97-AF65-F5344CB8AC3E}">
        <p14:creationId xmlns:p14="http://schemas.microsoft.com/office/powerpoint/2010/main" val="183195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AABF6-35EE-41A0-AFCF-1FE109FA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CU/DU for X86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D8D64-2982-4FEB-A21A-89808F3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09"/>
            <a:ext cx="10515600" cy="5286616"/>
          </a:xfrm>
        </p:spPr>
        <p:txBody>
          <a:bodyPr>
            <a:normAutofit/>
          </a:bodyPr>
          <a:lstStyle/>
          <a:p>
            <a:r>
              <a:rPr lang="en-US" altLang="zh-TW" dirty="0"/>
              <a:t>Requirement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Synergy </a:t>
            </a:r>
            <a:r>
              <a:rPr lang="zh-TW" altLang="en-US" dirty="0"/>
              <a:t>後來有提供</a:t>
            </a:r>
            <a:r>
              <a:rPr lang="en-US" altLang="zh-TW" dirty="0"/>
              <a:t>patch, </a:t>
            </a:r>
            <a:r>
              <a:rPr lang="zh-TW" altLang="en-US" dirty="0"/>
              <a:t>才可以跑在</a:t>
            </a:r>
            <a:r>
              <a:rPr lang="en-US" altLang="zh-TW" dirty="0"/>
              <a:t>8-Core</a:t>
            </a:r>
            <a:r>
              <a:rPr lang="zh-TW" altLang="en-US" dirty="0"/>
              <a:t>的</a:t>
            </a:r>
            <a:r>
              <a:rPr lang="en-US" altLang="zh-TW" dirty="0"/>
              <a:t>CPU 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en-US" altLang="zh-TW" dirty="0"/>
              <a:t>Command:</a:t>
            </a:r>
          </a:p>
          <a:p>
            <a:pPr lvl="1"/>
            <a:r>
              <a:rPr lang="en-US" altLang="zh-TW" dirty="0"/>
              <a:t>cd </a:t>
            </a:r>
            <a:r>
              <a:rPr lang="en-US" altLang="zh-TW" dirty="0" err="1"/>
              <a:t>vran_src</a:t>
            </a:r>
            <a:endParaRPr lang="en-US" altLang="zh-TW" dirty="0"/>
          </a:p>
          <a:p>
            <a:pPr lvl="1"/>
            <a:r>
              <a:rPr lang="en-US" altLang="zh-TW" dirty="0"/>
              <a:t>./build_x86_pal.sh</a:t>
            </a:r>
          </a:p>
          <a:p>
            <a:pPr lvl="1"/>
            <a:r>
              <a:rPr lang="zh-TW" altLang="en-US" dirty="0"/>
              <a:t>會</a:t>
            </a:r>
            <a:r>
              <a:rPr lang="en-US" altLang="zh-TW" dirty="0"/>
              <a:t>build </a:t>
            </a:r>
            <a:r>
              <a:rPr lang="zh-TW" altLang="en-US" dirty="0"/>
              <a:t>出 </a:t>
            </a:r>
            <a:r>
              <a:rPr lang="en-US" altLang="zh-TW" dirty="0" err="1"/>
              <a:t>ngran</a:t>
            </a:r>
            <a:r>
              <a:rPr lang="en-US" altLang="zh-TW" dirty="0"/>
              <a:t>/cu/build/</a:t>
            </a:r>
            <a:r>
              <a:rPr lang="en-US" altLang="zh-TW" dirty="0" err="1"/>
              <a:t>cu_bin</a:t>
            </a:r>
            <a:r>
              <a:rPr lang="en-US" altLang="zh-TW" dirty="0"/>
              <a:t>/bin/*  </a:t>
            </a:r>
            <a:r>
              <a:rPr lang="zh-TW" altLang="en-US" dirty="0"/>
              <a:t>和 </a:t>
            </a:r>
            <a:r>
              <a:rPr lang="en-US" altLang="zh-TW" dirty="0" err="1"/>
              <a:t>ngran</a:t>
            </a:r>
            <a:r>
              <a:rPr lang="en-US" altLang="zh-TW" dirty="0"/>
              <a:t>/du/build/pal/</a:t>
            </a:r>
            <a:r>
              <a:rPr lang="en-US" altLang="zh-TW" dirty="0" err="1"/>
              <a:t>du_bin</a:t>
            </a:r>
            <a:r>
              <a:rPr lang="en-US" altLang="zh-TW" dirty="0"/>
              <a:t>/bin/*</a:t>
            </a:r>
          </a:p>
          <a:p>
            <a:pPr lvl="1"/>
            <a:r>
              <a:rPr lang="zh-TW" altLang="en-US" dirty="0"/>
              <a:t>可用</a:t>
            </a:r>
            <a:r>
              <a:rPr lang="en-US" altLang="zh-TW" dirty="0"/>
              <a:t>./update_vran_x86.sh </a:t>
            </a:r>
            <a:r>
              <a:rPr lang="zh-TW" altLang="en-US" dirty="0"/>
              <a:t>來更新</a:t>
            </a:r>
            <a:r>
              <a:rPr lang="en-US" altLang="zh-TW" dirty="0"/>
              <a:t>vran-x86/ </a:t>
            </a:r>
            <a:r>
              <a:rPr lang="zh-TW" altLang="en-US" dirty="0"/>
              <a:t>的檔案</a:t>
            </a:r>
            <a:endParaRPr lang="en-US" altLang="zh-TW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E63E849-DBC1-481C-949C-4D3AFD86671B}"/>
              </a:ext>
            </a:extLst>
          </p:cNvPr>
          <p:cNvGrpSpPr/>
          <p:nvPr/>
        </p:nvGrpSpPr>
        <p:grpSpPr>
          <a:xfrm>
            <a:off x="1120580" y="1986669"/>
            <a:ext cx="5661220" cy="1866545"/>
            <a:chOff x="1120580" y="2276036"/>
            <a:chExt cx="5661220" cy="186654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C90F899-62EE-4DBC-8C5F-F96769BA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580" y="2276036"/>
              <a:ext cx="5661220" cy="186654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1938CAF-A2E3-4B28-A177-A7566A279457}"/>
                </a:ext>
              </a:extLst>
            </p:cNvPr>
            <p:cNvSpPr/>
            <p:nvPr/>
          </p:nvSpPr>
          <p:spPr>
            <a:xfrm>
              <a:off x="3133725" y="3629025"/>
              <a:ext cx="2019300" cy="29527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9A198-2A82-4E4B-B74E-B2307559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CU/DU for ARM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1BE5A-9F6E-492F-95E3-8BF2C431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6"/>
            <a:ext cx="10515600" cy="538162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Requirement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需要</a:t>
            </a:r>
            <a:r>
              <a:rPr lang="en-US" altLang="zh-TW" dirty="0"/>
              <a:t>include</a:t>
            </a:r>
            <a:r>
              <a:rPr lang="zh-TW" altLang="en-US" dirty="0"/>
              <a:t>和</a:t>
            </a:r>
            <a:r>
              <a:rPr lang="en-US" altLang="zh-TW" dirty="0"/>
              <a:t>link </a:t>
            </a:r>
            <a:r>
              <a:rPr lang="zh-TW" altLang="en-US" dirty="0"/>
              <a:t>到</a:t>
            </a:r>
            <a:r>
              <a:rPr lang="en-US" altLang="zh-TW" dirty="0"/>
              <a:t>Synergy </a:t>
            </a:r>
            <a:r>
              <a:rPr lang="zh-TW" altLang="en-US" dirty="0"/>
              <a:t>提供的</a:t>
            </a:r>
            <a:r>
              <a:rPr lang="en-US" altLang="zh-TW" dirty="0"/>
              <a:t>ARM prebuilt package</a:t>
            </a:r>
          </a:p>
          <a:p>
            <a:pPr lvl="1"/>
            <a:r>
              <a:rPr lang="en-US" altLang="zh-TW" dirty="0" err="1"/>
              <a:t>vran_src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prebuilt-arm/</a:t>
            </a:r>
          </a:p>
          <a:p>
            <a:r>
              <a:rPr lang="en-US" altLang="zh-TW" dirty="0"/>
              <a:t>Command:</a:t>
            </a:r>
          </a:p>
          <a:p>
            <a:pPr lvl="1"/>
            <a:r>
              <a:rPr lang="en-US" altLang="zh-TW" dirty="0"/>
              <a:t>cd </a:t>
            </a:r>
            <a:r>
              <a:rPr lang="en-US" altLang="zh-TW" dirty="0" err="1"/>
              <a:t>vran_src</a:t>
            </a:r>
            <a:endParaRPr lang="en-US" altLang="zh-TW" dirty="0"/>
          </a:p>
          <a:p>
            <a:pPr lvl="1"/>
            <a:r>
              <a:rPr lang="en-US" altLang="zh-TW" dirty="0"/>
              <a:t>./build_arm_pal.sh</a:t>
            </a:r>
          </a:p>
          <a:p>
            <a:pPr lvl="1"/>
            <a:r>
              <a:rPr lang="zh-TW" altLang="en-US" dirty="0"/>
              <a:t>會</a:t>
            </a:r>
            <a:r>
              <a:rPr lang="en-US" altLang="zh-TW" dirty="0"/>
              <a:t>build </a:t>
            </a:r>
            <a:r>
              <a:rPr lang="zh-TW" altLang="en-US" dirty="0"/>
              <a:t>出 </a:t>
            </a:r>
            <a:r>
              <a:rPr lang="en-US" altLang="zh-TW" dirty="0" err="1"/>
              <a:t>ngran</a:t>
            </a:r>
            <a:r>
              <a:rPr lang="en-US" altLang="zh-TW" dirty="0"/>
              <a:t>/cu/build/</a:t>
            </a:r>
            <a:r>
              <a:rPr lang="en-US" altLang="zh-TW" dirty="0" err="1"/>
              <a:t>cu_bin</a:t>
            </a:r>
            <a:r>
              <a:rPr lang="en-US" altLang="zh-TW" dirty="0"/>
              <a:t>/bin/*  </a:t>
            </a:r>
            <a:r>
              <a:rPr lang="zh-TW" altLang="en-US" dirty="0"/>
              <a:t>和 </a:t>
            </a:r>
            <a:r>
              <a:rPr lang="en-US" altLang="zh-TW" dirty="0" err="1"/>
              <a:t>ngran</a:t>
            </a:r>
            <a:r>
              <a:rPr lang="en-US" altLang="zh-TW" dirty="0"/>
              <a:t>/du/build/pal/</a:t>
            </a:r>
            <a:r>
              <a:rPr lang="en-US" altLang="zh-TW" dirty="0" err="1"/>
              <a:t>du_bin</a:t>
            </a:r>
            <a:r>
              <a:rPr lang="en-US" altLang="zh-TW" dirty="0"/>
              <a:t>/bin/*</a:t>
            </a:r>
          </a:p>
          <a:p>
            <a:pPr lvl="1"/>
            <a:r>
              <a:rPr lang="zh-TW" altLang="en-US" dirty="0"/>
              <a:t>可用</a:t>
            </a:r>
            <a:r>
              <a:rPr lang="en-US" altLang="zh-TW" dirty="0"/>
              <a:t>./update_vran_arm.sh </a:t>
            </a:r>
            <a:r>
              <a:rPr lang="zh-TW" altLang="en-US" dirty="0"/>
              <a:t>來更新</a:t>
            </a:r>
            <a:r>
              <a:rPr lang="en-US" altLang="zh-TW" dirty="0" err="1"/>
              <a:t>vran</a:t>
            </a:r>
            <a:r>
              <a:rPr lang="en-US" altLang="zh-TW" dirty="0"/>
              <a:t>-arm/ </a:t>
            </a:r>
            <a:r>
              <a:rPr lang="zh-TW" altLang="en-US" dirty="0"/>
              <a:t>的檔案</a:t>
            </a: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05A777-5F69-4904-A2DF-C983083CDDB6}"/>
              </a:ext>
            </a:extLst>
          </p:cNvPr>
          <p:cNvGrpSpPr/>
          <p:nvPr/>
        </p:nvGrpSpPr>
        <p:grpSpPr>
          <a:xfrm>
            <a:off x="1168258" y="1568101"/>
            <a:ext cx="6482608" cy="1860899"/>
            <a:chOff x="1092058" y="1897030"/>
            <a:chExt cx="6756541" cy="246767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AE7E729-329C-4078-B2D5-B5805AF0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058" y="2292286"/>
              <a:ext cx="4632468" cy="2072420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4C803CA-E46A-40E8-93EB-D1E509597500}"/>
                </a:ext>
              </a:extLst>
            </p:cNvPr>
            <p:cNvSpPr/>
            <p:nvPr/>
          </p:nvSpPr>
          <p:spPr>
            <a:xfrm>
              <a:off x="3408292" y="2533650"/>
              <a:ext cx="982733" cy="3048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3255436-D39F-42AF-9C0F-6D2834A14496}"/>
                </a:ext>
              </a:extLst>
            </p:cNvPr>
            <p:cNvCxnSpPr/>
            <p:nvPr/>
          </p:nvCxnSpPr>
          <p:spPr>
            <a:xfrm flipV="1">
              <a:off x="4391025" y="2157349"/>
              <a:ext cx="828675" cy="3477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EE048102-D374-46AD-94BB-930DE0982726}"/>
                </a:ext>
              </a:extLst>
            </p:cNvPr>
            <p:cNvSpPr/>
            <p:nvPr/>
          </p:nvSpPr>
          <p:spPr>
            <a:xfrm>
              <a:off x="5219700" y="1897030"/>
              <a:ext cx="2628899" cy="39525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Cross compile from X86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5FC5B80-941C-4D3B-8146-B15EBBEAE762}"/>
                </a:ext>
              </a:extLst>
            </p:cNvPr>
            <p:cNvSpPr/>
            <p:nvPr/>
          </p:nvSpPr>
          <p:spPr>
            <a:xfrm>
              <a:off x="3389241" y="3810794"/>
              <a:ext cx="1620909" cy="3048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8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C51B4-50D9-40BA-8623-00C3A91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8D51D-5EC0-4D13-8591-CDAE09CF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V1.6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2F Lab Dev VMs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Build LSDK @ 2F Lab VM 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Flash LSDK SD/</a:t>
            </a:r>
            <a:r>
              <a:rPr lang="en-US" altLang="zh-TW" dirty="0" err="1"/>
              <a:t>emmc</a:t>
            </a:r>
            <a:r>
              <a:rPr lang="en-US" altLang="zh-TW" dirty="0"/>
              <a:t>/NOR flash</a:t>
            </a:r>
          </a:p>
          <a:p>
            <a:pPr lvl="1"/>
            <a:r>
              <a:rPr lang="zh-TW" altLang="en-US" dirty="0"/>
              <a:t>更新</a:t>
            </a:r>
            <a:r>
              <a:rPr lang="en-US" altLang="zh-TW" dirty="0"/>
              <a:t>Boot OAK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2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BE9EA-36B6-41FF-AE67-6304A665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and run CU/DU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29698-E865-49DC-A86D-26812A39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619"/>
            <a:ext cx="10515600" cy="53043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Copy </a:t>
            </a:r>
            <a:r>
              <a:rPr lang="en-US" altLang="zh-TW" dirty="0" err="1"/>
              <a:t>vran</a:t>
            </a:r>
            <a:r>
              <a:rPr lang="en-US" altLang="zh-TW" dirty="0"/>
              <a:t> package to X86 or ARM</a:t>
            </a:r>
          </a:p>
          <a:p>
            <a:pPr lvl="1"/>
            <a:r>
              <a:rPr lang="en-US" altLang="zh-TW" dirty="0"/>
              <a:t>X86:</a:t>
            </a:r>
          </a:p>
          <a:p>
            <a:pPr lvl="2"/>
            <a:r>
              <a:rPr lang="en-US" altLang="zh-TW" dirty="0" err="1"/>
              <a:t>scp</a:t>
            </a:r>
            <a:r>
              <a:rPr lang="en-US" altLang="zh-TW" dirty="0"/>
              <a:t> -r vran-x86/ </a:t>
            </a:r>
            <a:r>
              <a:rPr lang="en-US" altLang="zh-TW" dirty="0">
                <a:solidFill>
                  <a:srgbClr val="FF0000"/>
                </a:solidFill>
              </a:rPr>
              <a:t>compal</a:t>
            </a:r>
            <a:r>
              <a:rPr lang="en-US" altLang="zh-TW" dirty="0"/>
              <a:t>@10.113.31.97:~/</a:t>
            </a:r>
          </a:p>
          <a:p>
            <a:pPr lvl="2"/>
            <a:r>
              <a:rPr lang="en-US" altLang="zh-TW" dirty="0"/>
              <a:t>Remote Control to 10.113.31.97</a:t>
            </a:r>
          </a:p>
          <a:p>
            <a:pPr lvl="1"/>
            <a:r>
              <a:rPr lang="en-US" altLang="zh-TW" dirty="0"/>
              <a:t>ARM (</a:t>
            </a:r>
            <a:r>
              <a:rPr lang="zh-TW" altLang="en-US" dirty="0"/>
              <a:t>只能用</a:t>
            </a:r>
            <a:r>
              <a:rPr lang="en-US" altLang="zh-TW" dirty="0"/>
              <a:t>root </a:t>
            </a:r>
            <a:r>
              <a:rPr lang="zh-TW" altLang="en-US" dirty="0"/>
              <a:t>執行</a:t>
            </a:r>
            <a:r>
              <a:rPr lang="en-US" altLang="zh-TW" dirty="0"/>
              <a:t>):</a:t>
            </a:r>
          </a:p>
          <a:p>
            <a:pPr lvl="2"/>
            <a:r>
              <a:rPr lang="en-US" altLang="zh-TW" dirty="0" err="1"/>
              <a:t>scp</a:t>
            </a:r>
            <a:r>
              <a:rPr lang="en-US" altLang="zh-TW" dirty="0"/>
              <a:t> -r </a:t>
            </a:r>
            <a:r>
              <a:rPr lang="en-US" altLang="zh-TW" dirty="0" err="1"/>
              <a:t>vran</a:t>
            </a:r>
            <a:r>
              <a:rPr lang="en-US" altLang="zh-TW" dirty="0"/>
              <a:t>-arm/ 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en-US" altLang="zh-TW" dirty="0"/>
              <a:t>@10.113.31.111:~/</a:t>
            </a:r>
          </a:p>
          <a:p>
            <a:pPr lvl="2"/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user@10.113.31.111</a:t>
            </a:r>
            <a:endParaRPr lang="en-US" altLang="zh-TW" dirty="0"/>
          </a:p>
          <a:p>
            <a:pPr lvl="2"/>
            <a:r>
              <a:rPr lang="en-US" altLang="zh-TW" dirty="0" err="1"/>
              <a:t>sudo</a:t>
            </a:r>
            <a:r>
              <a:rPr lang="en-US" altLang="zh-TW" dirty="0"/>
              <a:t> mv </a:t>
            </a:r>
            <a:r>
              <a:rPr lang="en-US" altLang="zh-TW" dirty="0" err="1"/>
              <a:t>vran</a:t>
            </a:r>
            <a:r>
              <a:rPr lang="en-US" altLang="zh-TW" dirty="0"/>
              <a:t>-arm /root/</a:t>
            </a:r>
          </a:p>
          <a:p>
            <a:pPr lvl="2"/>
            <a:r>
              <a:rPr lang="en-US" altLang="zh-TW" sz="2100" dirty="0" err="1"/>
              <a:t>sudo</a:t>
            </a:r>
            <a:r>
              <a:rPr lang="en-US" altLang="zh-TW" sz="2100" dirty="0"/>
              <a:t> </a:t>
            </a:r>
            <a:r>
              <a:rPr lang="en-US" altLang="zh-TW" sz="2100" dirty="0" err="1"/>
              <a:t>su</a:t>
            </a:r>
            <a:r>
              <a:rPr lang="en-US" altLang="zh-TW" sz="2100" dirty="0"/>
              <a:t>; cd /root/</a:t>
            </a:r>
            <a:r>
              <a:rPr lang="en-US" altLang="zh-TW" sz="2100" dirty="0" err="1"/>
              <a:t>vran</a:t>
            </a:r>
            <a:r>
              <a:rPr lang="en-US" altLang="zh-TW" sz="2100" dirty="0"/>
              <a:t>-arm/</a:t>
            </a:r>
          </a:p>
          <a:p>
            <a:r>
              <a:rPr lang="en-US" altLang="zh-TW" dirty="0"/>
              <a:t>X86 and ARM:</a:t>
            </a:r>
          </a:p>
          <a:p>
            <a:pPr lvl="1"/>
            <a:r>
              <a:rPr lang="en-US" altLang="zh-TW" dirty="0"/>
              <a:t>(first time) cd </a:t>
            </a:r>
            <a:r>
              <a:rPr lang="en-US" altLang="zh-TW" dirty="0" err="1"/>
              <a:t>oam_sysrepo</a:t>
            </a:r>
            <a:r>
              <a:rPr lang="en-US" altLang="zh-TW" dirty="0"/>
              <a:t>/yang_r1.9.5/; </a:t>
            </a:r>
            <a:r>
              <a:rPr lang="en-US" altLang="zh-TW" dirty="0" err="1">
                <a:solidFill>
                  <a:srgbClr val="FF0000"/>
                </a:solidFill>
              </a:rPr>
              <a:t>sudo</a:t>
            </a:r>
            <a:r>
              <a:rPr lang="en-US" altLang="zh-TW" dirty="0"/>
              <a:t> ./install_schema.sh</a:t>
            </a:r>
          </a:p>
          <a:p>
            <a:pPr lvl="1"/>
            <a:r>
              <a:rPr lang="en-US" altLang="zh-TW" dirty="0"/>
              <a:t>(first time) cd </a:t>
            </a:r>
            <a:r>
              <a:rPr lang="en-US" altLang="zh-TW" dirty="0" err="1"/>
              <a:t>oam_sysrepo</a:t>
            </a:r>
            <a:r>
              <a:rPr lang="en-US" altLang="zh-TW" dirty="0"/>
              <a:t>/config/; </a:t>
            </a:r>
            <a:r>
              <a:rPr lang="en-US" altLang="zh-TW" dirty="0" err="1">
                <a:solidFill>
                  <a:srgbClr val="FF0000"/>
                </a:solidFill>
              </a:rPr>
              <a:t>sudo</a:t>
            </a:r>
            <a:r>
              <a:rPr lang="en-US" altLang="zh-TW" dirty="0"/>
              <a:t> ./import_oam_config.sh</a:t>
            </a:r>
          </a:p>
          <a:p>
            <a:pPr lvl="1"/>
            <a:r>
              <a:rPr lang="en-US" altLang="zh-TW" dirty="0"/>
              <a:t>./run_synergy_cu.sh</a:t>
            </a:r>
          </a:p>
          <a:p>
            <a:pPr lvl="1"/>
            <a:r>
              <a:rPr lang="en-US" altLang="zh-TW" dirty="0"/>
              <a:t>./run_synergy_du.sh</a:t>
            </a:r>
          </a:p>
          <a:p>
            <a:pPr lvl="1"/>
            <a:r>
              <a:rPr lang="zh-TW" altLang="en-US" dirty="0"/>
              <a:t>或執行</a:t>
            </a:r>
            <a:r>
              <a:rPr lang="en-US" altLang="zh-TW" dirty="0"/>
              <a:t>run-synergy_gnb.sh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1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B131-B035-43B7-93B0-00E41629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 altLang="zh-TW" dirty="0"/>
              <a:t>NXP </a:t>
            </a:r>
            <a:r>
              <a:rPr lang="en-US" altLang="zh-TW" dirty="0" err="1"/>
              <a:t>Layerscape</a:t>
            </a:r>
            <a:r>
              <a:rPr lang="en-US" altLang="zh-TW" dirty="0"/>
              <a:t> Software Development Kit (LSDK)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F81C5-9295-40EE-AF52-6F4BD02C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>
                <a:latin typeface="ArialUnicodeMS"/>
              </a:rPr>
              <a:t>LSDK is a complete Linux kit for NXP </a:t>
            </a:r>
            <a:r>
              <a:rPr lang="en-US" altLang="zh-TW" sz="1800" dirty="0" err="1">
                <a:latin typeface="ArialUnicodeMS"/>
              </a:rPr>
              <a:t>QorIQ</a:t>
            </a:r>
            <a:r>
              <a:rPr lang="en-US" altLang="zh-TW" sz="1800" dirty="0">
                <a:latin typeface="ArialUnicodeMS"/>
              </a:rPr>
              <a:t> Arm-based SoC’s</a:t>
            </a:r>
          </a:p>
          <a:p>
            <a:pPr algn="l"/>
            <a:r>
              <a:rPr lang="en-US" altLang="zh-TW" sz="1800" b="0" i="0" u="none" strike="noStrike" baseline="0" dirty="0">
                <a:latin typeface="ArialUnicodeMS"/>
              </a:rPr>
              <a:t>It is a hybrid form of a Linux distribution because it combines the following major components to form a complete Linux system.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firmware components including: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Trusted Firmware-A (TF-A), a reference implementation of secure world software for </a:t>
            </a:r>
          </a:p>
          <a:p>
            <a:pPr marL="0" indent="0" algn="l">
              <a:buNone/>
            </a:pPr>
            <a:r>
              <a:rPr lang="en-US" altLang="zh-TW" sz="1800" dirty="0">
                <a:latin typeface="ArialUnicodeMS"/>
              </a:rPr>
              <a:t>	</a:t>
            </a:r>
            <a:r>
              <a:rPr lang="en-US" altLang="zh-TW" sz="1800" b="0" i="0" u="none" strike="noStrike" baseline="0" dirty="0">
                <a:latin typeface="ArialUnicodeMS"/>
              </a:rPr>
              <a:t>Armv7-A and Armv8-A.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NXP peripheral firmware components for DPAA1, DPAA2, and PPFE.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boot loaders. Two are offered: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U-Boot, based on denx.de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UEFI, based on </a:t>
            </a:r>
            <a:r>
              <a:rPr lang="en-US" altLang="zh-TW" sz="1800" b="0" i="0" u="none" strike="noStrike" baseline="0" dirty="0" err="1">
                <a:latin typeface="ArialUnicodeMS"/>
              </a:rPr>
              <a:t>TianoCore</a:t>
            </a:r>
            <a:r>
              <a:rPr lang="en-US" altLang="zh-TW" sz="1800" b="0" i="0" u="none" strike="noStrike" baseline="0" dirty="0">
                <a:latin typeface="ArialUnicodeMS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Linux kernel, based on kernel.org upstream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added user space components.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Ubuntu standard user space file set (user land), including compilers and cross compiler.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848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(CEI LA1224RDB)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7656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flexbuild_la1224rdb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 ./</a:t>
            </a:r>
            <a:r>
              <a:rPr lang="en-US" altLang="zh-TW" dirty="0" err="1">
                <a:solidFill>
                  <a:srgbClr val="FF0000"/>
                </a:solidFill>
              </a:rPr>
              <a:t>setup.env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全</a:t>
            </a:r>
            <a:r>
              <a:rPr lang="en-US" altLang="zh-TW" dirty="0"/>
              <a:t>build (</a:t>
            </a:r>
            <a:r>
              <a:rPr lang="en-US" altLang="zh-TW" dirty="0" err="1"/>
              <a:t>sdboot+emmcboot+xspiboot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CourierNewPSMT"/>
              </a:rPr>
              <a:t>./build_lsdk.sh</a:t>
            </a: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rfs</a:t>
            </a:r>
            <a:r>
              <a:rPr lang="en-US" altLang="zh-TW" dirty="0"/>
              <a:t> partition (Ubuntu userland):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la1224rdb </a:t>
            </a:r>
            <a:r>
              <a:rPr lang="en-US" altLang="zh-TW" sz="2500" b="0" i="0" u="none" strike="noStrike" baseline="0" dirty="0">
                <a:latin typeface="CourierNewPSMT"/>
              </a:rPr>
              <a:t>-i </a:t>
            </a:r>
            <a:r>
              <a:rPr lang="en-US" altLang="zh-TW" sz="2500" b="0" i="0" u="none" strike="noStrike" baseline="0" dirty="0" err="1">
                <a:latin typeface="CourierNewPSMT"/>
              </a:rPr>
              <a:t>mkrfs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la1224rdb </a:t>
            </a:r>
            <a:r>
              <a:rPr lang="en-US" altLang="zh-TW" sz="2500" b="0" i="0" u="none" strike="noStrike" baseline="0" dirty="0">
                <a:latin typeface="CourierNewPSMT"/>
              </a:rPr>
              <a:t>-c apps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la1224rdb </a:t>
            </a:r>
            <a:r>
              <a:rPr lang="en-US" altLang="zh-TW" sz="2500" b="0" i="0" u="none" strike="noStrike" baseline="0" dirty="0">
                <a:latin typeface="CourierNewPSMT"/>
              </a:rPr>
              <a:t>-i merge-component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la1224rdb </a:t>
            </a:r>
            <a:r>
              <a:rPr lang="en-US" altLang="zh-TW" sz="2500" b="0" i="0" u="none" strike="noStrike" baseline="0" dirty="0">
                <a:latin typeface="CourierNewPSMT"/>
              </a:rPr>
              <a:t>-i </a:t>
            </a:r>
            <a:r>
              <a:rPr lang="en-US" altLang="zh-TW" sz="2500" b="0" i="0" u="none" strike="noStrike" baseline="0" dirty="0" err="1">
                <a:latin typeface="CourierNewPSMT"/>
              </a:rPr>
              <a:t>packrfs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fw</a:t>
            </a:r>
            <a:r>
              <a:rPr lang="en-US" altLang="zh-TW" dirty="0"/>
              <a:t> (</a:t>
            </a:r>
            <a:r>
              <a:rPr lang="en-US" altLang="zh-TW" dirty="0" err="1"/>
              <a:t>sdboot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latin typeface="CourierNewPSMT"/>
              </a:rPr>
              <a:t>flex-builder -m la1224rdb -b </a:t>
            </a:r>
            <a:r>
              <a:rPr lang="en-US" altLang="zh-TW" dirty="0" err="1">
                <a:latin typeface="CourierNewPSMT"/>
              </a:rPr>
              <a:t>sd</a:t>
            </a:r>
            <a:r>
              <a:rPr lang="en-US" altLang="zh-TW" dirty="0">
                <a:latin typeface="CourierNewPSMT"/>
              </a:rPr>
              <a:t> -</a:t>
            </a:r>
            <a:r>
              <a:rPr lang="en-US" altLang="zh-TW" dirty="0" err="1">
                <a:latin typeface="CourierNewPSMT"/>
              </a:rPr>
              <a:t>i</a:t>
            </a:r>
            <a:r>
              <a:rPr lang="en-US" altLang="zh-TW" dirty="0">
                <a:latin typeface="CourierNewPSMT"/>
              </a:rPr>
              <a:t> </a:t>
            </a:r>
            <a:r>
              <a:rPr lang="en-US" altLang="zh-TW" dirty="0" err="1">
                <a:latin typeface="CourierNewPSMT"/>
              </a:rPr>
              <a:t>mkfw</a:t>
            </a:r>
            <a:endParaRPr lang="en-US" altLang="zh-TW" dirty="0"/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la1224rdb -c </a:t>
            </a:r>
            <a:r>
              <a:rPr lang="en-US" altLang="zh-TW" sz="2600" dirty="0" err="1">
                <a:latin typeface="CourierNewPSMT"/>
              </a:rPr>
              <a:t>linux</a:t>
            </a:r>
            <a:endParaRPr lang="en-US" altLang="zh-TW" sz="260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</a:t>
            </a:r>
            <a:r>
              <a:rPr lang="zh-TW" altLang="en-US" dirty="0"/>
              <a:t> </a:t>
            </a:r>
            <a:r>
              <a:rPr lang="en-US" altLang="zh-TW" dirty="0"/>
              <a:t>boot partition (</a:t>
            </a:r>
            <a:r>
              <a:rPr lang="zh-TW" altLang="en-US" dirty="0"/>
              <a:t>含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, boot script, </a:t>
            </a:r>
            <a:r>
              <a:rPr lang="en-US" altLang="zh-TW" dirty="0" err="1"/>
              <a:t>initrd</a:t>
            </a:r>
            <a:r>
              <a:rPr lang="zh-TW" altLang="en-US" dirty="0"/>
              <a:t>等等</a:t>
            </a:r>
            <a:r>
              <a:rPr lang="en-US" altLang="zh-TW" dirty="0"/>
              <a:t>…):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la1224rdb -i </a:t>
            </a:r>
            <a:r>
              <a:rPr lang="en-US" altLang="zh-TW" sz="2600" dirty="0" err="1">
                <a:latin typeface="CourierNewPSMT"/>
              </a:rPr>
              <a:t>mkbootpartition</a:t>
            </a:r>
            <a:endParaRPr lang="en-US" altLang="zh-TW" sz="2600" dirty="0">
              <a:latin typeface="CourierNewPSMT"/>
            </a:endParaRPr>
          </a:p>
          <a:p>
            <a:pPr algn="l"/>
            <a:r>
              <a:rPr lang="zh-TW" altLang="en-US" dirty="0"/>
              <a:t>第一次執行會先去裝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80693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1B443-7673-4800-8A9A-7AAFFA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@ 2F Lab VM (CEI LA1224RDB)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AD35B-F6E0-4FC2-9FE5-CA345E4B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Ubuntu 18.04 server (</a:t>
            </a:r>
            <a:r>
              <a:rPr lang="zh-TW" altLang="en-US" dirty="0"/>
              <a:t>可</a:t>
            </a:r>
            <a:r>
              <a:rPr lang="en-US" altLang="zh-TW" dirty="0"/>
              <a:t>build </a:t>
            </a:r>
            <a:r>
              <a:rPr lang="en-US" altLang="zh-TW" dirty="0" err="1"/>
              <a:t>flexbuild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IP: 192.168.41.18</a:t>
            </a:r>
          </a:p>
          <a:p>
            <a:r>
              <a:rPr lang="en-US" altLang="zh-TW" dirty="0"/>
              <a:t>account/password: </a:t>
            </a:r>
            <a:r>
              <a:rPr lang="en-US" altLang="zh-TW" dirty="0" err="1"/>
              <a:t>compal</a:t>
            </a:r>
            <a:r>
              <a:rPr lang="en-US" altLang="zh-TW" dirty="0"/>
              <a:t>/</a:t>
            </a:r>
            <a:r>
              <a:rPr lang="en-US" altLang="zh-TW" dirty="0" err="1"/>
              <a:t>compal</a:t>
            </a:r>
            <a:endParaRPr lang="en-US" altLang="zh-TW" dirty="0"/>
          </a:p>
          <a:p>
            <a:r>
              <a:rPr lang="en-US" altLang="zh-TW" dirty="0"/>
              <a:t>Build LSDK :</a:t>
            </a:r>
          </a:p>
          <a:p>
            <a:pPr lvl="1"/>
            <a:r>
              <a:rPr lang="en-US" altLang="zh-TW" dirty="0"/>
              <a:t>cd flexbuild_la1224rdb</a:t>
            </a:r>
          </a:p>
          <a:p>
            <a:pPr lvl="1"/>
            <a:r>
              <a:rPr lang="en-US" altLang="zh-TW" dirty="0"/>
              <a:t>. ./setup_2f.env</a:t>
            </a:r>
          </a:p>
          <a:p>
            <a:pPr lvl="1"/>
            <a:r>
              <a:rPr lang="en-US" altLang="zh-TW" dirty="0"/>
              <a:t>./build_lsdk_2f.sh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96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output images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1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bootpartition_LS_arm64_lts_4.19_[timestamp].tgz</a:t>
            </a:r>
          </a:p>
          <a:p>
            <a:pPr lvl="1"/>
            <a:r>
              <a:rPr lang="en-US" altLang="zh-TW" dirty="0"/>
              <a:t>The boot partition includes kernel image, DTB, distro boot script, secure boot headers, tiny </a:t>
            </a:r>
            <a:r>
              <a:rPr lang="en-US" altLang="zh-TW" dirty="0" err="1"/>
              <a:t>initrd</a:t>
            </a:r>
            <a:r>
              <a:rPr lang="en-US" altLang="zh-TW" dirty="0"/>
              <a:t> etc.</a:t>
            </a:r>
          </a:p>
          <a:p>
            <a:pPr lvl="1"/>
            <a:r>
              <a:rPr lang="en-US" altLang="zh-TW" dirty="0"/>
              <a:t>Mounted at /boot</a:t>
            </a:r>
          </a:p>
          <a:p>
            <a:r>
              <a:rPr lang="en-US" altLang="zh-TW" dirty="0"/>
              <a:t>firmware_la1224rdb_uboot_sdboot.img</a:t>
            </a:r>
          </a:p>
          <a:p>
            <a:r>
              <a:rPr lang="en-US" altLang="zh-TW" dirty="0"/>
              <a:t>firmware_la1224rdb_uboot_emmcboot.img</a:t>
            </a:r>
          </a:p>
          <a:p>
            <a:r>
              <a:rPr lang="en-US" altLang="zh-TW" dirty="0"/>
              <a:t>firmware_la1224rdb_uboot_xspiboot.img</a:t>
            </a:r>
          </a:p>
          <a:p>
            <a:pPr lvl="1"/>
            <a:r>
              <a:rPr lang="en-US" altLang="zh-TW" dirty="0"/>
              <a:t>LSDK composite firmware consists of RCW/PBL, ATF, Bootloader(U-Boot or UEFI), secure headers, Ethernet MAC/PHY firmware</a:t>
            </a:r>
          </a:p>
          <a:p>
            <a:r>
              <a:rPr lang="en-US" altLang="zh-TW" dirty="0"/>
              <a:t>rootfs_lsdk2004_ubuntu_main_arm64_[timestamp].tgz</a:t>
            </a:r>
          </a:p>
          <a:p>
            <a:pPr lvl="1"/>
            <a:r>
              <a:rPr lang="en-US" altLang="zh-TW" dirty="0"/>
              <a:t>FETCH_PREBUILT_LSDK_RFS=n</a:t>
            </a:r>
          </a:p>
          <a:p>
            <a:r>
              <a:rPr lang="en-US" altLang="zh-TW" dirty="0"/>
              <a:t>rootfs_lsdk2004_yocto_tiny_arm64.cpio.gz</a:t>
            </a:r>
          </a:p>
          <a:p>
            <a:pPr lvl="1"/>
            <a:r>
              <a:rPr lang="en-US" altLang="zh-TW" dirty="0" err="1"/>
              <a:t>Yocto</a:t>
            </a:r>
            <a:r>
              <a:rPr lang="en-US" altLang="zh-TW" dirty="0"/>
              <a:t> Linux</a:t>
            </a:r>
          </a:p>
          <a:p>
            <a:r>
              <a:rPr lang="en-US" altLang="zh-TW" dirty="0"/>
              <a:t>flex-installer</a:t>
            </a:r>
          </a:p>
          <a:p>
            <a:pPr lvl="1"/>
            <a:r>
              <a:rPr lang="en-US" altLang="zh-TW" dirty="0"/>
              <a:t>NXP</a:t>
            </a:r>
            <a:r>
              <a:rPr lang="zh-TW" altLang="en-US" dirty="0"/>
              <a:t>提供的</a:t>
            </a:r>
            <a:r>
              <a:rPr lang="en-US" altLang="zh-TW" dirty="0"/>
              <a:t>install script</a:t>
            </a:r>
          </a:p>
        </p:txBody>
      </p:sp>
    </p:spTree>
    <p:extLst>
      <p:ext uri="{BB962C8B-B14F-4D97-AF65-F5344CB8AC3E}">
        <p14:creationId xmlns:p14="http://schemas.microsoft.com/office/powerpoint/2010/main" val="396983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SD card (from X86)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flex-installer (under build/images/) </a:t>
            </a:r>
          </a:p>
          <a:p>
            <a:pPr lvl="1"/>
            <a:r>
              <a:rPr lang="en-US" altLang="zh-TW" dirty="0"/>
              <a:t>SD card </a:t>
            </a:r>
            <a:r>
              <a:rPr lang="zh-TW" altLang="en-US" dirty="0"/>
              <a:t>需</a:t>
            </a:r>
            <a:r>
              <a:rPr lang="en-US" altLang="zh-TW" dirty="0"/>
              <a:t>16G</a:t>
            </a:r>
            <a:r>
              <a:rPr lang="zh-TW" altLang="en-US" dirty="0"/>
              <a:t>以上</a:t>
            </a:r>
            <a:r>
              <a:rPr lang="en-US" altLang="zh-TW" dirty="0"/>
              <a:t>, SD size</a:t>
            </a:r>
            <a:r>
              <a:rPr lang="zh-TW" altLang="en-US" dirty="0"/>
              <a:t>決定下面的</a:t>
            </a:r>
            <a:r>
              <a:rPr lang="en-US" altLang="zh-TW" dirty="0"/>
              <a:t>partition </a:t>
            </a:r>
            <a:r>
              <a:rPr lang="zh-TW" altLang="en-US" dirty="0"/>
              <a:t>大小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</a:t>
            </a:r>
            <a:r>
              <a:rPr lang="en-US" altLang="zh-TW" dirty="0">
                <a:solidFill>
                  <a:srgbClr val="FF0000"/>
                </a:solidFill>
              </a:rPr>
              <a:t>6G:6G </a:t>
            </a:r>
            <a:r>
              <a:rPr lang="en-US" altLang="zh-TW" dirty="0"/>
              <a:t>-d [device]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-R [</a:t>
            </a:r>
            <a:r>
              <a:rPr lang="en-US" altLang="zh-TW" dirty="0" err="1"/>
              <a:t>rootfs_backup</a:t>
            </a:r>
            <a:r>
              <a:rPr lang="en-US" altLang="zh-TW" dirty="0"/>
              <a:t>] -f [firmware] -d [device]</a:t>
            </a:r>
          </a:p>
          <a:p>
            <a:pPr lvl="1"/>
            <a:r>
              <a:rPr lang="en-US" altLang="zh-TW" dirty="0"/>
              <a:t>X86 </a:t>
            </a:r>
            <a:r>
              <a:rPr lang="zh-TW" altLang="en-US" dirty="0"/>
              <a:t>上接讀卡機的</a:t>
            </a:r>
            <a:r>
              <a:rPr lang="en-US" altLang="zh-TW" dirty="0"/>
              <a:t>SD card dev </a:t>
            </a:r>
            <a:r>
              <a:rPr lang="zh-TW" altLang="en-US" dirty="0"/>
              <a:t>類似 </a:t>
            </a:r>
            <a:r>
              <a:rPr lang="en-US" altLang="zh-TW" dirty="0"/>
              <a:t>/dev/</a:t>
            </a:r>
            <a:r>
              <a:rPr lang="en-US" altLang="zh-TW" dirty="0" err="1"/>
              <a:t>sde</a:t>
            </a:r>
            <a:endParaRPr lang="zh-TW" altLang="en-US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Umount</a:t>
            </a:r>
            <a:r>
              <a:rPr lang="en-US" altLang="zh-TW" dirty="0"/>
              <a:t> SD card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/sde1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/sde2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/sde3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98351-C672-4C23-8C7F-F2ABA160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44" y="3912670"/>
            <a:ext cx="640596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SD card)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/root/bootpartition_LS_arm64_lts_4.19.tgz</a:t>
            </a:r>
          </a:p>
          <a:p>
            <a:pPr lvl="1"/>
            <a:r>
              <a:rPr lang="en-US" altLang="zh-TW" dirty="0"/>
              <a:t>/root/firmware_la1224rdb_uboot_emmcboot.img</a:t>
            </a:r>
          </a:p>
          <a:p>
            <a:pPr lvl="1"/>
            <a:r>
              <a:rPr lang="en-US" altLang="zh-TW" dirty="0"/>
              <a:t>/root/rootfs_lsdk2004_ubuntu_main_arm64.tgz</a:t>
            </a:r>
          </a:p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937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zh-TW" altLang="en-US" dirty="0"/>
              <a:t>網路線接上</a:t>
            </a:r>
            <a:r>
              <a:rPr lang="en-US" altLang="zh-TW" dirty="0"/>
              <a:t>DPMAC.3 (</a:t>
            </a:r>
            <a:r>
              <a:rPr lang="zh-TW" altLang="en-US" dirty="0"/>
              <a:t>靠近光纖孔的</a:t>
            </a:r>
            <a:r>
              <a:rPr lang="en-US" altLang="zh-TW" dirty="0"/>
              <a:t>10G RJ45)</a:t>
            </a:r>
          </a:p>
          <a:p>
            <a:pPr lvl="1"/>
            <a:r>
              <a:rPr lang="en-US" altLang="zh-TW" dirty="0"/>
              <a:t>ifconfig eth1 10.113.31.30 netmask 255.255.255.0 up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tftp</a:t>
            </a:r>
            <a:r>
              <a:rPr lang="en-US" altLang="zh-TW" dirty="0"/>
              <a:t> </a:t>
            </a:r>
            <a:r>
              <a:rPr lang="zh-TW" altLang="en-US" dirty="0"/>
              <a:t>從</a:t>
            </a:r>
            <a:r>
              <a:rPr lang="en-US" altLang="zh-TW" dirty="0"/>
              <a:t>X86 </a:t>
            </a:r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一個一個抓下來 </a:t>
            </a:r>
            <a:r>
              <a:rPr lang="en-US" altLang="zh-TW" dirty="0"/>
              <a:t>(-g: get, -r: remote) (</a:t>
            </a:r>
            <a:r>
              <a:rPr lang="zh-TW" altLang="en-US" dirty="0"/>
              <a:t>約</a:t>
            </a:r>
            <a:r>
              <a:rPr lang="en-US" altLang="zh-TW" dirty="0"/>
              <a:t>3MB/s)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bootpartition_LS_arm64_lts_4.19.tgz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firmware_la1224rdb_uboot_emmcboot.img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rootfs_lsdk2004_ubuntu_main_arm64.tgz 10.113.31.20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945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2620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strike="sngStrik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/>
          </a:bodyPr>
          <a:lstStyle/>
          <a:p>
            <a:r>
              <a:rPr lang="zh-TW" altLang="en-US" dirty="0"/>
              <a:t>補充：在</a:t>
            </a:r>
            <a:r>
              <a:rPr lang="en-US" altLang="zh-TW" dirty="0"/>
              <a:t>X86 Ubuntu 16.04/18.04 </a:t>
            </a:r>
            <a:r>
              <a:rPr lang="zh-TW" altLang="en-US" dirty="0"/>
              <a:t>架 </a:t>
            </a:r>
            <a:r>
              <a:rPr lang="en-US" altLang="zh-TW" dirty="0" err="1"/>
              <a:t>tftp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tftpd-hpa</a:t>
            </a:r>
            <a:r>
              <a:rPr lang="en-US" altLang="zh-TW" dirty="0"/>
              <a:t> </a:t>
            </a:r>
            <a:r>
              <a:rPr lang="en-US" altLang="zh-TW" dirty="0" err="1"/>
              <a:t>tftp-hpa</a:t>
            </a:r>
            <a:endParaRPr lang="en-US" altLang="zh-TW" dirty="0"/>
          </a:p>
          <a:p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預設路徑是</a:t>
            </a:r>
            <a:r>
              <a:rPr lang="en-US" altLang="zh-TW" dirty="0"/>
              <a:t>/var/lib/</a:t>
            </a:r>
            <a:r>
              <a:rPr lang="en-US" altLang="zh-TW" dirty="0" err="1"/>
              <a:t>tftpboot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tftp</a:t>
            </a:r>
            <a:r>
              <a:rPr lang="en-US" altLang="zh-TW" dirty="0"/>
              <a:t> server config</a:t>
            </a:r>
            <a:r>
              <a:rPr lang="zh-TW" altLang="en-US" dirty="0"/>
              <a:t>：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tftpd-hpa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676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F83E6-856A-427E-A400-E057C18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64MB NOR flash dev#0 (from SD or</a:t>
            </a:r>
            <a:r>
              <a:rPr lang="zh-TW" altLang="en-US" dirty="0"/>
              <a:t> </a:t>
            </a:r>
            <a:r>
              <a:rPr lang="en-US" altLang="zh-TW" dirty="0"/>
              <a:t>eMMC)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559BE-E4B9-4EBB-911D-EBF431EF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只需燒</a:t>
            </a:r>
            <a:r>
              <a:rPr lang="en-US" altLang="zh-TW" dirty="0" err="1"/>
              <a:t>firmware_xxx_uboot_xspiboot.img</a:t>
            </a:r>
            <a:r>
              <a:rPr lang="en-US" altLang="zh-TW" dirty="0"/>
              <a:t>, </a:t>
            </a:r>
            <a:r>
              <a:rPr lang="zh-TW" altLang="en-US" dirty="0"/>
              <a:t>即包含</a:t>
            </a:r>
            <a:r>
              <a:rPr lang="en-US" altLang="zh-TW" dirty="0" err="1"/>
              <a:t>firmware+boot+rfs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或</a:t>
            </a:r>
            <a:r>
              <a:rPr lang="en-US" altLang="zh-TW" dirty="0" err="1"/>
              <a:t>emmc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SD: mmc 0:4</a:t>
            </a:r>
          </a:p>
          <a:p>
            <a:pPr lvl="1"/>
            <a:r>
              <a:rPr lang="en-US" altLang="zh-TW" dirty="0"/>
              <a:t>eMMC: mmc 1:4</a:t>
            </a:r>
          </a:p>
          <a:p>
            <a:r>
              <a:rPr lang="en-US" altLang="zh-TW" dirty="0"/>
              <a:t>u-boot </a:t>
            </a:r>
            <a:r>
              <a:rPr lang="zh-TW" altLang="en-US" dirty="0"/>
              <a:t>指令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SD</a:t>
            </a:r>
            <a:r>
              <a:rPr lang="zh-TW" altLang="en-US" dirty="0"/>
              <a:t>或</a:t>
            </a:r>
            <a:r>
              <a:rPr lang="en-US" altLang="zh-TW" dirty="0"/>
              <a:t>eMMC</a:t>
            </a:r>
            <a:r>
              <a:rPr lang="zh-TW" altLang="en-US" dirty="0"/>
              <a:t>開機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image 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卡的 </a:t>
            </a:r>
            <a:r>
              <a:rPr lang="en-US" altLang="zh-TW" dirty="0"/>
              <a:t>/root/ </a:t>
            </a:r>
            <a:r>
              <a:rPr lang="zh-TW" altLang="en-US" dirty="0"/>
              <a:t>下為例</a:t>
            </a:r>
            <a:r>
              <a:rPr lang="en-US" altLang="zh-TW" dirty="0"/>
              <a:t>, </a:t>
            </a:r>
            <a:r>
              <a:rPr lang="zh-TW" altLang="en-US" dirty="0"/>
              <a:t>若</a:t>
            </a:r>
            <a:r>
              <a:rPr lang="en-US" altLang="zh-TW" dirty="0"/>
              <a:t>eMMC </a:t>
            </a:r>
            <a:r>
              <a:rPr lang="zh-TW" altLang="en-US" dirty="0"/>
              <a:t>則改為 </a:t>
            </a:r>
            <a:r>
              <a:rPr lang="en-US" altLang="zh-TW" dirty="0"/>
              <a:t>mmc 1:4</a:t>
            </a:r>
          </a:p>
          <a:p>
            <a:pPr lvl="1"/>
            <a:r>
              <a:rPr lang="en-US" altLang="zh-TW" dirty="0"/>
              <a:t>&gt; load mmc 0:4 $</a:t>
            </a:r>
            <a:r>
              <a:rPr lang="en-US" altLang="zh-TW" dirty="0" err="1"/>
              <a:t>load_addr</a:t>
            </a:r>
            <a:r>
              <a:rPr lang="en-US" altLang="zh-TW" dirty="0"/>
              <a:t> /root/firmware_la1224rdb_uboot_xspiboot.img</a:t>
            </a:r>
          </a:p>
          <a:p>
            <a:pPr lvl="1"/>
            <a:r>
              <a:rPr lang="en-US" altLang="zh-TW" dirty="0"/>
              <a:t>&gt; sf probe 0:0</a:t>
            </a:r>
          </a:p>
          <a:p>
            <a:pPr lvl="1"/>
            <a:r>
              <a:rPr lang="en-US" altLang="zh-TW" dirty="0"/>
              <a:t>&gt; sf erase 0 +$</a:t>
            </a:r>
            <a:r>
              <a:rPr lang="en-US" altLang="zh-TW" dirty="0" err="1"/>
              <a:t>filesize</a:t>
            </a:r>
            <a:r>
              <a:rPr lang="en-US" altLang="zh-TW" dirty="0"/>
              <a:t> &amp;&amp; sf write $</a:t>
            </a:r>
            <a:r>
              <a:rPr lang="en-US" altLang="zh-TW" dirty="0" err="1"/>
              <a:t>load_addr</a:t>
            </a:r>
            <a:r>
              <a:rPr lang="en-US" altLang="zh-TW" dirty="0"/>
              <a:t> 0 $</a:t>
            </a:r>
            <a:r>
              <a:rPr lang="en-US" altLang="zh-TW" dirty="0" err="1"/>
              <a:t>filesize</a:t>
            </a:r>
            <a:endParaRPr lang="en-US" altLang="zh-TW" dirty="0"/>
          </a:p>
          <a:p>
            <a:r>
              <a:rPr lang="zh-TW" altLang="en-US" dirty="0"/>
              <a:t>強制用</a:t>
            </a:r>
            <a:r>
              <a:rPr lang="en-US" altLang="zh-TW" dirty="0"/>
              <a:t>NOR flash 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1111</a:t>
            </a:r>
            <a:r>
              <a:rPr lang="zh-TW" altLang="en-US" dirty="0"/>
              <a:t>開機</a:t>
            </a:r>
            <a:r>
              <a:rPr lang="en-US" altLang="zh-TW" dirty="0"/>
              <a:t>, u-boot </a:t>
            </a:r>
            <a:r>
              <a:rPr lang="zh-TW" altLang="en-US" dirty="0"/>
              <a:t>指令：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en-US" altLang="zh-TW" dirty="0" err="1"/>
              <a:t>setenv</a:t>
            </a:r>
            <a:r>
              <a:rPr lang="en-US" altLang="zh-TW" dirty="0"/>
              <a:t> </a:t>
            </a:r>
            <a:r>
              <a:rPr lang="en-US" altLang="zh-TW" dirty="0" err="1"/>
              <a:t>boot_target</a:t>
            </a:r>
            <a:endParaRPr lang="en-US" altLang="zh-TW" dirty="0"/>
          </a:p>
          <a:p>
            <a:pPr lvl="1"/>
            <a:r>
              <a:rPr lang="en-US" altLang="zh-TW" dirty="0"/>
              <a:t>&gt; boot</a:t>
            </a:r>
          </a:p>
        </p:txBody>
      </p:sp>
    </p:spTree>
    <p:extLst>
      <p:ext uri="{BB962C8B-B14F-4D97-AF65-F5344CB8AC3E}">
        <p14:creationId xmlns:p14="http://schemas.microsoft.com/office/powerpoint/2010/main" val="13238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A6EF0-A9B5-4615-96D8-352BAF79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vRAN</a:t>
            </a:r>
            <a:r>
              <a:rPr lang="en-US" altLang="zh-TW" dirty="0"/>
              <a:t> test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74B4E-9D3A-43FE-8F9B-D78F51DE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X86 i7-7700 8-Core HP Desktop</a:t>
            </a:r>
          </a:p>
          <a:p>
            <a:r>
              <a:rPr lang="en-US" altLang="zh-TW" dirty="0"/>
              <a:t>RAM: 32GB</a:t>
            </a:r>
          </a:p>
          <a:p>
            <a:r>
              <a:rPr lang="en-US" altLang="zh-TW" dirty="0"/>
              <a:t>Ubuntu 16.04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52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current boot partition when </a:t>
            </a:r>
            <a:r>
              <a:rPr lang="en-US" altLang="zh-TW" dirty="0" err="1"/>
              <a:t>emmcboot</a:t>
            </a:r>
            <a:r>
              <a:rPr lang="en-US" altLang="zh-TW" dirty="0"/>
              <a:t> or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flexbuild_la1224rdb/build/images/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bootpartition_XXX.tgz -C /boot/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272941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</a:t>
            </a:r>
            <a:r>
              <a:rPr lang="en-US" altLang="zh-TW" dirty="0" err="1"/>
              <a:t>emmc</a:t>
            </a:r>
            <a:r>
              <a:rPr lang="en-US" altLang="zh-TW" dirty="0"/>
              <a:t> boot partition when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flexbuild_la1224/build/images/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mount /dev/mmcblk1p4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/home/user/bootpartition_XXX.tgz -C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78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B376-CA70-4EAD-BB10-8D7EA2F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 OAK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7EBB8-887F-4E4A-8392-C6338EC3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Connect PC to UART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minicom -s -w</a:t>
            </a:r>
          </a:p>
          <a:p>
            <a:r>
              <a:rPr lang="en-US" altLang="zh-TW" dirty="0"/>
              <a:t>Default LSDK account(id/</a:t>
            </a:r>
            <a:r>
              <a:rPr lang="en-US" altLang="zh-TW" dirty="0" err="1"/>
              <a:t>pwd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root/compal3853   </a:t>
            </a:r>
            <a:r>
              <a:rPr lang="en-US" altLang="zh-TW" dirty="0">
                <a:sym typeface="Wingdings" panose="05000000000000000000" pitchFamily="2" charset="2"/>
              </a:rPr>
              <a:t>  </a:t>
            </a:r>
            <a:r>
              <a:rPr lang="zh-TW" altLang="en-US" dirty="0">
                <a:sym typeface="Wingdings" panose="05000000000000000000" pitchFamily="2" charset="2"/>
              </a:rPr>
              <a:t>不支援</a:t>
            </a:r>
            <a:r>
              <a:rPr lang="en-US" altLang="zh-TW" dirty="0" err="1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登入</a:t>
            </a:r>
            <a:endParaRPr lang="en-US" altLang="zh-TW" dirty="0"/>
          </a:p>
          <a:p>
            <a:pPr lvl="1"/>
            <a:r>
              <a:rPr lang="en-US" altLang="zh-TW" dirty="0"/>
              <a:t>admin/admin</a:t>
            </a:r>
          </a:p>
          <a:p>
            <a:r>
              <a:rPr lang="en-US" altLang="zh-TW" dirty="0"/>
              <a:t>Set time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ntp</a:t>
            </a:r>
            <a:r>
              <a:rPr lang="en-US" altLang="zh-TW" dirty="0"/>
              <a:t> 0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timezone</a:t>
            </a:r>
            <a:r>
              <a:rPr lang="en-US" altLang="zh-TW" dirty="0"/>
              <a:t> “Asia-Taipei”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set-time “2020-09-07 02:44:55”</a:t>
            </a:r>
          </a:p>
          <a:p>
            <a:r>
              <a:rPr lang="en-US" altLang="zh-TW" dirty="0"/>
              <a:t>NIC</a:t>
            </a:r>
          </a:p>
          <a:p>
            <a:pPr lvl="1"/>
            <a:r>
              <a:rPr lang="en-US" altLang="zh-TW" dirty="0"/>
              <a:t>10G MAC3[eth1] (</a:t>
            </a:r>
            <a:r>
              <a:rPr lang="zh-TW" altLang="en-US" dirty="0"/>
              <a:t>靠近</a:t>
            </a:r>
            <a:r>
              <a:rPr lang="en-US" altLang="zh-TW" dirty="0"/>
              <a:t>25G</a:t>
            </a:r>
            <a:r>
              <a:rPr lang="zh-TW" altLang="en-US" dirty="0"/>
              <a:t>光纖口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192.168.1.1</a:t>
            </a:r>
          </a:p>
          <a:p>
            <a:pPr lvl="2"/>
            <a:r>
              <a:rPr lang="en-US" altLang="zh-TW" dirty="0"/>
              <a:t>192.168.0.1</a:t>
            </a:r>
          </a:p>
          <a:p>
            <a:pPr lvl="1"/>
            <a:r>
              <a:rPr lang="en-US" altLang="zh-TW" dirty="0"/>
              <a:t>10G MAC4[eth0]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160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7A4D4-AB80-4DC0-8CAC-E1C00899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DPAA2 (Data Path Acceleration Architecture 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2A148-209D-464D-858E-694EB243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AD2C3E-26DA-4829-AEA2-FE794FBF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70" y="1825625"/>
            <a:ext cx="4907986" cy="48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8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F430-3B9E-453F-88E6-80D49D94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DPL (Data Path Layout)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45447-28F4-405E-9C4A-DF45B9DB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packages/firmware/</a:t>
            </a:r>
            <a:r>
              <a:rPr lang="en-US" altLang="zh-TW" dirty="0" err="1"/>
              <a:t>mc_utils</a:t>
            </a:r>
            <a:r>
              <a:rPr lang="en-US" altLang="zh-TW" dirty="0"/>
              <a:t>/config/lx2160a/dpl-eth.22.dts</a:t>
            </a:r>
          </a:p>
          <a:p>
            <a:r>
              <a:rPr lang="zh-TW" altLang="en-US" dirty="0"/>
              <a:t>可用</a:t>
            </a:r>
            <a:r>
              <a:rPr lang="en-US" altLang="zh-TW" dirty="0" err="1"/>
              <a:t>restool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  <a:r>
              <a:rPr lang="en-US" altLang="zh-TW" dirty="0"/>
              <a:t>OAK</a:t>
            </a:r>
            <a:r>
              <a:rPr lang="zh-TW" altLang="en-US" dirty="0"/>
              <a:t>目前</a:t>
            </a:r>
            <a:r>
              <a:rPr lang="en-US" altLang="zh-TW" dirty="0"/>
              <a:t>DPRC </a:t>
            </a:r>
            <a:r>
              <a:rPr lang="zh-TW" altLang="en-US" dirty="0"/>
              <a:t>的配置</a:t>
            </a:r>
            <a:endParaRPr lang="en-US" altLang="zh-TW" dirty="0"/>
          </a:p>
          <a:p>
            <a:pPr lvl="1"/>
            <a:r>
              <a:rPr lang="en-US" altLang="zh-TW" b="0" i="0" u="none" strike="noStrike" baseline="0" dirty="0" err="1">
                <a:latin typeface="CourierNewPSMT"/>
              </a:rPr>
              <a:t>restool</a:t>
            </a:r>
            <a:r>
              <a:rPr lang="en-US" altLang="zh-TW" b="0" i="0" u="none" strike="noStrike" baseline="0" dirty="0">
                <a:latin typeface="CourierNewPSMT"/>
              </a:rPr>
              <a:t> </a:t>
            </a:r>
            <a:r>
              <a:rPr lang="en-US" altLang="zh-TW" b="0" i="0" u="none" strike="noStrike" baseline="0" dirty="0" err="1">
                <a:latin typeface="CourierNewPSMT"/>
              </a:rPr>
              <a:t>dprc</a:t>
            </a:r>
            <a:r>
              <a:rPr lang="en-US" altLang="zh-TW" b="0" i="0" u="none" strike="noStrike" baseline="0" dirty="0">
                <a:latin typeface="CourierNewPSMT"/>
              </a:rPr>
              <a:t> generate-</a:t>
            </a:r>
            <a:r>
              <a:rPr lang="en-US" altLang="zh-TW" b="0" i="0" u="none" strike="noStrike" baseline="0" dirty="0" err="1">
                <a:latin typeface="CourierNewPSMT"/>
              </a:rPr>
              <a:t>dpl</a:t>
            </a:r>
            <a:r>
              <a:rPr lang="en-US" altLang="zh-TW" b="0" i="0" u="none" strike="noStrike" baseline="0" dirty="0">
                <a:latin typeface="CourierNewPSMT"/>
              </a:rPr>
              <a:t> dprc.1 &gt; dpl-eth.</a:t>
            </a:r>
            <a:r>
              <a:rPr lang="en-US" altLang="zh-TW" dirty="0">
                <a:latin typeface="CourierNewPSMT"/>
              </a:rPr>
              <a:t>22</a:t>
            </a:r>
            <a:r>
              <a:rPr lang="en-US" altLang="zh-TW" b="0" i="0" u="none" strike="noStrike" baseline="0" dirty="0">
                <a:latin typeface="CourierNewPSMT"/>
              </a:rPr>
              <a:t>.dts</a:t>
            </a:r>
            <a:endParaRPr lang="en-US" altLang="zh-TW" dirty="0"/>
          </a:p>
          <a:p>
            <a:r>
              <a:rPr lang="zh-TW" altLang="en-US" dirty="0"/>
              <a:t>目前</a:t>
            </a:r>
            <a:r>
              <a:rPr lang="en-US" altLang="zh-TW" dirty="0"/>
              <a:t>ZC12 </a:t>
            </a:r>
            <a:r>
              <a:rPr lang="zh-TW" altLang="en-US" dirty="0"/>
              <a:t>已改為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http://10.113.8.169:8081/#/c/17/</a:t>
            </a:r>
            <a:r>
              <a:rPr lang="en-US" altLang="zh-TW" dirty="0"/>
              <a:t> )</a:t>
            </a:r>
          </a:p>
          <a:p>
            <a:pPr lvl="1"/>
            <a:r>
              <a:rPr lang="en-US" altLang="zh-TW" dirty="0"/>
              <a:t>eth0: dpmac.4	(10Gb)</a:t>
            </a:r>
          </a:p>
          <a:p>
            <a:pPr lvl="1"/>
            <a:r>
              <a:rPr lang="en-US" altLang="zh-TW" dirty="0"/>
              <a:t>eth1: dpmac.3	(10Gb)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119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CDBE-495E-49BA-8488-F92A18CD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CEI Git</a:t>
            </a:r>
            <a:r>
              <a:rPr lang="zh-TW" altLang="en-US" dirty="0"/>
              <a:t>建立</a:t>
            </a:r>
            <a:r>
              <a:rPr lang="en-US" altLang="zh-TW" dirty="0"/>
              <a:t>LSDK 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F1AB2-78F6-4159-85FA-CC7DDEF1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先在外網用</a:t>
            </a:r>
            <a:r>
              <a:rPr lang="en-US" altLang="zh-TW" dirty="0"/>
              <a:t>pure NXP flex-builder </a:t>
            </a:r>
            <a:r>
              <a:rPr lang="zh-TW" altLang="en-US" dirty="0"/>
              <a:t>完整</a:t>
            </a:r>
            <a:r>
              <a:rPr lang="en-US" altLang="zh-TW" dirty="0"/>
              <a:t>build </a:t>
            </a:r>
            <a:r>
              <a:rPr lang="zh-TW" altLang="en-US" dirty="0"/>
              <a:t>一次</a:t>
            </a:r>
            <a:endParaRPr lang="en-US" altLang="zh-TW" dirty="0"/>
          </a:p>
          <a:p>
            <a:pPr lvl="1"/>
            <a:r>
              <a:rPr lang="en-US" altLang="zh-TW" dirty="0"/>
              <a:t>flex-builder -m 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cei_create_project.sh </a:t>
            </a:r>
          </a:p>
          <a:p>
            <a:pPr lvl="1"/>
            <a:r>
              <a:rPr lang="zh-TW" altLang="en-US" dirty="0"/>
              <a:t>自動在</a:t>
            </a:r>
            <a:r>
              <a:rPr lang="en-US" altLang="zh-TW" dirty="0"/>
              <a:t>git server </a:t>
            </a:r>
            <a:r>
              <a:rPr lang="zh-TW" altLang="en-US" dirty="0"/>
              <a:t>建立</a:t>
            </a:r>
            <a:r>
              <a:rPr lang="en-US" altLang="zh-TW" dirty="0"/>
              <a:t> git project, push HEAD</a:t>
            </a:r>
            <a:r>
              <a:rPr lang="zh-TW" altLang="en-US" dirty="0"/>
              <a:t>到</a:t>
            </a:r>
            <a:r>
              <a:rPr lang="en-US" altLang="zh-TW" dirty="0"/>
              <a:t>zc12 branch</a:t>
            </a:r>
          </a:p>
          <a:p>
            <a:pPr lvl="1"/>
            <a:r>
              <a:rPr lang="zh-TW" altLang="en-US" dirty="0"/>
              <a:t>自動修改</a:t>
            </a:r>
            <a:r>
              <a:rPr lang="en-US" altLang="zh-TW" dirty="0"/>
              <a:t>configs/</a:t>
            </a:r>
            <a:r>
              <a:rPr lang="en-US" altLang="zh-TW" dirty="0" err="1"/>
              <a:t>build_lsdk.cfg</a:t>
            </a:r>
            <a:endParaRPr lang="en-US" altLang="zh-TW" dirty="0"/>
          </a:p>
          <a:p>
            <a:r>
              <a:rPr lang="zh-TW" altLang="en-US" dirty="0"/>
              <a:t>手動修改其餘無法自動檢查的部份</a:t>
            </a:r>
          </a:p>
        </p:txBody>
      </p:sp>
    </p:spTree>
    <p:extLst>
      <p:ext uri="{BB962C8B-B14F-4D97-AF65-F5344CB8AC3E}">
        <p14:creationId xmlns:p14="http://schemas.microsoft.com/office/powerpoint/2010/main" val="2401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264BA5-62F2-47B1-BFE0-770A86D29B39}"/>
              </a:ext>
            </a:extLst>
          </p:cNvPr>
          <p:cNvSpPr/>
          <p:nvPr/>
        </p:nvSpPr>
        <p:spPr>
          <a:xfrm>
            <a:off x="6353174" y="174625"/>
            <a:ext cx="5438775" cy="621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28402A-9423-49D6-AABF-9A7D2E98F68C}"/>
              </a:ext>
            </a:extLst>
          </p:cNvPr>
          <p:cNvSpPr/>
          <p:nvPr/>
        </p:nvSpPr>
        <p:spPr>
          <a:xfrm>
            <a:off x="6588920" y="4244976"/>
            <a:ext cx="5015418" cy="828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E83E58-1634-40AE-B0EB-F3339F1A3218}"/>
              </a:ext>
            </a:extLst>
          </p:cNvPr>
          <p:cNvSpPr/>
          <p:nvPr/>
        </p:nvSpPr>
        <p:spPr>
          <a:xfrm>
            <a:off x="6588920" y="450850"/>
            <a:ext cx="4981576" cy="3400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EEA0B6-F04A-40C5-B3F2-DA74CED316F7}"/>
              </a:ext>
            </a:extLst>
          </p:cNvPr>
          <p:cNvSpPr/>
          <p:nvPr/>
        </p:nvSpPr>
        <p:spPr>
          <a:xfrm>
            <a:off x="400051" y="174625"/>
            <a:ext cx="4981576" cy="4181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8C1E5-E4FA-4F66-8100-760DC60F7144}"/>
              </a:ext>
            </a:extLst>
          </p:cNvPr>
          <p:cNvSpPr/>
          <p:nvPr/>
        </p:nvSpPr>
        <p:spPr>
          <a:xfrm>
            <a:off x="490796" y="1031875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019118-F654-4C9A-90EC-4465A662EB7C}"/>
              </a:ext>
            </a:extLst>
          </p:cNvPr>
          <p:cNvSpPr/>
          <p:nvPr/>
        </p:nvSpPr>
        <p:spPr>
          <a:xfrm>
            <a:off x="490796" y="3136900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DU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0EBC0-82C7-4AC2-A88C-141A0BD7B014}"/>
              </a:ext>
            </a:extLst>
          </p:cNvPr>
          <p:cNvSpPr/>
          <p:nvPr/>
        </p:nvSpPr>
        <p:spPr>
          <a:xfrm>
            <a:off x="1857632" y="469900"/>
            <a:ext cx="3057775" cy="371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chemeClr val="tx1"/>
                </a:solidFill>
              </a:rPr>
              <a:t>192.168.120.20/24 </a:t>
            </a:r>
            <a:r>
              <a:rPr lang="en-US" altLang="zh-TW" dirty="0">
                <a:solidFill>
                  <a:schemeClr val="tx1"/>
                </a:solidFill>
              </a:rPr>
              <a:t>(eth1:GNB)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BB088E-84A2-452F-9F07-B401AD229F6F}"/>
              </a:ext>
            </a:extLst>
          </p:cNvPr>
          <p:cNvSpPr/>
          <p:nvPr/>
        </p:nvSpPr>
        <p:spPr>
          <a:xfrm>
            <a:off x="1857633" y="793750"/>
            <a:ext cx="3193250" cy="32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0000"/>
                </a:solidFill>
              </a:rPr>
              <a:t>5.5.5.20/24 (eth2:GNB_UP)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F435A8-31C3-4662-A77C-2B48B743B585}"/>
              </a:ext>
            </a:extLst>
          </p:cNvPr>
          <p:cNvSpPr/>
          <p:nvPr/>
        </p:nvSpPr>
        <p:spPr>
          <a:xfrm>
            <a:off x="1840960" y="1279525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4.4.4.5/24 (eno1:CUF1U)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D07B15-F8E8-41CE-89DF-142075F45715}"/>
              </a:ext>
            </a:extLst>
          </p:cNvPr>
          <p:cNvSpPr/>
          <p:nvPr/>
        </p:nvSpPr>
        <p:spPr>
          <a:xfrm>
            <a:off x="1840960" y="1574800"/>
            <a:ext cx="3374231" cy="371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192.168.10.105/24 (eno1:CUF1C)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B2AA72-FDCA-44CD-8D8A-033E8B50862A}"/>
              </a:ext>
            </a:extLst>
          </p:cNvPr>
          <p:cNvSpPr/>
          <p:nvPr/>
        </p:nvSpPr>
        <p:spPr>
          <a:xfrm>
            <a:off x="1840960" y="2460625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4.4.4.3/24 (eno1:DUF1U)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20417C-371C-4086-9A7B-93E776C8A7A1}"/>
              </a:ext>
            </a:extLst>
          </p:cNvPr>
          <p:cNvSpPr/>
          <p:nvPr/>
        </p:nvSpPr>
        <p:spPr>
          <a:xfrm>
            <a:off x="1840960" y="2755899"/>
            <a:ext cx="3459956" cy="43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192.168.10.100/24 (eno1:DUF1C)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8562EB-E64E-493A-B819-A0BB2B1253AB}"/>
              </a:ext>
            </a:extLst>
          </p:cNvPr>
          <p:cNvSpPr/>
          <p:nvPr/>
        </p:nvSpPr>
        <p:spPr>
          <a:xfrm>
            <a:off x="1857632" y="3746500"/>
            <a:ext cx="3548061" cy="35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0000"/>
                </a:solidFill>
              </a:rPr>
              <a:t>192.168.210.201/24 (eth0:DUSIM)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46C5C6-9FD7-48A7-852B-C6F3978631BA}"/>
              </a:ext>
            </a:extLst>
          </p:cNvPr>
          <p:cNvSpPr/>
          <p:nvPr/>
        </p:nvSpPr>
        <p:spPr>
          <a:xfrm>
            <a:off x="6555976" y="5257998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UESIM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13759A-408C-452F-854E-77DE734FD1E8}"/>
              </a:ext>
            </a:extLst>
          </p:cNvPr>
          <p:cNvSpPr/>
          <p:nvPr/>
        </p:nvSpPr>
        <p:spPr>
          <a:xfrm>
            <a:off x="6462643" y="5743178"/>
            <a:ext cx="3636164" cy="355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192.168.210.202/24 (eno1:UE_YS)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C00B4C-668C-4D6A-A774-F4F23A7AA617}"/>
              </a:ext>
            </a:extLst>
          </p:cNvPr>
          <p:cNvSpPr/>
          <p:nvPr/>
        </p:nvSpPr>
        <p:spPr>
          <a:xfrm>
            <a:off x="6476801" y="6005115"/>
            <a:ext cx="293846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10.10.10.10/24 (eno1:UE_)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FDF73-6B4C-4689-880E-5C6CE13A3501}"/>
              </a:ext>
            </a:extLst>
          </p:cNvPr>
          <p:cNvSpPr/>
          <p:nvPr/>
        </p:nvSpPr>
        <p:spPr>
          <a:xfrm>
            <a:off x="6891846" y="612775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AMF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A4EA8D-9D2B-4C42-8527-5FE7C2049E68}"/>
              </a:ext>
            </a:extLst>
          </p:cNvPr>
          <p:cNvSpPr/>
          <p:nvPr/>
        </p:nvSpPr>
        <p:spPr>
          <a:xfrm>
            <a:off x="6789450" y="1164034"/>
            <a:ext cx="2083089" cy="45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192.168.120.12/24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(enp0s10:AMF)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B5D323-B00F-40DE-B02E-6864D48EC83A}"/>
              </a:ext>
            </a:extLst>
          </p:cNvPr>
          <p:cNvSpPr/>
          <p:nvPr/>
        </p:nvSpPr>
        <p:spPr>
          <a:xfrm>
            <a:off x="301234" y="4478732"/>
            <a:ext cx="34432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vRAN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10.113.31.204</a:t>
            </a:r>
            <a:r>
              <a:rPr lang="en-US" altLang="zh-TW" dirty="0">
                <a:solidFill>
                  <a:schemeClr val="tx1"/>
                </a:solidFill>
              </a:rPr>
              <a:t>/24 (eno1)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13AE28-0FD7-4FC3-8F76-FEBD40204AAD}"/>
              </a:ext>
            </a:extLst>
          </p:cNvPr>
          <p:cNvSpPr/>
          <p:nvPr/>
        </p:nvSpPr>
        <p:spPr>
          <a:xfrm>
            <a:off x="6588920" y="107947"/>
            <a:ext cx="4302910" cy="40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VM1_5GC: </a:t>
            </a:r>
            <a:r>
              <a:rPr lang="en-US" altLang="zh-TW" dirty="0">
                <a:solidFill>
                  <a:srgbClr val="FF0000"/>
                </a:solidFill>
              </a:rPr>
              <a:t>10.113.31.201</a:t>
            </a:r>
            <a:r>
              <a:rPr lang="en-US" altLang="zh-TW" dirty="0">
                <a:solidFill>
                  <a:schemeClr val="tx1"/>
                </a:solidFill>
              </a:rPr>
              <a:t> (enp0s10)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C9D0F8A-D9A1-419D-A79D-37EB8AA85EA0}"/>
              </a:ext>
            </a:extLst>
          </p:cNvPr>
          <p:cNvSpPr/>
          <p:nvPr/>
        </p:nvSpPr>
        <p:spPr>
          <a:xfrm>
            <a:off x="6535337" y="3940172"/>
            <a:ext cx="4742263" cy="34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DataCenter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</a:rPr>
              <a:t>10.113.31.202</a:t>
            </a:r>
            <a:r>
              <a:rPr lang="en-US" altLang="zh-TW" dirty="0">
                <a:solidFill>
                  <a:schemeClr val="tx1"/>
                </a:solidFill>
              </a:rPr>
              <a:t>/24 (enp0s3)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435E26D-2A81-49D5-9FEA-AFF5D11A5D71}"/>
              </a:ext>
            </a:extLst>
          </p:cNvPr>
          <p:cNvSpPr/>
          <p:nvPr/>
        </p:nvSpPr>
        <p:spPr>
          <a:xfrm>
            <a:off x="9422861" y="610393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SMF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1FCDA7-4781-410E-B17C-08EA3D11EB02}"/>
              </a:ext>
            </a:extLst>
          </p:cNvPr>
          <p:cNvSpPr/>
          <p:nvPr/>
        </p:nvSpPr>
        <p:spPr>
          <a:xfrm>
            <a:off x="9303291" y="1212848"/>
            <a:ext cx="3449917" cy="33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192.168.120.13/24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(enp0s10:SMF)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CDA9111-72D4-487B-A462-AFBCBB04674D}"/>
              </a:ext>
            </a:extLst>
          </p:cNvPr>
          <p:cNvCxnSpPr>
            <a:cxnSpLocks/>
          </p:cNvCxnSpPr>
          <p:nvPr/>
        </p:nvCxnSpPr>
        <p:spPr>
          <a:xfrm>
            <a:off x="3570938" y="1942703"/>
            <a:ext cx="0" cy="603646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1AAA99C7-29D9-4549-9E14-77B6FDF4FE3B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4293522" y="3434685"/>
            <a:ext cx="1497806" cy="2821524"/>
          </a:xfrm>
          <a:prstGeom prst="bentConnector2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7CDE079-9068-4016-BAA0-CFA62414F497}"/>
              </a:ext>
            </a:extLst>
          </p:cNvPr>
          <p:cNvSpPr/>
          <p:nvPr/>
        </p:nvSpPr>
        <p:spPr>
          <a:xfrm>
            <a:off x="8397597" y="2479058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UPF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BD368DA-76B2-49C7-A7EF-5A2604D48316}"/>
              </a:ext>
            </a:extLst>
          </p:cNvPr>
          <p:cNvSpPr/>
          <p:nvPr/>
        </p:nvSpPr>
        <p:spPr>
          <a:xfrm>
            <a:off x="8067410" y="1849826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192.168.120.14/24 (enp0s10:UPF)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623588-2397-47CD-BD92-51CDCA285D8B}"/>
              </a:ext>
            </a:extLst>
          </p:cNvPr>
          <p:cNvSpPr/>
          <p:nvPr/>
        </p:nvSpPr>
        <p:spPr>
          <a:xfrm>
            <a:off x="3896649" y="5961267"/>
            <a:ext cx="34432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5GC_UE: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10.113.31.203</a:t>
            </a:r>
            <a:r>
              <a:rPr lang="en-US" altLang="zh-TW" dirty="0">
                <a:solidFill>
                  <a:schemeClr val="tx1"/>
                </a:solidFill>
              </a:rPr>
              <a:t>/24 (eno1)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593BA8C-D347-477D-9AC6-BCA0591456E9}"/>
              </a:ext>
            </a:extLst>
          </p:cNvPr>
          <p:cNvSpPr/>
          <p:nvPr/>
        </p:nvSpPr>
        <p:spPr>
          <a:xfrm>
            <a:off x="7199702" y="2993408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5.5.5.1/24 (enp0s8)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F8F624-1C30-4806-B61E-A01DFAF48C26}"/>
              </a:ext>
            </a:extLst>
          </p:cNvPr>
          <p:cNvSpPr/>
          <p:nvPr/>
        </p:nvSpPr>
        <p:spPr>
          <a:xfrm>
            <a:off x="9427216" y="2993408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192.168.200.1/24 (enp0s9)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E1235D9-72AD-450C-A3DE-4300F047C7C3}"/>
              </a:ext>
            </a:extLst>
          </p:cNvPr>
          <p:cNvSpPr/>
          <p:nvPr/>
        </p:nvSpPr>
        <p:spPr>
          <a:xfrm>
            <a:off x="6585339" y="4686290"/>
            <a:ext cx="4468465" cy="27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192.168.200.200/24 (enp0s3:DataCenter)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5CDD284-676E-4ACD-80FC-E9EF228FE2BC}"/>
              </a:ext>
            </a:extLst>
          </p:cNvPr>
          <p:cNvSpPr/>
          <p:nvPr/>
        </p:nvSpPr>
        <p:spPr>
          <a:xfrm>
            <a:off x="6838685" y="4346767"/>
            <a:ext cx="1388531" cy="33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DataCenter</a:t>
            </a:r>
            <a:endParaRPr lang="zh-TW" altLang="en-US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13CDDC1D-7AC0-4F4D-AFFA-6CAA4AB5E0A9}"/>
              </a:ext>
            </a:extLst>
          </p:cNvPr>
          <p:cNvCxnSpPr>
            <a:cxnSpLocks/>
          </p:cNvCxnSpPr>
          <p:nvPr/>
        </p:nvCxnSpPr>
        <p:spPr>
          <a:xfrm>
            <a:off x="10425096" y="3614301"/>
            <a:ext cx="1" cy="978817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DA8E697-556B-4BDA-BE90-E810A7A1229D}"/>
              </a:ext>
            </a:extLst>
          </p:cNvPr>
          <p:cNvCxnSpPr>
            <a:cxnSpLocks/>
          </p:cNvCxnSpPr>
          <p:nvPr/>
        </p:nvCxnSpPr>
        <p:spPr>
          <a:xfrm>
            <a:off x="4915407" y="699691"/>
            <a:ext cx="1894968" cy="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8CFD04BF-0239-48DF-8F95-6E27606152D5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>
            <a:off x="5050883" y="958550"/>
            <a:ext cx="2148819" cy="2359603"/>
          </a:xfrm>
          <a:prstGeom prst="bentConnector3">
            <a:avLst>
              <a:gd name="adj1" fmla="val 50000"/>
            </a:avLst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3796792-B849-43D3-8823-F27F879BED56}"/>
              </a:ext>
            </a:extLst>
          </p:cNvPr>
          <p:cNvSpPr/>
          <p:nvPr/>
        </p:nvSpPr>
        <p:spPr>
          <a:xfrm>
            <a:off x="5537598" y="273146"/>
            <a:ext cx="69770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SCTP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6C4CA11-CFAE-40B4-AE70-677C69256B49}"/>
              </a:ext>
            </a:extLst>
          </p:cNvPr>
          <p:cNvSpPr/>
          <p:nvPr/>
        </p:nvSpPr>
        <p:spPr>
          <a:xfrm>
            <a:off x="5485466" y="945753"/>
            <a:ext cx="843642" cy="57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GTP-U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B5E134D-5FC2-4EFB-96C7-5A240FE231C2}"/>
              </a:ext>
            </a:extLst>
          </p:cNvPr>
          <p:cNvSpPr/>
          <p:nvPr/>
        </p:nvSpPr>
        <p:spPr>
          <a:xfrm>
            <a:off x="7946031" y="5320272"/>
            <a:ext cx="3748088" cy="400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10.10.10.1/24 (TUN_TX:UE_17017)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74A17AB-CBA6-42CB-896E-6FD5B3C52B18}"/>
              </a:ext>
            </a:extLst>
          </p:cNvPr>
          <p:cNvSpPr/>
          <p:nvPr/>
        </p:nvSpPr>
        <p:spPr>
          <a:xfrm>
            <a:off x="2030928" y="6248001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1Gbps 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1E0E01D9-F84C-4460-9D26-3C76D598FD31}"/>
              </a:ext>
            </a:extLst>
          </p:cNvPr>
          <p:cNvCxnSpPr>
            <a:cxnSpLocks/>
            <a:stCxn id="6" idx="2"/>
            <a:endCxn id="111" idx="3"/>
          </p:cNvCxnSpPr>
          <p:nvPr/>
        </p:nvCxnSpPr>
        <p:spPr>
          <a:xfrm rot="5400000">
            <a:off x="6357472" y="3790085"/>
            <a:ext cx="120251" cy="530993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E1023BA0-F1B0-4631-A680-B0ED1FEEDF7F}"/>
              </a:ext>
            </a:extLst>
          </p:cNvPr>
          <p:cNvCxnSpPr>
            <a:stCxn id="4" idx="2"/>
            <a:endCxn id="111" idx="0"/>
          </p:cNvCxnSpPr>
          <p:nvPr/>
        </p:nvCxnSpPr>
        <p:spPr>
          <a:xfrm>
            <a:off x="2890839" y="4356100"/>
            <a:ext cx="5941" cy="1891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A8E7CDA-6FF6-4EF9-93FC-28A023985B5E}"/>
              </a:ext>
            </a:extLst>
          </p:cNvPr>
          <p:cNvSpPr/>
          <p:nvPr/>
        </p:nvSpPr>
        <p:spPr>
          <a:xfrm>
            <a:off x="85725" y="5901065"/>
            <a:ext cx="1198438" cy="9080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公司內網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2C465A-1E6B-48F9-A2BC-FCC009072769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1308229" y="6505176"/>
            <a:ext cx="72269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A954BA-15E7-41F2-A0AF-5AC374F2F70F}"/>
              </a:ext>
            </a:extLst>
          </p:cNvPr>
          <p:cNvGrpSpPr/>
          <p:nvPr/>
        </p:nvGrpSpPr>
        <p:grpSpPr>
          <a:xfrm>
            <a:off x="469979" y="2567030"/>
            <a:ext cx="5020240" cy="1879821"/>
            <a:chOff x="400051" y="155891"/>
            <a:chExt cx="5020240" cy="18798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EEA0B6-F04A-40C5-B3F2-DA74CED316F7}"/>
                </a:ext>
              </a:extLst>
            </p:cNvPr>
            <p:cNvSpPr/>
            <p:nvPr/>
          </p:nvSpPr>
          <p:spPr>
            <a:xfrm>
              <a:off x="400051" y="186267"/>
              <a:ext cx="4981576" cy="1849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48C1E5-E4FA-4F66-8100-760DC60F7144}"/>
                </a:ext>
              </a:extLst>
            </p:cNvPr>
            <p:cNvSpPr/>
            <p:nvPr/>
          </p:nvSpPr>
          <p:spPr>
            <a:xfrm>
              <a:off x="528642" y="832168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vRAN1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70EBC0-82C7-4AC2-A88C-141A0BD7B014}"/>
                </a:ext>
              </a:extLst>
            </p:cNvPr>
            <p:cNvSpPr/>
            <p:nvPr/>
          </p:nvSpPr>
          <p:spPr>
            <a:xfrm>
              <a:off x="1857632" y="155891"/>
              <a:ext cx="3057775" cy="371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192.168.120.</a:t>
              </a:r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r>
                <a:rPr lang="en-US" altLang="zh-TW" dirty="0">
                  <a:solidFill>
                    <a:schemeClr val="tx1"/>
                  </a:solidFill>
                </a:rPr>
                <a:t>/24 (eno1:GNB)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BB088E-84A2-452F-9F07-B401AD229F6F}"/>
                </a:ext>
              </a:extLst>
            </p:cNvPr>
            <p:cNvSpPr/>
            <p:nvPr/>
          </p:nvSpPr>
          <p:spPr>
            <a:xfrm>
              <a:off x="1857633" y="418140"/>
              <a:ext cx="3193250" cy="32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5.5.5.</a:t>
              </a:r>
              <a:r>
                <a:rPr lang="en-US" altLang="zh-TW" dirty="0">
                  <a:solidFill>
                    <a:srgbClr val="FF0000"/>
                  </a:solidFill>
                </a:rPr>
                <a:t>20</a:t>
              </a:r>
              <a:r>
                <a:rPr lang="en-US" altLang="zh-TW" dirty="0">
                  <a:solidFill>
                    <a:schemeClr val="tx1"/>
                  </a:solidFill>
                </a:rPr>
                <a:t>/24 (eno1:GNB_UP)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9F435A8-31C3-4662-A77C-2B48B743B585}"/>
                </a:ext>
              </a:extLst>
            </p:cNvPr>
            <p:cNvSpPr/>
            <p:nvPr/>
          </p:nvSpPr>
          <p:spPr>
            <a:xfrm>
              <a:off x="1857632" y="627257"/>
              <a:ext cx="261461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4.4.4.5/24 (eno1:CUF1U)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3D07B15-F8E8-41CE-89DF-142075F45715}"/>
                </a:ext>
              </a:extLst>
            </p:cNvPr>
            <p:cNvSpPr/>
            <p:nvPr/>
          </p:nvSpPr>
          <p:spPr>
            <a:xfrm>
              <a:off x="1857631" y="880859"/>
              <a:ext cx="3374231" cy="371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192.168.10.105/24 (eno1:CUF1C)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B2AA72-FDCA-44CD-8D8A-033E8B50862A}"/>
                </a:ext>
              </a:extLst>
            </p:cNvPr>
            <p:cNvSpPr/>
            <p:nvPr/>
          </p:nvSpPr>
          <p:spPr>
            <a:xfrm>
              <a:off x="1861275" y="1127441"/>
              <a:ext cx="261461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4.4.4.3/24 (eno1:DUF1U)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320417C-371C-4086-9A7B-93E776C8A7A1}"/>
                </a:ext>
              </a:extLst>
            </p:cNvPr>
            <p:cNvSpPr/>
            <p:nvPr/>
          </p:nvSpPr>
          <p:spPr>
            <a:xfrm>
              <a:off x="1861275" y="1346518"/>
              <a:ext cx="3459956" cy="435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192.168.10.100/24 (eno1:DUF1C)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F8562EB-E64E-493A-B819-A0BB2B1253AB}"/>
                </a:ext>
              </a:extLst>
            </p:cNvPr>
            <p:cNvSpPr/>
            <p:nvPr/>
          </p:nvSpPr>
          <p:spPr>
            <a:xfrm>
              <a:off x="1872230" y="1659367"/>
              <a:ext cx="3548061" cy="350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</a:t>
              </a:r>
              <a:r>
                <a:rPr lang="en-US" altLang="zh-TW" dirty="0">
                  <a:solidFill>
                    <a:srgbClr val="FF0000"/>
                  </a:solidFill>
                </a:rPr>
                <a:t>201</a:t>
              </a:r>
              <a:r>
                <a:rPr lang="en-US" altLang="zh-TW" dirty="0">
                  <a:solidFill>
                    <a:schemeClr val="tx1"/>
                  </a:solidFill>
                </a:rPr>
                <a:t>/24 (eno1:DUSIM)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591C275-3D56-4461-BEAC-54B11352E1C6}"/>
              </a:ext>
            </a:extLst>
          </p:cNvPr>
          <p:cNvGrpSpPr/>
          <p:nvPr/>
        </p:nvGrpSpPr>
        <p:grpSpPr>
          <a:xfrm>
            <a:off x="464774" y="4686308"/>
            <a:ext cx="5059815" cy="796105"/>
            <a:chOff x="6417132" y="5104960"/>
            <a:chExt cx="5059815" cy="79610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A17B63A-45B5-4BA6-834F-7B566CBD9618}"/>
                </a:ext>
              </a:extLst>
            </p:cNvPr>
            <p:cNvSpPr/>
            <p:nvPr/>
          </p:nvSpPr>
          <p:spPr>
            <a:xfrm>
              <a:off x="6417132" y="5104960"/>
              <a:ext cx="4981576" cy="796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46C5C6-9FD7-48A7-852B-C6F3978631BA}"/>
                </a:ext>
              </a:extLst>
            </p:cNvPr>
            <p:cNvSpPr/>
            <p:nvPr/>
          </p:nvSpPr>
          <p:spPr>
            <a:xfrm>
              <a:off x="6555976" y="5257998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UESIM1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13759A-408C-452F-854E-77DE734FD1E8}"/>
                </a:ext>
              </a:extLst>
            </p:cNvPr>
            <p:cNvSpPr/>
            <p:nvPr/>
          </p:nvSpPr>
          <p:spPr>
            <a:xfrm>
              <a:off x="7840783" y="5159176"/>
              <a:ext cx="3636164" cy="355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</a:t>
              </a:r>
              <a:r>
                <a:rPr lang="en-US" altLang="zh-TW" dirty="0">
                  <a:solidFill>
                    <a:srgbClr val="FF0000"/>
                  </a:solidFill>
                </a:rPr>
                <a:t>202</a:t>
              </a:r>
              <a:r>
                <a:rPr lang="en-US" altLang="zh-TW" dirty="0">
                  <a:solidFill>
                    <a:schemeClr val="tx1"/>
                  </a:solidFill>
                </a:rPr>
                <a:t>/24 (eno1:UE_YS)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8C00B4C-668C-4D6A-A774-F4F23A7AA617}"/>
                </a:ext>
              </a:extLst>
            </p:cNvPr>
            <p:cNvSpPr/>
            <p:nvPr/>
          </p:nvSpPr>
          <p:spPr>
            <a:xfrm>
              <a:off x="7847776" y="5373738"/>
              <a:ext cx="2938461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</a:t>
              </a:r>
              <a:r>
                <a:rPr lang="en-US" altLang="zh-TW" dirty="0">
                  <a:solidFill>
                    <a:srgbClr val="FF0000"/>
                  </a:solidFill>
                </a:rPr>
                <a:t>254</a:t>
              </a:r>
              <a:r>
                <a:rPr lang="en-US" altLang="zh-TW" dirty="0">
                  <a:solidFill>
                    <a:schemeClr val="tx1"/>
                  </a:solidFill>
                </a:rPr>
                <a:t>/24 (eno1:UE_)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2955923-9940-42B0-9BD0-2FAB4FF0EC8E}"/>
              </a:ext>
            </a:extLst>
          </p:cNvPr>
          <p:cNvGrpSpPr/>
          <p:nvPr/>
        </p:nvGrpSpPr>
        <p:grpSpPr>
          <a:xfrm>
            <a:off x="464774" y="310466"/>
            <a:ext cx="5017559" cy="2067534"/>
            <a:chOff x="6353174" y="527367"/>
            <a:chExt cx="5017559" cy="20675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264BA5-62F2-47B1-BFE0-770A86D29B39}"/>
                </a:ext>
              </a:extLst>
            </p:cNvPr>
            <p:cNvSpPr/>
            <p:nvPr/>
          </p:nvSpPr>
          <p:spPr>
            <a:xfrm>
              <a:off x="6353174" y="527367"/>
              <a:ext cx="4981577" cy="2067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3FDF73-6B4C-4689-880E-5C6CE13A3501}"/>
                </a:ext>
              </a:extLst>
            </p:cNvPr>
            <p:cNvSpPr/>
            <p:nvPr/>
          </p:nvSpPr>
          <p:spPr>
            <a:xfrm>
              <a:off x="6476801" y="619919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5GC-AMF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CA4EA8D-9D2B-4C42-8527-5FE7C2049E68}"/>
                </a:ext>
              </a:extLst>
            </p:cNvPr>
            <p:cNvSpPr/>
            <p:nvPr/>
          </p:nvSpPr>
          <p:spPr>
            <a:xfrm>
              <a:off x="7778026" y="639024"/>
              <a:ext cx="3482641" cy="45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192.168.120.12/24 (eno1:AMF)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35E26D-2A81-49D5-9FEA-AFF5D11A5D71}"/>
                </a:ext>
              </a:extLst>
            </p:cNvPr>
            <p:cNvSpPr/>
            <p:nvPr/>
          </p:nvSpPr>
          <p:spPr>
            <a:xfrm>
              <a:off x="6476801" y="1212848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5GC-SMF</a:t>
              </a:r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1FCDA7-4781-410E-B17C-08EA3D11EB02}"/>
                </a:ext>
              </a:extLst>
            </p:cNvPr>
            <p:cNvSpPr/>
            <p:nvPr/>
          </p:nvSpPr>
          <p:spPr>
            <a:xfrm>
              <a:off x="7778026" y="1323611"/>
              <a:ext cx="3592707" cy="335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192.168.120.13/24 (eno1:SMF)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7CDE079-9068-4016-BAA0-CFA62414F497}"/>
                </a:ext>
              </a:extLst>
            </p:cNvPr>
            <p:cNvSpPr/>
            <p:nvPr/>
          </p:nvSpPr>
          <p:spPr>
            <a:xfrm>
              <a:off x="6477092" y="1880364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5GC-UPF</a:t>
              </a:r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BD368DA-76B2-49C7-A7EF-5A2604D48316}"/>
                </a:ext>
              </a:extLst>
            </p:cNvPr>
            <p:cNvSpPr/>
            <p:nvPr/>
          </p:nvSpPr>
          <p:spPr>
            <a:xfrm>
              <a:off x="7778024" y="1753151"/>
              <a:ext cx="3482641" cy="281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192.168.120.14/24 (eno1:UPF)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593BA8C-D347-477D-9AC6-BCA0591456E9}"/>
                </a:ext>
              </a:extLst>
            </p:cNvPr>
            <p:cNvSpPr/>
            <p:nvPr/>
          </p:nvSpPr>
          <p:spPr>
            <a:xfrm>
              <a:off x="7778025" y="1969205"/>
              <a:ext cx="3275779" cy="318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5.5.5.1/24 (ens1f0)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BF8F624-1C30-4806-B61E-A01DFAF48C26}"/>
                </a:ext>
              </a:extLst>
            </p:cNvPr>
            <p:cNvSpPr/>
            <p:nvPr/>
          </p:nvSpPr>
          <p:spPr>
            <a:xfrm>
              <a:off x="7778024" y="2205423"/>
              <a:ext cx="3482641" cy="33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192.168.200.1/24 (ens1f1)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8B885EA-C231-4304-939C-7B831409B25E}"/>
              </a:ext>
            </a:extLst>
          </p:cNvPr>
          <p:cNvGrpSpPr/>
          <p:nvPr/>
        </p:nvGrpSpPr>
        <p:grpSpPr>
          <a:xfrm>
            <a:off x="6267367" y="1804831"/>
            <a:ext cx="4981576" cy="570289"/>
            <a:chOff x="6417132" y="4237355"/>
            <a:chExt cx="4981576" cy="57028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F79F20D-3332-44CA-A357-6342157E6CD6}"/>
                </a:ext>
              </a:extLst>
            </p:cNvPr>
            <p:cNvSpPr/>
            <p:nvPr/>
          </p:nvSpPr>
          <p:spPr>
            <a:xfrm>
              <a:off x="6417132" y="4237355"/>
              <a:ext cx="4981576" cy="5702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E1235D9-72AD-450C-A3DE-4300F047C7C3}"/>
                </a:ext>
              </a:extLst>
            </p:cNvPr>
            <p:cNvSpPr/>
            <p:nvPr/>
          </p:nvSpPr>
          <p:spPr>
            <a:xfrm>
              <a:off x="7864574" y="4357709"/>
              <a:ext cx="3065893" cy="307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192.168.200.200/24 (enp1s0)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5CDD284-676E-4ACD-80FC-E9EF228FE2BC}"/>
                </a:ext>
              </a:extLst>
            </p:cNvPr>
            <p:cNvSpPr/>
            <p:nvPr/>
          </p:nvSpPr>
          <p:spPr>
            <a:xfrm>
              <a:off x="6476072" y="4357709"/>
              <a:ext cx="1388531" cy="33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DataCenter</a:t>
              </a:r>
              <a:endParaRPr lang="zh-TW" altLang="en-US" dirty="0"/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274A17AB-CBA6-42CB-896E-6FD5B3C52B18}"/>
              </a:ext>
            </a:extLst>
          </p:cNvPr>
          <p:cNvSpPr/>
          <p:nvPr/>
        </p:nvSpPr>
        <p:spPr>
          <a:xfrm>
            <a:off x="3792885" y="6033184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1Gbps 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7915AAA-9291-45D6-B334-5CBF5380D5B2}"/>
              </a:ext>
            </a:extLst>
          </p:cNvPr>
          <p:cNvGrpSpPr/>
          <p:nvPr/>
        </p:nvGrpSpPr>
        <p:grpSpPr>
          <a:xfrm>
            <a:off x="6267367" y="2567030"/>
            <a:ext cx="5020240" cy="1879821"/>
            <a:chOff x="400051" y="2223425"/>
            <a:chExt cx="5020240" cy="18798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E5BFB9-7465-4094-B3C4-F8F2173823B4}"/>
                </a:ext>
              </a:extLst>
            </p:cNvPr>
            <p:cNvSpPr/>
            <p:nvPr/>
          </p:nvSpPr>
          <p:spPr>
            <a:xfrm>
              <a:off x="400051" y="2253801"/>
              <a:ext cx="4981576" cy="1849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6F0462-7FE3-41D7-8765-A689131EB085}"/>
                </a:ext>
              </a:extLst>
            </p:cNvPr>
            <p:cNvSpPr/>
            <p:nvPr/>
          </p:nvSpPr>
          <p:spPr>
            <a:xfrm>
              <a:off x="528642" y="2899702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vRAN2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9A07C7-3D13-4ED8-AC8A-94A303B67F60}"/>
                </a:ext>
              </a:extLst>
            </p:cNvPr>
            <p:cNvSpPr/>
            <p:nvPr/>
          </p:nvSpPr>
          <p:spPr>
            <a:xfrm>
              <a:off x="1857632" y="2223425"/>
              <a:ext cx="3057775" cy="371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192.168.120.</a:t>
              </a:r>
              <a:r>
                <a:rPr lang="en-US" altLang="zh-TW" dirty="0">
                  <a:solidFill>
                    <a:srgbClr val="FF0000"/>
                  </a:solidFill>
                </a:rPr>
                <a:t>40</a:t>
              </a:r>
              <a:r>
                <a:rPr lang="en-US" altLang="zh-TW" dirty="0">
                  <a:solidFill>
                    <a:schemeClr val="tx1"/>
                  </a:solidFill>
                </a:rPr>
                <a:t>/24 (eth1:GNB)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C468E7-3ABA-4B98-B881-76F74446BE87}"/>
                </a:ext>
              </a:extLst>
            </p:cNvPr>
            <p:cNvSpPr/>
            <p:nvPr/>
          </p:nvSpPr>
          <p:spPr>
            <a:xfrm>
              <a:off x="1857633" y="2485674"/>
              <a:ext cx="3193250" cy="32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5.5.5.</a:t>
              </a:r>
              <a:r>
                <a:rPr lang="en-US" altLang="zh-TW" dirty="0">
                  <a:solidFill>
                    <a:srgbClr val="FF0000"/>
                  </a:solidFill>
                </a:rPr>
                <a:t>40</a:t>
              </a:r>
              <a:r>
                <a:rPr lang="en-US" altLang="zh-TW" dirty="0">
                  <a:solidFill>
                    <a:schemeClr val="tx1"/>
                  </a:solidFill>
                </a:rPr>
                <a:t>/24 (eth2:GNB_UP)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24604E-A248-402D-85EB-42ADE415A459}"/>
                </a:ext>
              </a:extLst>
            </p:cNvPr>
            <p:cNvSpPr/>
            <p:nvPr/>
          </p:nvSpPr>
          <p:spPr>
            <a:xfrm>
              <a:off x="1857632" y="2694791"/>
              <a:ext cx="261461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4.4.4.5/24 (eno1:CUF1U)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D72EFF-FD20-4778-98A0-0F203AF4F1B1}"/>
                </a:ext>
              </a:extLst>
            </p:cNvPr>
            <p:cNvSpPr/>
            <p:nvPr/>
          </p:nvSpPr>
          <p:spPr>
            <a:xfrm>
              <a:off x="1857631" y="2948393"/>
              <a:ext cx="3374231" cy="371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192.168.10.105/24 (eno1:CUF1C)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59BDE0-9AE3-4A7C-B274-F24794A35666}"/>
                </a:ext>
              </a:extLst>
            </p:cNvPr>
            <p:cNvSpPr/>
            <p:nvPr/>
          </p:nvSpPr>
          <p:spPr>
            <a:xfrm>
              <a:off x="1861275" y="3194975"/>
              <a:ext cx="261461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4.4.4.3/24 (eno1:DUF1U)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54BAB35-3407-4A89-A200-7214504E3557}"/>
                </a:ext>
              </a:extLst>
            </p:cNvPr>
            <p:cNvSpPr/>
            <p:nvPr/>
          </p:nvSpPr>
          <p:spPr>
            <a:xfrm>
              <a:off x="1861275" y="3414052"/>
              <a:ext cx="3459956" cy="435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192.168.10.100/24 (eno1:DUF1C)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5C18D1F-D505-4324-B1FD-6ABC5E41E091}"/>
                </a:ext>
              </a:extLst>
            </p:cNvPr>
            <p:cNvSpPr/>
            <p:nvPr/>
          </p:nvSpPr>
          <p:spPr>
            <a:xfrm>
              <a:off x="1872230" y="3726901"/>
              <a:ext cx="3548061" cy="350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</a:t>
              </a:r>
              <a:r>
                <a:rPr lang="en-US" altLang="zh-TW" dirty="0">
                  <a:solidFill>
                    <a:srgbClr val="FF0000"/>
                  </a:solidFill>
                </a:rPr>
                <a:t>241</a:t>
              </a:r>
              <a:r>
                <a:rPr lang="en-US" altLang="zh-TW" dirty="0">
                  <a:solidFill>
                    <a:schemeClr val="tx1"/>
                  </a:solidFill>
                </a:rPr>
                <a:t>/24 (eth0:DUSIM)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4104940A-8D6B-4922-A05A-EAA9C556C83B}"/>
              </a:ext>
            </a:extLst>
          </p:cNvPr>
          <p:cNvCxnSpPr>
            <a:cxnSpLocks/>
            <a:stCxn id="4" idx="3"/>
            <a:endCxn id="111" idx="3"/>
          </p:cNvCxnSpPr>
          <p:nvPr/>
        </p:nvCxnSpPr>
        <p:spPr>
          <a:xfrm>
            <a:off x="5451555" y="3522129"/>
            <a:ext cx="73034" cy="2768230"/>
          </a:xfrm>
          <a:prstGeom prst="bentConnector3">
            <a:avLst>
              <a:gd name="adj1" fmla="val 41300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6FE30B3-78A8-4DE2-8D52-EBDCCCB58176}"/>
              </a:ext>
            </a:extLst>
          </p:cNvPr>
          <p:cNvCxnSpPr>
            <a:cxnSpLocks/>
            <a:stCxn id="16" idx="1"/>
            <a:endCxn id="111" idx="3"/>
          </p:cNvCxnSpPr>
          <p:nvPr/>
        </p:nvCxnSpPr>
        <p:spPr>
          <a:xfrm rot="10800000" flipV="1">
            <a:off x="5524589" y="3522129"/>
            <a:ext cx="742778" cy="276823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CD85CA47-781B-40DD-928A-50925A688380}"/>
              </a:ext>
            </a:extLst>
          </p:cNvPr>
          <p:cNvGrpSpPr/>
          <p:nvPr/>
        </p:nvGrpSpPr>
        <p:grpSpPr>
          <a:xfrm>
            <a:off x="6267367" y="4700453"/>
            <a:ext cx="5059815" cy="796105"/>
            <a:chOff x="6417132" y="5104960"/>
            <a:chExt cx="5059815" cy="796105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3D12D70-8996-48CE-980D-5FC75F2C32FA}"/>
                </a:ext>
              </a:extLst>
            </p:cNvPr>
            <p:cNvSpPr/>
            <p:nvPr/>
          </p:nvSpPr>
          <p:spPr>
            <a:xfrm>
              <a:off x="6417132" y="5104960"/>
              <a:ext cx="4981576" cy="796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2D9B31F-BFCA-4C68-B051-6568D96D2AAE}"/>
                </a:ext>
              </a:extLst>
            </p:cNvPr>
            <p:cNvSpPr/>
            <p:nvPr/>
          </p:nvSpPr>
          <p:spPr>
            <a:xfrm>
              <a:off x="6555976" y="5257998"/>
              <a:ext cx="1228724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UESIM2</a:t>
              </a:r>
              <a:endParaRPr lang="zh-TW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7F18946-CA00-4AF8-A898-606F7058F850}"/>
                </a:ext>
              </a:extLst>
            </p:cNvPr>
            <p:cNvSpPr/>
            <p:nvPr/>
          </p:nvSpPr>
          <p:spPr>
            <a:xfrm>
              <a:off x="7840783" y="5159176"/>
              <a:ext cx="3636164" cy="355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</a:t>
              </a:r>
              <a:r>
                <a:rPr lang="en-US" altLang="zh-TW" dirty="0">
                  <a:solidFill>
                    <a:srgbClr val="FF0000"/>
                  </a:solidFill>
                </a:rPr>
                <a:t>242</a:t>
              </a:r>
              <a:r>
                <a:rPr lang="en-US" altLang="zh-TW" dirty="0">
                  <a:solidFill>
                    <a:schemeClr val="tx1"/>
                  </a:solidFill>
                </a:rPr>
                <a:t>/24 (eno1:UE_YS)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FA6A190-12DE-498D-AD9C-D7E6DC89472E}"/>
                </a:ext>
              </a:extLst>
            </p:cNvPr>
            <p:cNvSpPr/>
            <p:nvPr/>
          </p:nvSpPr>
          <p:spPr>
            <a:xfrm>
              <a:off x="7847776" y="5373738"/>
              <a:ext cx="2938461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</a:t>
              </a:r>
              <a:r>
                <a:rPr lang="en-US" altLang="zh-TW" dirty="0">
                  <a:solidFill>
                    <a:srgbClr val="FF0000"/>
                  </a:solidFill>
                </a:rPr>
                <a:t>244</a:t>
              </a:r>
              <a:r>
                <a:rPr lang="en-US" altLang="zh-TW" dirty="0">
                  <a:solidFill>
                    <a:schemeClr val="tx1"/>
                  </a:solidFill>
                </a:rPr>
                <a:t>/24 (eno1:UE_)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AB040B33-9210-4AAC-A006-563A8E9AEDC3}"/>
              </a:ext>
            </a:extLst>
          </p:cNvPr>
          <p:cNvCxnSpPr>
            <a:cxnSpLocks/>
            <a:stCxn id="97" idx="1"/>
            <a:endCxn id="111" idx="3"/>
          </p:cNvCxnSpPr>
          <p:nvPr/>
        </p:nvCxnSpPr>
        <p:spPr>
          <a:xfrm rot="10800000" flipV="1">
            <a:off x="5524589" y="5098505"/>
            <a:ext cx="742778" cy="119185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08F3D567-4ACF-48F0-AC27-DB4DB1F7EC82}"/>
              </a:ext>
            </a:extLst>
          </p:cNvPr>
          <p:cNvCxnSpPr>
            <a:cxnSpLocks/>
            <a:stCxn id="48" idx="3"/>
            <a:endCxn id="111" idx="3"/>
          </p:cNvCxnSpPr>
          <p:nvPr/>
        </p:nvCxnSpPr>
        <p:spPr>
          <a:xfrm>
            <a:off x="5446350" y="5084361"/>
            <a:ext cx="78239" cy="1205998"/>
          </a:xfrm>
          <a:prstGeom prst="bentConnector3">
            <a:avLst>
              <a:gd name="adj1" fmla="val 39218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B1CD4245-B667-48CD-9160-1768872043AA}"/>
              </a:ext>
            </a:extLst>
          </p:cNvPr>
          <p:cNvCxnSpPr>
            <a:cxnSpLocks/>
            <a:stCxn id="43" idx="1"/>
            <a:endCxn id="111" idx="3"/>
          </p:cNvCxnSpPr>
          <p:nvPr/>
        </p:nvCxnSpPr>
        <p:spPr>
          <a:xfrm rot="10800000" flipV="1">
            <a:off x="5524589" y="2089975"/>
            <a:ext cx="742778" cy="42003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A0A93C15-906B-47EC-A1B0-16BDF26D326B}"/>
              </a:ext>
            </a:extLst>
          </p:cNvPr>
          <p:cNvCxnSpPr>
            <a:cxnSpLocks/>
            <a:stCxn id="6" idx="3"/>
            <a:endCxn id="111" idx="3"/>
          </p:cNvCxnSpPr>
          <p:nvPr/>
        </p:nvCxnSpPr>
        <p:spPr>
          <a:xfrm>
            <a:off x="5446351" y="1344233"/>
            <a:ext cx="78238" cy="4946126"/>
          </a:xfrm>
          <a:prstGeom prst="bentConnector3">
            <a:avLst>
              <a:gd name="adj1" fmla="val 39218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0D51A7F2-F7A6-46FD-8907-100E1BCFBF3F}"/>
              </a:ext>
            </a:extLst>
          </p:cNvPr>
          <p:cNvSpPr/>
          <p:nvPr/>
        </p:nvSpPr>
        <p:spPr>
          <a:xfrm>
            <a:off x="1137847" y="5847112"/>
            <a:ext cx="1198438" cy="9080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公司內網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3DAA2BBA-93C1-41F1-B47B-542E79EC63CA}"/>
              </a:ext>
            </a:extLst>
          </p:cNvPr>
          <p:cNvCxnSpPr>
            <a:cxnSpLocks/>
            <a:stCxn id="111" idx="1"/>
            <a:endCxn id="124" idx="3"/>
          </p:cNvCxnSpPr>
          <p:nvPr/>
        </p:nvCxnSpPr>
        <p:spPr>
          <a:xfrm flipH="1">
            <a:off x="2336285" y="6290359"/>
            <a:ext cx="1456600" cy="107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EEA0B6-F04A-40C5-B3F2-DA74CED316F7}"/>
              </a:ext>
            </a:extLst>
          </p:cNvPr>
          <p:cNvSpPr/>
          <p:nvPr/>
        </p:nvSpPr>
        <p:spPr>
          <a:xfrm>
            <a:off x="400051" y="534215"/>
            <a:ext cx="4981576" cy="609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264BA5-62F2-47B1-BFE0-770A86D29B39}"/>
              </a:ext>
            </a:extLst>
          </p:cNvPr>
          <p:cNvSpPr/>
          <p:nvPr/>
        </p:nvSpPr>
        <p:spPr>
          <a:xfrm>
            <a:off x="6353174" y="534214"/>
            <a:ext cx="5438775" cy="4731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E83E58-1634-40AE-B0EB-F3339F1A3218}"/>
              </a:ext>
            </a:extLst>
          </p:cNvPr>
          <p:cNvSpPr/>
          <p:nvPr/>
        </p:nvSpPr>
        <p:spPr>
          <a:xfrm>
            <a:off x="6532019" y="810440"/>
            <a:ext cx="5119863" cy="3400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5A720-1FA0-4F56-B627-C9D4EDC7D8E7}"/>
              </a:ext>
            </a:extLst>
          </p:cNvPr>
          <p:cNvSpPr/>
          <p:nvPr/>
        </p:nvSpPr>
        <p:spPr>
          <a:xfrm>
            <a:off x="490796" y="870079"/>
            <a:ext cx="4744790" cy="266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8C1E5-E4FA-4F66-8100-760DC60F7144}"/>
              </a:ext>
            </a:extLst>
          </p:cNvPr>
          <p:cNvSpPr/>
          <p:nvPr/>
        </p:nvSpPr>
        <p:spPr>
          <a:xfrm>
            <a:off x="604843" y="1275486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019118-F654-4C9A-90EC-4465A662EB7C}"/>
              </a:ext>
            </a:extLst>
          </p:cNvPr>
          <p:cNvSpPr/>
          <p:nvPr/>
        </p:nvSpPr>
        <p:spPr>
          <a:xfrm>
            <a:off x="604843" y="2603856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DU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0EBC0-82C7-4AC2-A88C-141A0BD7B014}"/>
              </a:ext>
            </a:extLst>
          </p:cNvPr>
          <p:cNvSpPr/>
          <p:nvPr/>
        </p:nvSpPr>
        <p:spPr>
          <a:xfrm>
            <a:off x="1857632" y="910516"/>
            <a:ext cx="3057775" cy="371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192.168.120.20/24 (ens3:GNB)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BB088E-84A2-452F-9F07-B401AD229F6F}"/>
              </a:ext>
            </a:extLst>
          </p:cNvPr>
          <p:cNvSpPr/>
          <p:nvPr/>
        </p:nvSpPr>
        <p:spPr>
          <a:xfrm>
            <a:off x="1857633" y="1164907"/>
            <a:ext cx="2754848" cy="3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5.5.5.20/24 (ens3:GNB_UP)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F435A8-31C3-4662-A77C-2B48B743B585}"/>
              </a:ext>
            </a:extLst>
          </p:cNvPr>
          <p:cNvSpPr/>
          <p:nvPr/>
        </p:nvSpPr>
        <p:spPr>
          <a:xfrm>
            <a:off x="1840960" y="1465483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4.4.4.5/24 (ens3:CUF1U)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D07B15-F8E8-41CE-89DF-142075F45715}"/>
              </a:ext>
            </a:extLst>
          </p:cNvPr>
          <p:cNvSpPr/>
          <p:nvPr/>
        </p:nvSpPr>
        <p:spPr>
          <a:xfrm>
            <a:off x="1840960" y="1760758"/>
            <a:ext cx="3374231" cy="371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192.168.10.105/24 (ens3:CUF1C)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B2AA72-FDCA-44CD-8D8A-033E8B50862A}"/>
              </a:ext>
            </a:extLst>
          </p:cNvPr>
          <p:cNvSpPr/>
          <p:nvPr/>
        </p:nvSpPr>
        <p:spPr>
          <a:xfrm>
            <a:off x="1840960" y="2371534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4.4.4.3/24 (ens3:DUF1U)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20417C-371C-4086-9A7B-93E776C8A7A1}"/>
              </a:ext>
            </a:extLst>
          </p:cNvPr>
          <p:cNvSpPr/>
          <p:nvPr/>
        </p:nvSpPr>
        <p:spPr>
          <a:xfrm>
            <a:off x="1840960" y="2666808"/>
            <a:ext cx="3459956" cy="43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192.168.10.100/24 (ens3:DUF1C)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8562EB-E64E-493A-B819-A0BB2B1253AB}"/>
              </a:ext>
            </a:extLst>
          </p:cNvPr>
          <p:cNvSpPr/>
          <p:nvPr/>
        </p:nvSpPr>
        <p:spPr>
          <a:xfrm>
            <a:off x="1833566" y="3009709"/>
            <a:ext cx="3548061" cy="35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192.168.210.201/24 (ens3:DUSIM)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FDF73-6B4C-4689-880E-5C6CE13A3501}"/>
              </a:ext>
            </a:extLst>
          </p:cNvPr>
          <p:cNvSpPr/>
          <p:nvPr/>
        </p:nvSpPr>
        <p:spPr>
          <a:xfrm>
            <a:off x="6891846" y="972365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AMF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A4EA8D-9D2B-4C42-8527-5FE7C2049E68}"/>
              </a:ext>
            </a:extLst>
          </p:cNvPr>
          <p:cNvSpPr/>
          <p:nvPr/>
        </p:nvSpPr>
        <p:spPr>
          <a:xfrm>
            <a:off x="6789450" y="1523624"/>
            <a:ext cx="2083089" cy="45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192.168.120.12/24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(ens7)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B5D323-B00F-40DE-B02E-6864D48EC83A}"/>
              </a:ext>
            </a:extLst>
          </p:cNvPr>
          <p:cNvSpPr/>
          <p:nvPr/>
        </p:nvSpPr>
        <p:spPr>
          <a:xfrm>
            <a:off x="456362" y="484583"/>
            <a:ext cx="34432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vRAN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</a:rPr>
              <a:t>192.168.44.141</a:t>
            </a:r>
            <a:r>
              <a:rPr lang="en-US" altLang="zh-TW" dirty="0">
                <a:solidFill>
                  <a:schemeClr val="tx1"/>
                </a:solidFill>
              </a:rPr>
              <a:t>/24 (ens3)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13AE28-0FD7-4FC3-8F76-FEBD40204AAD}"/>
              </a:ext>
            </a:extLst>
          </p:cNvPr>
          <p:cNvSpPr/>
          <p:nvPr/>
        </p:nvSpPr>
        <p:spPr>
          <a:xfrm>
            <a:off x="6588920" y="467537"/>
            <a:ext cx="4302910" cy="40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5GC: </a:t>
            </a:r>
            <a:r>
              <a:rPr lang="en-US" altLang="zh-TW" dirty="0">
                <a:solidFill>
                  <a:srgbClr val="FF0000"/>
                </a:solidFill>
              </a:rPr>
              <a:t>192.168.44.140</a:t>
            </a:r>
            <a:r>
              <a:rPr lang="en-US" altLang="zh-TW" dirty="0">
                <a:solidFill>
                  <a:schemeClr val="tx1"/>
                </a:solidFill>
              </a:rPr>
              <a:t> (ens4)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435E26D-2A81-49D5-9FEA-AFF5D11A5D71}"/>
              </a:ext>
            </a:extLst>
          </p:cNvPr>
          <p:cNvSpPr/>
          <p:nvPr/>
        </p:nvSpPr>
        <p:spPr>
          <a:xfrm>
            <a:off x="9422861" y="969983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SMF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1FCDA7-4781-410E-B17C-08EA3D11EB02}"/>
              </a:ext>
            </a:extLst>
          </p:cNvPr>
          <p:cNvSpPr/>
          <p:nvPr/>
        </p:nvSpPr>
        <p:spPr>
          <a:xfrm>
            <a:off x="9303291" y="1572438"/>
            <a:ext cx="3449917" cy="33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192.168.120.13/24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(ens7:SMF)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CDA9111-72D4-487B-A462-AFBCBB04674D}"/>
              </a:ext>
            </a:extLst>
          </p:cNvPr>
          <p:cNvCxnSpPr>
            <a:cxnSpLocks/>
          </p:cNvCxnSpPr>
          <p:nvPr/>
        </p:nvCxnSpPr>
        <p:spPr>
          <a:xfrm>
            <a:off x="3375729" y="2000210"/>
            <a:ext cx="0" cy="455314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7CDE079-9068-4016-BAA0-CFA62414F497}"/>
              </a:ext>
            </a:extLst>
          </p:cNvPr>
          <p:cNvSpPr/>
          <p:nvPr/>
        </p:nvSpPr>
        <p:spPr>
          <a:xfrm>
            <a:off x="8397597" y="2838648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UPF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BD368DA-76B2-49C7-A7EF-5A2604D48316}"/>
              </a:ext>
            </a:extLst>
          </p:cNvPr>
          <p:cNvSpPr/>
          <p:nvPr/>
        </p:nvSpPr>
        <p:spPr>
          <a:xfrm>
            <a:off x="8067410" y="2209416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192.168.120.14/24 (ens7:UPF)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593BA8C-D347-477D-9AC6-BCA0591456E9}"/>
              </a:ext>
            </a:extLst>
          </p:cNvPr>
          <p:cNvSpPr/>
          <p:nvPr/>
        </p:nvSpPr>
        <p:spPr>
          <a:xfrm>
            <a:off x="7199702" y="3352998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5.5.5.1/24 (ens5)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F8F624-1C30-4806-B61E-A01DFAF48C26}"/>
              </a:ext>
            </a:extLst>
          </p:cNvPr>
          <p:cNvSpPr/>
          <p:nvPr/>
        </p:nvSpPr>
        <p:spPr>
          <a:xfrm>
            <a:off x="9238534" y="3352998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192.168.200.1/24 (ens6)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FC2C765-A14E-4BCE-8CAA-E34C9ABC12C1}"/>
              </a:ext>
            </a:extLst>
          </p:cNvPr>
          <p:cNvGrpSpPr/>
          <p:nvPr/>
        </p:nvGrpSpPr>
        <p:grpSpPr>
          <a:xfrm>
            <a:off x="456362" y="4923043"/>
            <a:ext cx="4758829" cy="893379"/>
            <a:chOff x="6535337" y="3940172"/>
            <a:chExt cx="5069001" cy="89337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A28402A-9423-49D6-AABF-9A7D2E98F68C}"/>
                </a:ext>
              </a:extLst>
            </p:cNvPr>
            <p:cNvSpPr/>
            <p:nvPr/>
          </p:nvSpPr>
          <p:spPr>
            <a:xfrm>
              <a:off x="6588920" y="4244976"/>
              <a:ext cx="5015418" cy="5885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C9D0F8A-D9A1-419D-A79D-37EB8AA85EA0}"/>
                </a:ext>
              </a:extLst>
            </p:cNvPr>
            <p:cNvSpPr/>
            <p:nvPr/>
          </p:nvSpPr>
          <p:spPr>
            <a:xfrm>
              <a:off x="6535337" y="3940172"/>
              <a:ext cx="4742263" cy="342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err="1">
                  <a:solidFill>
                    <a:schemeClr val="tx1"/>
                  </a:solidFill>
                </a:rPr>
                <a:t>DataCenter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FF0000"/>
                  </a:solidFill>
                </a:rPr>
                <a:t>192.168.44.143</a:t>
              </a:r>
              <a:r>
                <a:rPr lang="en-US" altLang="zh-TW" dirty="0">
                  <a:solidFill>
                    <a:schemeClr val="tx1"/>
                  </a:solidFill>
                </a:rPr>
                <a:t>/24 (ens4)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E1235D9-72AD-450C-A3DE-4300F047C7C3}"/>
                </a:ext>
              </a:extLst>
            </p:cNvPr>
            <p:cNvSpPr/>
            <p:nvPr/>
          </p:nvSpPr>
          <p:spPr>
            <a:xfrm>
              <a:off x="8097446" y="4428489"/>
              <a:ext cx="2854394" cy="257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192.168.200.200/24 (ens3)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5CDD284-676E-4ACD-80FC-E9EF228FE2BC}"/>
                </a:ext>
              </a:extLst>
            </p:cNvPr>
            <p:cNvSpPr/>
            <p:nvPr/>
          </p:nvSpPr>
          <p:spPr>
            <a:xfrm>
              <a:off x="6706316" y="4347957"/>
              <a:ext cx="1388531" cy="33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DataCenter</a:t>
              </a:r>
              <a:endParaRPr lang="zh-TW" altLang="en-US" dirty="0"/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DA8E697-556B-4BDA-BE90-E810A7A1229D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4915407" y="1096254"/>
            <a:ext cx="1976439" cy="133286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8CFD04BF-0239-48DF-8F95-6E27606152D5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>
            <a:off x="4612481" y="1345882"/>
            <a:ext cx="2587221" cy="2331861"/>
          </a:xfrm>
          <a:prstGeom prst="bentConnector3">
            <a:avLst>
              <a:gd name="adj1" fmla="val 36536"/>
            </a:avLst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3796792-B849-43D3-8823-F27F879BED56}"/>
              </a:ext>
            </a:extLst>
          </p:cNvPr>
          <p:cNvSpPr/>
          <p:nvPr/>
        </p:nvSpPr>
        <p:spPr>
          <a:xfrm>
            <a:off x="5537598" y="632736"/>
            <a:ext cx="69770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SCTP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6C4CA11-CFAE-40B4-AE70-677C69256B49}"/>
              </a:ext>
            </a:extLst>
          </p:cNvPr>
          <p:cNvSpPr/>
          <p:nvPr/>
        </p:nvSpPr>
        <p:spPr>
          <a:xfrm>
            <a:off x="5573155" y="1436184"/>
            <a:ext cx="843642" cy="57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GTP-U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866E1EB-D77A-4B5F-BC63-6A00B1A3A73B}"/>
              </a:ext>
            </a:extLst>
          </p:cNvPr>
          <p:cNvGrpSpPr/>
          <p:nvPr/>
        </p:nvGrpSpPr>
        <p:grpSpPr>
          <a:xfrm>
            <a:off x="490796" y="3847790"/>
            <a:ext cx="5058524" cy="1011747"/>
            <a:chOff x="490796" y="3221982"/>
            <a:chExt cx="5058524" cy="101174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578492-3846-4833-AD5B-FB69F6BA705B}"/>
                </a:ext>
              </a:extLst>
            </p:cNvPr>
            <p:cNvSpPr/>
            <p:nvPr/>
          </p:nvSpPr>
          <p:spPr>
            <a:xfrm>
              <a:off x="490796" y="3221982"/>
              <a:ext cx="4744790" cy="1011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46C5C6-9FD7-48A7-852B-C6F3978631BA}"/>
                </a:ext>
              </a:extLst>
            </p:cNvPr>
            <p:cNvSpPr/>
            <p:nvPr/>
          </p:nvSpPr>
          <p:spPr>
            <a:xfrm>
              <a:off x="611305" y="3462953"/>
              <a:ext cx="1229655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UESIM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13759A-408C-452F-854E-77DE734FD1E8}"/>
                </a:ext>
              </a:extLst>
            </p:cNvPr>
            <p:cNvSpPr/>
            <p:nvPr/>
          </p:nvSpPr>
          <p:spPr>
            <a:xfrm>
              <a:off x="1799650" y="3299523"/>
              <a:ext cx="3636164" cy="355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192.168.210.202/24 (ens4)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8C00B4C-668C-4D6A-A774-F4F23A7AA617}"/>
                </a:ext>
              </a:extLst>
            </p:cNvPr>
            <p:cNvSpPr/>
            <p:nvPr/>
          </p:nvSpPr>
          <p:spPr>
            <a:xfrm>
              <a:off x="1799650" y="3551574"/>
              <a:ext cx="2938461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10.10.10.10/24 (ens4:UE_)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B5E134D-5FC2-4EFB-96C7-5A240FE231C2}"/>
                </a:ext>
              </a:extLst>
            </p:cNvPr>
            <p:cNvSpPr/>
            <p:nvPr/>
          </p:nvSpPr>
          <p:spPr>
            <a:xfrm>
              <a:off x="1801232" y="3793704"/>
              <a:ext cx="3748088" cy="400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10.10.10.1/24 (TUN_TX:UE_17017)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274A17AB-CBA6-42CB-896E-6FD5B3C52B18}"/>
              </a:ext>
            </a:extLst>
          </p:cNvPr>
          <p:cNvSpPr/>
          <p:nvPr/>
        </p:nvSpPr>
        <p:spPr>
          <a:xfrm>
            <a:off x="8206709" y="5995215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1E0E01D9-F84C-4460-9D26-3C76D598FD31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 rot="16200000" flipH="1">
            <a:off x="8654943" y="5577596"/>
            <a:ext cx="828887" cy="6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A8E7CDA-6FF6-4EF9-93FC-28A023985B5E}"/>
              </a:ext>
            </a:extLst>
          </p:cNvPr>
          <p:cNvSpPr/>
          <p:nvPr/>
        </p:nvSpPr>
        <p:spPr>
          <a:xfrm>
            <a:off x="10687639" y="5995215"/>
            <a:ext cx="1198438" cy="514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05F6FCD-FEF9-4548-ADD9-79F181B09003}"/>
              </a:ext>
            </a:extLst>
          </p:cNvPr>
          <p:cNvCxnSpPr>
            <a:cxnSpLocks/>
          </p:cNvCxnSpPr>
          <p:nvPr/>
        </p:nvCxnSpPr>
        <p:spPr>
          <a:xfrm>
            <a:off x="3375729" y="3352998"/>
            <a:ext cx="0" cy="64949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DFD80F7-67CB-4EE2-B442-224F9CDA9FBA}"/>
              </a:ext>
            </a:extLst>
          </p:cNvPr>
          <p:cNvSpPr/>
          <p:nvPr/>
        </p:nvSpPr>
        <p:spPr>
          <a:xfrm>
            <a:off x="506665" y="3546429"/>
            <a:ext cx="4345469" cy="362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UE: </a:t>
            </a:r>
            <a:r>
              <a:rPr lang="en-US" altLang="zh-TW" dirty="0">
                <a:solidFill>
                  <a:srgbClr val="FF0000"/>
                </a:solidFill>
              </a:rPr>
              <a:t>192.168.44.142</a:t>
            </a:r>
            <a:r>
              <a:rPr lang="en-US" altLang="zh-TW" dirty="0">
                <a:solidFill>
                  <a:schemeClr val="tx1"/>
                </a:solidFill>
              </a:rPr>
              <a:t>/24 (ens3)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38DA7E65-42C7-446F-B90A-602CF5A047E2}"/>
              </a:ext>
            </a:extLst>
          </p:cNvPr>
          <p:cNvCxnSpPr>
            <a:cxnSpLocks/>
            <a:stCxn id="55" idx="3"/>
            <a:endCxn id="77" idx="2"/>
          </p:cNvCxnSpPr>
          <p:nvPr/>
        </p:nvCxnSpPr>
        <p:spPr>
          <a:xfrm flipV="1">
            <a:off x="5215191" y="4002488"/>
            <a:ext cx="5330650" cy="1519647"/>
          </a:xfrm>
          <a:prstGeom prst="bentConnector2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269632B-27D2-4A30-B7FA-03E6D5D79E9B}"/>
              </a:ext>
            </a:extLst>
          </p:cNvPr>
          <p:cNvSpPr/>
          <p:nvPr/>
        </p:nvSpPr>
        <p:spPr>
          <a:xfrm>
            <a:off x="2109481" y="5988009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B4F16887-A754-4282-A1C3-708CE18700F7}"/>
              </a:ext>
            </a:extLst>
          </p:cNvPr>
          <p:cNvCxnSpPr>
            <a:cxnSpLocks/>
            <a:stCxn id="14" idx="1"/>
            <a:endCxn id="54" idx="1"/>
          </p:cNvCxnSpPr>
          <p:nvPr/>
        </p:nvCxnSpPr>
        <p:spPr>
          <a:xfrm rot="10800000" flipH="1" flipV="1">
            <a:off x="490795" y="2203738"/>
            <a:ext cx="1618685" cy="4041446"/>
          </a:xfrm>
          <a:prstGeom prst="bentConnector3">
            <a:avLst>
              <a:gd name="adj1" fmla="val -1412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A1DA64B6-7A38-4D22-A54C-3388E6931788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rot="10800000" flipH="1" flipV="1">
            <a:off x="490795" y="4353664"/>
            <a:ext cx="1618685" cy="1891520"/>
          </a:xfrm>
          <a:prstGeom prst="bentConnector3">
            <a:avLst>
              <a:gd name="adj1" fmla="val -1412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0A374A4E-B89B-41B7-9E81-3B6AEBD6024F}"/>
              </a:ext>
            </a:extLst>
          </p:cNvPr>
          <p:cNvCxnSpPr>
            <a:cxnSpLocks/>
            <a:stCxn id="55" idx="1"/>
            <a:endCxn id="54" idx="1"/>
          </p:cNvCxnSpPr>
          <p:nvPr/>
        </p:nvCxnSpPr>
        <p:spPr>
          <a:xfrm rot="10800000" flipH="1" flipV="1">
            <a:off x="506665" y="5522134"/>
            <a:ext cx="1602815" cy="723049"/>
          </a:xfrm>
          <a:prstGeom prst="bentConnector3">
            <a:avLst>
              <a:gd name="adj1" fmla="val -142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F3C16777-2DF1-42C3-809E-D8BD5C5D3046}"/>
              </a:ext>
            </a:extLst>
          </p:cNvPr>
          <p:cNvCxnSpPr>
            <a:cxnSpLocks/>
            <a:stCxn id="54" idx="3"/>
            <a:endCxn id="111" idx="1"/>
          </p:cNvCxnSpPr>
          <p:nvPr/>
        </p:nvCxnSpPr>
        <p:spPr>
          <a:xfrm>
            <a:off x="3841185" y="6245184"/>
            <a:ext cx="4365524" cy="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C7217FC3-AE91-4609-B81F-FC20151C477F}"/>
              </a:ext>
            </a:extLst>
          </p:cNvPr>
          <p:cNvCxnSpPr>
            <a:cxnSpLocks/>
            <a:stCxn id="111" idx="3"/>
            <a:endCxn id="2" idx="1"/>
          </p:cNvCxnSpPr>
          <p:nvPr/>
        </p:nvCxnSpPr>
        <p:spPr>
          <a:xfrm>
            <a:off x="9938413" y="6252390"/>
            <a:ext cx="74922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058A1861-6CAF-40E2-965D-9BEE7C8E49AF}"/>
              </a:ext>
            </a:extLst>
          </p:cNvPr>
          <p:cNvSpPr/>
          <p:nvPr/>
        </p:nvSpPr>
        <p:spPr>
          <a:xfrm>
            <a:off x="434104" y="41084"/>
            <a:ext cx="1423527" cy="4595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2F LAB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EBDE11-A4CB-470B-AC85-A40EC25F6629}"/>
              </a:ext>
            </a:extLst>
          </p:cNvPr>
          <p:cNvSpPr/>
          <p:nvPr/>
        </p:nvSpPr>
        <p:spPr>
          <a:xfrm>
            <a:off x="8200359" y="4651978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SR-IOV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3A389F-1A3A-4D5E-856E-BDD605586F57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9038169" y="3875832"/>
            <a:ext cx="804188" cy="748104"/>
          </a:xfrm>
          <a:prstGeom prst="bentConnector3">
            <a:avLst>
              <a:gd name="adj1" fmla="val 2828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823F12AD-B980-47D6-80CC-E9D9B90762A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8329810" y="3915577"/>
            <a:ext cx="804188" cy="668614"/>
          </a:xfrm>
          <a:prstGeom prst="bentConnector3">
            <a:avLst>
              <a:gd name="adj1" fmla="val 2828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4533A1A-4A4E-4A57-93A7-7025183BCFF0}"/>
              </a:ext>
            </a:extLst>
          </p:cNvPr>
          <p:cNvSpPr/>
          <p:nvPr/>
        </p:nvSpPr>
        <p:spPr>
          <a:xfrm>
            <a:off x="6334081" y="4824221"/>
            <a:ext cx="9296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Server1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665832-E3C8-4CC0-9357-75F8F38C54D0}"/>
              </a:ext>
            </a:extLst>
          </p:cNvPr>
          <p:cNvSpPr/>
          <p:nvPr/>
        </p:nvSpPr>
        <p:spPr>
          <a:xfrm>
            <a:off x="4504663" y="6230754"/>
            <a:ext cx="9296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Server2</a:t>
            </a:r>
          </a:p>
        </p:txBody>
      </p:sp>
    </p:spTree>
    <p:extLst>
      <p:ext uri="{BB962C8B-B14F-4D97-AF65-F5344CB8AC3E}">
        <p14:creationId xmlns:p14="http://schemas.microsoft.com/office/powerpoint/2010/main" val="36532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EEA0B6-F04A-40C5-B3F2-DA74CED316F7}"/>
              </a:ext>
            </a:extLst>
          </p:cNvPr>
          <p:cNvSpPr/>
          <p:nvPr/>
        </p:nvSpPr>
        <p:spPr>
          <a:xfrm>
            <a:off x="400051" y="4982186"/>
            <a:ext cx="11435778" cy="181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264BA5-62F2-47B1-BFE0-770A86D29B39}"/>
              </a:ext>
            </a:extLst>
          </p:cNvPr>
          <p:cNvSpPr/>
          <p:nvPr/>
        </p:nvSpPr>
        <p:spPr>
          <a:xfrm>
            <a:off x="400052" y="534215"/>
            <a:ext cx="11391898" cy="3468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E83E58-1634-40AE-B0EB-F3339F1A3218}"/>
              </a:ext>
            </a:extLst>
          </p:cNvPr>
          <p:cNvSpPr/>
          <p:nvPr/>
        </p:nvSpPr>
        <p:spPr>
          <a:xfrm>
            <a:off x="6532019" y="810441"/>
            <a:ext cx="5119863" cy="2726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5A720-1FA0-4F56-B627-C9D4EDC7D8E7}"/>
              </a:ext>
            </a:extLst>
          </p:cNvPr>
          <p:cNvSpPr/>
          <p:nvPr/>
        </p:nvSpPr>
        <p:spPr>
          <a:xfrm>
            <a:off x="490796" y="870079"/>
            <a:ext cx="4744790" cy="266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8C1E5-E4FA-4F66-8100-760DC60F7144}"/>
              </a:ext>
            </a:extLst>
          </p:cNvPr>
          <p:cNvSpPr/>
          <p:nvPr/>
        </p:nvSpPr>
        <p:spPr>
          <a:xfrm>
            <a:off x="604843" y="1275486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019118-F654-4C9A-90EC-4465A662EB7C}"/>
              </a:ext>
            </a:extLst>
          </p:cNvPr>
          <p:cNvSpPr/>
          <p:nvPr/>
        </p:nvSpPr>
        <p:spPr>
          <a:xfrm>
            <a:off x="604843" y="2603856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DU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0EBC0-82C7-4AC2-A88C-141A0BD7B014}"/>
              </a:ext>
            </a:extLst>
          </p:cNvPr>
          <p:cNvSpPr/>
          <p:nvPr/>
        </p:nvSpPr>
        <p:spPr>
          <a:xfrm>
            <a:off x="1857632" y="910516"/>
            <a:ext cx="3057775" cy="371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192.168.120.20/24 (ens3:GNB)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BB088E-84A2-452F-9F07-B401AD229F6F}"/>
              </a:ext>
            </a:extLst>
          </p:cNvPr>
          <p:cNvSpPr/>
          <p:nvPr/>
        </p:nvSpPr>
        <p:spPr>
          <a:xfrm>
            <a:off x="1857633" y="1164907"/>
            <a:ext cx="2754848" cy="3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5.5.5.20/24 (ens3:GNB_UP)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F435A8-31C3-4662-A77C-2B48B743B585}"/>
              </a:ext>
            </a:extLst>
          </p:cNvPr>
          <p:cNvSpPr/>
          <p:nvPr/>
        </p:nvSpPr>
        <p:spPr>
          <a:xfrm>
            <a:off x="1840960" y="1465483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4.4.4.5/24 (ens3:CUF1U)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D07B15-F8E8-41CE-89DF-142075F45715}"/>
              </a:ext>
            </a:extLst>
          </p:cNvPr>
          <p:cNvSpPr/>
          <p:nvPr/>
        </p:nvSpPr>
        <p:spPr>
          <a:xfrm>
            <a:off x="1840960" y="1760758"/>
            <a:ext cx="3374231" cy="371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192.168.10.105/24 (ens3:CUF1C)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B2AA72-FDCA-44CD-8D8A-033E8B50862A}"/>
              </a:ext>
            </a:extLst>
          </p:cNvPr>
          <p:cNvSpPr/>
          <p:nvPr/>
        </p:nvSpPr>
        <p:spPr>
          <a:xfrm>
            <a:off x="1840960" y="2371534"/>
            <a:ext cx="261461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4.4.4.3/24 (ens3:DUF1U)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20417C-371C-4086-9A7B-93E776C8A7A1}"/>
              </a:ext>
            </a:extLst>
          </p:cNvPr>
          <p:cNvSpPr/>
          <p:nvPr/>
        </p:nvSpPr>
        <p:spPr>
          <a:xfrm>
            <a:off x="1840960" y="2666808"/>
            <a:ext cx="3459956" cy="43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192.168.10.100/24 (ens3:DUF1C)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8562EB-E64E-493A-B819-A0BB2B1253AB}"/>
              </a:ext>
            </a:extLst>
          </p:cNvPr>
          <p:cNvSpPr/>
          <p:nvPr/>
        </p:nvSpPr>
        <p:spPr>
          <a:xfrm>
            <a:off x="1833566" y="3009709"/>
            <a:ext cx="3548061" cy="35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192.168.210.201/24 (ens3:DUSIM)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FDF73-6B4C-4689-880E-5C6CE13A3501}"/>
              </a:ext>
            </a:extLst>
          </p:cNvPr>
          <p:cNvSpPr/>
          <p:nvPr/>
        </p:nvSpPr>
        <p:spPr>
          <a:xfrm>
            <a:off x="6891846" y="972365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AMF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A4EA8D-9D2B-4C42-8527-5FE7C2049E68}"/>
              </a:ext>
            </a:extLst>
          </p:cNvPr>
          <p:cNvSpPr/>
          <p:nvPr/>
        </p:nvSpPr>
        <p:spPr>
          <a:xfrm>
            <a:off x="6789450" y="1523624"/>
            <a:ext cx="2083089" cy="45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192.168.120.12/24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(ens6)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B5D323-B00F-40DE-B02E-6864D48EC83A}"/>
              </a:ext>
            </a:extLst>
          </p:cNvPr>
          <p:cNvSpPr/>
          <p:nvPr/>
        </p:nvSpPr>
        <p:spPr>
          <a:xfrm>
            <a:off x="456362" y="484583"/>
            <a:ext cx="34432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vRAN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</a:rPr>
              <a:t>192.168.44.141</a:t>
            </a:r>
            <a:r>
              <a:rPr lang="en-US" altLang="zh-TW" dirty="0">
                <a:solidFill>
                  <a:schemeClr val="tx1"/>
                </a:solidFill>
              </a:rPr>
              <a:t>/24 (ens3)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13AE28-0FD7-4FC3-8F76-FEBD40204AAD}"/>
              </a:ext>
            </a:extLst>
          </p:cNvPr>
          <p:cNvSpPr/>
          <p:nvPr/>
        </p:nvSpPr>
        <p:spPr>
          <a:xfrm>
            <a:off x="6588920" y="467537"/>
            <a:ext cx="4302910" cy="40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5GC: </a:t>
            </a:r>
            <a:r>
              <a:rPr lang="en-US" altLang="zh-TW" dirty="0">
                <a:solidFill>
                  <a:srgbClr val="FF0000"/>
                </a:solidFill>
              </a:rPr>
              <a:t>192.168.44.140</a:t>
            </a:r>
            <a:r>
              <a:rPr lang="en-US" altLang="zh-TW" dirty="0">
                <a:solidFill>
                  <a:schemeClr val="tx1"/>
                </a:solidFill>
              </a:rPr>
              <a:t> (ens5)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435E26D-2A81-49D5-9FEA-AFF5D11A5D71}"/>
              </a:ext>
            </a:extLst>
          </p:cNvPr>
          <p:cNvSpPr/>
          <p:nvPr/>
        </p:nvSpPr>
        <p:spPr>
          <a:xfrm>
            <a:off x="9422861" y="969983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SMF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1FCDA7-4781-410E-B17C-08EA3D11EB02}"/>
              </a:ext>
            </a:extLst>
          </p:cNvPr>
          <p:cNvSpPr/>
          <p:nvPr/>
        </p:nvSpPr>
        <p:spPr>
          <a:xfrm>
            <a:off x="9303291" y="1572438"/>
            <a:ext cx="3449917" cy="33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192.168.120.13/24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(ens6:SMF)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CDA9111-72D4-487B-A462-AFBCBB04674D}"/>
              </a:ext>
            </a:extLst>
          </p:cNvPr>
          <p:cNvCxnSpPr>
            <a:cxnSpLocks/>
          </p:cNvCxnSpPr>
          <p:nvPr/>
        </p:nvCxnSpPr>
        <p:spPr>
          <a:xfrm>
            <a:off x="3375729" y="2000210"/>
            <a:ext cx="0" cy="455314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7CDE079-9068-4016-BAA0-CFA62414F497}"/>
              </a:ext>
            </a:extLst>
          </p:cNvPr>
          <p:cNvSpPr/>
          <p:nvPr/>
        </p:nvSpPr>
        <p:spPr>
          <a:xfrm>
            <a:off x="8397597" y="2468784"/>
            <a:ext cx="12287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UPF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BD368DA-76B2-49C7-A7EF-5A2604D48316}"/>
              </a:ext>
            </a:extLst>
          </p:cNvPr>
          <p:cNvSpPr/>
          <p:nvPr/>
        </p:nvSpPr>
        <p:spPr>
          <a:xfrm>
            <a:off x="7489834" y="2068811"/>
            <a:ext cx="3049228" cy="39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192.168.120.14/24 (ens6:UPF)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593BA8C-D347-477D-9AC6-BCA0591456E9}"/>
              </a:ext>
            </a:extLst>
          </p:cNvPr>
          <p:cNvSpPr/>
          <p:nvPr/>
        </p:nvSpPr>
        <p:spPr>
          <a:xfrm>
            <a:off x="6778463" y="2839289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5.5.5.1/24 (ens7)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F8F624-1C30-4806-B61E-A01DFAF48C26}"/>
              </a:ext>
            </a:extLst>
          </p:cNvPr>
          <p:cNvSpPr/>
          <p:nvPr/>
        </p:nvSpPr>
        <p:spPr>
          <a:xfrm>
            <a:off x="9238534" y="2839289"/>
            <a:ext cx="2614613" cy="64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192.168.200.1/24 (ens4)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FC2C765-A14E-4BCE-8CAA-E34C9ABC12C1}"/>
              </a:ext>
            </a:extLst>
          </p:cNvPr>
          <p:cNvGrpSpPr/>
          <p:nvPr/>
        </p:nvGrpSpPr>
        <p:grpSpPr>
          <a:xfrm>
            <a:off x="6446810" y="5642839"/>
            <a:ext cx="4777159" cy="902982"/>
            <a:chOff x="6535337" y="3940172"/>
            <a:chExt cx="5069001" cy="89337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A28402A-9423-49D6-AABF-9A7D2E98F68C}"/>
                </a:ext>
              </a:extLst>
            </p:cNvPr>
            <p:cNvSpPr/>
            <p:nvPr/>
          </p:nvSpPr>
          <p:spPr>
            <a:xfrm>
              <a:off x="6588920" y="4244976"/>
              <a:ext cx="5015418" cy="5885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C9D0F8A-D9A1-419D-A79D-37EB8AA85EA0}"/>
                </a:ext>
              </a:extLst>
            </p:cNvPr>
            <p:cNvSpPr/>
            <p:nvPr/>
          </p:nvSpPr>
          <p:spPr>
            <a:xfrm>
              <a:off x="6535337" y="3940172"/>
              <a:ext cx="4742263" cy="342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err="1">
                  <a:solidFill>
                    <a:schemeClr val="tx1"/>
                  </a:solidFill>
                </a:rPr>
                <a:t>DataCenter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FF0000"/>
                  </a:solidFill>
                </a:rPr>
                <a:t>192.168.44.143</a:t>
              </a:r>
              <a:r>
                <a:rPr lang="en-US" altLang="zh-TW" dirty="0">
                  <a:solidFill>
                    <a:schemeClr val="tx1"/>
                  </a:solidFill>
                </a:rPr>
                <a:t>/24 (ens4)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E1235D9-72AD-450C-A3DE-4300F047C7C3}"/>
                </a:ext>
              </a:extLst>
            </p:cNvPr>
            <p:cNvSpPr/>
            <p:nvPr/>
          </p:nvSpPr>
          <p:spPr>
            <a:xfrm>
              <a:off x="8097446" y="4428489"/>
              <a:ext cx="2854394" cy="257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192.168.200.200/24 (ens3)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5CDD284-676E-4ACD-80FC-E9EF228FE2BC}"/>
                </a:ext>
              </a:extLst>
            </p:cNvPr>
            <p:cNvSpPr/>
            <p:nvPr/>
          </p:nvSpPr>
          <p:spPr>
            <a:xfrm>
              <a:off x="6706316" y="4347957"/>
              <a:ext cx="1388531" cy="33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DataCenter</a:t>
              </a:r>
              <a:endParaRPr lang="zh-TW" altLang="en-US" dirty="0"/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DA8E697-556B-4BDA-BE90-E810A7A1229D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4915407" y="1096254"/>
            <a:ext cx="1976439" cy="133286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8CFD04BF-0239-48DF-8F95-6E27606152D5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>
            <a:off x="4612481" y="1345882"/>
            <a:ext cx="2165982" cy="1818152"/>
          </a:xfrm>
          <a:prstGeom prst="bentConnector3">
            <a:avLst>
              <a:gd name="adj1" fmla="val 50000"/>
            </a:avLst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3796792-B849-43D3-8823-F27F879BED56}"/>
              </a:ext>
            </a:extLst>
          </p:cNvPr>
          <p:cNvSpPr/>
          <p:nvPr/>
        </p:nvSpPr>
        <p:spPr>
          <a:xfrm>
            <a:off x="5537598" y="632736"/>
            <a:ext cx="69770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SCTP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6C4CA11-CFAE-40B4-AE70-677C69256B49}"/>
              </a:ext>
            </a:extLst>
          </p:cNvPr>
          <p:cNvSpPr/>
          <p:nvPr/>
        </p:nvSpPr>
        <p:spPr>
          <a:xfrm>
            <a:off x="5573155" y="1436184"/>
            <a:ext cx="843642" cy="57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GTP-U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74A17AB-CBA6-42CB-896E-6FD5B3C52B18}"/>
              </a:ext>
            </a:extLst>
          </p:cNvPr>
          <p:cNvSpPr/>
          <p:nvPr/>
        </p:nvSpPr>
        <p:spPr>
          <a:xfrm>
            <a:off x="5229082" y="4228753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1E0E01D9-F84C-4460-9D26-3C76D598FD31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 rot="5400000">
            <a:off x="5947041" y="4079197"/>
            <a:ext cx="297449" cy="16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198F10EF-6B26-413D-B8E5-747CE0556DBD}"/>
              </a:ext>
            </a:extLst>
          </p:cNvPr>
          <p:cNvGrpSpPr/>
          <p:nvPr/>
        </p:nvGrpSpPr>
        <p:grpSpPr>
          <a:xfrm>
            <a:off x="686640" y="5430980"/>
            <a:ext cx="5078009" cy="1327222"/>
            <a:chOff x="490796" y="3546429"/>
            <a:chExt cx="5058524" cy="131310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578492-3846-4833-AD5B-FB69F6BA705B}"/>
                </a:ext>
              </a:extLst>
            </p:cNvPr>
            <p:cNvSpPr/>
            <p:nvPr/>
          </p:nvSpPr>
          <p:spPr>
            <a:xfrm>
              <a:off x="490796" y="3847790"/>
              <a:ext cx="4744790" cy="1011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46C5C6-9FD7-48A7-852B-C6F3978631BA}"/>
                </a:ext>
              </a:extLst>
            </p:cNvPr>
            <p:cNvSpPr/>
            <p:nvPr/>
          </p:nvSpPr>
          <p:spPr>
            <a:xfrm>
              <a:off x="611305" y="4088761"/>
              <a:ext cx="1229655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UESIM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13759A-408C-452F-854E-77DE734FD1E8}"/>
                </a:ext>
              </a:extLst>
            </p:cNvPr>
            <p:cNvSpPr/>
            <p:nvPr/>
          </p:nvSpPr>
          <p:spPr>
            <a:xfrm>
              <a:off x="1799650" y="3925331"/>
              <a:ext cx="3636164" cy="355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192.168.210.202/24 (ens4)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8C00B4C-668C-4D6A-A774-F4F23A7AA617}"/>
                </a:ext>
              </a:extLst>
            </p:cNvPr>
            <p:cNvSpPr/>
            <p:nvPr/>
          </p:nvSpPr>
          <p:spPr>
            <a:xfrm>
              <a:off x="1799650" y="4177382"/>
              <a:ext cx="2938461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10.10.10.10/24 (ens4:UE_)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B5E134D-5FC2-4EFB-96C7-5A240FE231C2}"/>
                </a:ext>
              </a:extLst>
            </p:cNvPr>
            <p:cNvSpPr/>
            <p:nvPr/>
          </p:nvSpPr>
          <p:spPr>
            <a:xfrm>
              <a:off x="1801232" y="4419512"/>
              <a:ext cx="3748088" cy="400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10.10.10.1/24 (TUN_TX:UE_17017)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FD80F7-67CB-4EE2-B442-224F9CDA9FBA}"/>
                </a:ext>
              </a:extLst>
            </p:cNvPr>
            <p:cNvSpPr/>
            <p:nvPr/>
          </p:nvSpPr>
          <p:spPr>
            <a:xfrm>
              <a:off x="506665" y="3546429"/>
              <a:ext cx="4345469" cy="3626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UE: </a:t>
              </a:r>
              <a:r>
                <a:rPr lang="en-US" altLang="zh-TW" dirty="0">
                  <a:solidFill>
                    <a:srgbClr val="FF0000"/>
                  </a:solidFill>
                </a:rPr>
                <a:t>192.168.44.142</a:t>
              </a:r>
              <a:r>
                <a:rPr lang="en-US" altLang="zh-TW" dirty="0">
                  <a:solidFill>
                    <a:schemeClr val="tx1"/>
                  </a:solidFill>
                </a:rPr>
                <a:t>/24 (ens3)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38DA7E65-42C7-446F-B90A-602CF5A047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83982" y="3404836"/>
            <a:ext cx="2368694" cy="2141465"/>
          </a:xfrm>
          <a:prstGeom prst="bentConnector3">
            <a:avLst>
              <a:gd name="adj1" fmla="val 47831"/>
            </a:avLst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269632B-27D2-4A30-B7FA-03E6D5D79E9B}"/>
              </a:ext>
            </a:extLst>
          </p:cNvPr>
          <p:cNvSpPr/>
          <p:nvPr/>
        </p:nvSpPr>
        <p:spPr>
          <a:xfrm>
            <a:off x="5222130" y="5145565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A1DA64B6-7A38-4D22-A54C-3388E6931788}"/>
              </a:ext>
            </a:extLst>
          </p:cNvPr>
          <p:cNvCxnSpPr>
            <a:cxnSpLocks/>
            <a:stCxn id="21" idx="3"/>
            <a:endCxn id="54" idx="2"/>
          </p:cNvCxnSpPr>
          <p:nvPr/>
        </p:nvCxnSpPr>
        <p:spPr>
          <a:xfrm flipV="1">
            <a:off x="5449707" y="5659915"/>
            <a:ext cx="638275" cy="5869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0A374A4E-B89B-41B7-9E81-3B6AEBD6024F}"/>
              </a:ext>
            </a:extLst>
          </p:cNvPr>
          <p:cNvCxnSpPr>
            <a:cxnSpLocks/>
            <a:stCxn id="55" idx="1"/>
            <a:endCxn id="54" idx="2"/>
          </p:cNvCxnSpPr>
          <p:nvPr/>
        </p:nvCxnSpPr>
        <p:spPr>
          <a:xfrm rot="10800000">
            <a:off x="6087982" y="5659916"/>
            <a:ext cx="409326" cy="5884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F3C16777-2DF1-42C3-809E-D8BD5C5D3046}"/>
              </a:ext>
            </a:extLst>
          </p:cNvPr>
          <p:cNvCxnSpPr>
            <a:cxnSpLocks/>
            <a:stCxn id="54" idx="0"/>
            <a:endCxn id="111" idx="2"/>
          </p:cNvCxnSpPr>
          <p:nvPr/>
        </p:nvCxnSpPr>
        <p:spPr>
          <a:xfrm rot="5400000" flipH="1" flipV="1">
            <a:off x="5890227" y="4940858"/>
            <a:ext cx="402462" cy="6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058A1861-6CAF-40E2-965D-9BEE7C8E49AF}"/>
              </a:ext>
            </a:extLst>
          </p:cNvPr>
          <p:cNvSpPr/>
          <p:nvPr/>
        </p:nvSpPr>
        <p:spPr>
          <a:xfrm>
            <a:off x="434104" y="41084"/>
            <a:ext cx="1423527" cy="4595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2F LAB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662A8789-A996-4118-9215-E7CC7D115467}"/>
              </a:ext>
            </a:extLst>
          </p:cNvPr>
          <p:cNvCxnSpPr>
            <a:cxnSpLocks/>
            <a:endCxn id="14" idx="2"/>
          </p:cNvCxnSpPr>
          <p:nvPr/>
        </p:nvCxnSpPr>
        <p:spPr>
          <a:xfrm rot="16200000" flipV="1">
            <a:off x="2742382" y="3658205"/>
            <a:ext cx="2198184" cy="1956565"/>
          </a:xfrm>
          <a:prstGeom prst="bentConnector3">
            <a:avLst>
              <a:gd name="adj1" fmla="val 56076"/>
            </a:avLst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73B95CC-0B0F-4136-9402-CE74FC735C85}"/>
              </a:ext>
            </a:extLst>
          </p:cNvPr>
          <p:cNvSpPr/>
          <p:nvPr/>
        </p:nvSpPr>
        <p:spPr>
          <a:xfrm>
            <a:off x="5230744" y="3416954"/>
            <a:ext cx="1731704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SR-IOV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E7D66CAE-CE48-4E3F-B20C-EFAD1AA801DC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62448" y="3374691"/>
            <a:ext cx="868546" cy="299438"/>
          </a:xfrm>
          <a:prstGeom prst="bentConnector3">
            <a:avLst>
              <a:gd name="adj1" fmla="val 1008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D3738360-C061-42FD-9B63-E9B87F38638D}"/>
              </a:ext>
            </a:extLst>
          </p:cNvPr>
          <p:cNvCxnSpPr>
            <a:cxnSpLocks/>
            <a:stCxn id="91" idx="1"/>
            <a:endCxn id="14" idx="2"/>
          </p:cNvCxnSpPr>
          <p:nvPr/>
        </p:nvCxnSpPr>
        <p:spPr>
          <a:xfrm rot="10800000">
            <a:off x="2863192" y="3537397"/>
            <a:ext cx="2367553" cy="13673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DD8EAAF0-3563-4877-88C6-C1B2D0DA831E}"/>
              </a:ext>
            </a:extLst>
          </p:cNvPr>
          <p:cNvSpPr/>
          <p:nvPr/>
        </p:nvSpPr>
        <p:spPr>
          <a:xfrm>
            <a:off x="375134" y="3965013"/>
            <a:ext cx="9296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Server1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71B918-4CCA-4094-9405-6031B01634D3}"/>
              </a:ext>
            </a:extLst>
          </p:cNvPr>
          <p:cNvSpPr/>
          <p:nvPr/>
        </p:nvSpPr>
        <p:spPr>
          <a:xfrm>
            <a:off x="375133" y="4553205"/>
            <a:ext cx="929683" cy="459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Server2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A3192F5D-E1CA-4014-8E8D-BFBB65EFF7A8}"/>
              </a:ext>
            </a:extLst>
          </p:cNvPr>
          <p:cNvCxnSpPr>
            <a:cxnSpLocks/>
          </p:cNvCxnSpPr>
          <p:nvPr/>
        </p:nvCxnSpPr>
        <p:spPr>
          <a:xfrm flipV="1">
            <a:off x="6971839" y="3353639"/>
            <a:ext cx="2987839" cy="329199"/>
          </a:xfrm>
          <a:prstGeom prst="bentConnector3">
            <a:avLst>
              <a:gd name="adj1" fmla="val 998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C8C5A-2B07-4473-9147-94478A9B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XRDP remote desktop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55EE5-1C04-4CF1-AA09-BE8C3F94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IP:</a:t>
            </a:r>
            <a:endParaRPr lang="fr-FR" altLang="zh-TW" dirty="0"/>
          </a:p>
          <a:p>
            <a:pPr lvl="1"/>
            <a:r>
              <a:rPr lang="fr-FR" altLang="zh-TW" dirty="0"/>
              <a:t>vRAN: 10.113.31.204</a:t>
            </a:r>
          </a:p>
          <a:p>
            <a:pPr lvl="1"/>
            <a:r>
              <a:rPr lang="fr-FR" altLang="zh-TW" dirty="0"/>
              <a:t>5GC_UE: 10.113.31.203</a:t>
            </a:r>
            <a:endParaRPr lang="en-US" altLang="zh-TW" dirty="0"/>
          </a:p>
          <a:p>
            <a:r>
              <a:rPr lang="en-US" altLang="zh-TW" dirty="0"/>
              <a:t>XRDP </a:t>
            </a:r>
            <a:r>
              <a:rPr lang="zh-TW" altLang="en-US" dirty="0"/>
              <a:t>設定：</a:t>
            </a:r>
          </a:p>
          <a:p>
            <a:pPr lvl="1"/>
            <a:r>
              <a:rPr lang="en-US" altLang="zh-TW" dirty="0"/>
              <a:t>Module: </a:t>
            </a:r>
            <a:r>
              <a:rPr lang="en-US" altLang="zh-TW" dirty="0" err="1"/>
              <a:t>sesman-Xvnc</a:t>
            </a:r>
            <a:endParaRPr lang="en-US" altLang="zh-TW" dirty="0"/>
          </a:p>
          <a:p>
            <a:pPr lvl="1"/>
            <a:r>
              <a:rPr lang="zh-TW" altLang="en-US" dirty="0"/>
              <a:t>帳號</a:t>
            </a:r>
            <a:r>
              <a:rPr lang="en-US" altLang="zh-TW" dirty="0"/>
              <a:t>/</a:t>
            </a:r>
            <a:r>
              <a:rPr lang="zh-TW" altLang="en-US" dirty="0"/>
              <a:t>密碼</a:t>
            </a:r>
            <a:r>
              <a:rPr lang="en-US" altLang="zh-TW" dirty="0"/>
              <a:t>: </a:t>
            </a:r>
            <a:r>
              <a:rPr lang="en-US" altLang="zh-TW" dirty="0" err="1"/>
              <a:t>compal</a:t>
            </a:r>
            <a:r>
              <a:rPr lang="en-US" altLang="zh-TW" dirty="0"/>
              <a:t>/</a:t>
            </a:r>
            <a:r>
              <a:rPr lang="en-US" altLang="zh-TW" dirty="0" err="1"/>
              <a:t>compal</a:t>
            </a:r>
            <a:endParaRPr lang="en-US" altLang="zh-TW" dirty="0"/>
          </a:p>
          <a:p>
            <a:pPr lvl="1"/>
            <a:r>
              <a:rPr lang="en-US" altLang="zh-TW" dirty="0"/>
              <a:t>Port: 5910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Server </a:t>
            </a:r>
            <a:r>
              <a:rPr lang="zh-TW" altLang="en-US" dirty="0"/>
              <a:t>重開機後第一次開</a:t>
            </a:r>
            <a:r>
              <a:rPr lang="en-US" altLang="zh-TW" dirty="0"/>
              <a:t>XRDP, Port </a:t>
            </a:r>
            <a:r>
              <a:rPr lang="zh-TW" altLang="en-US" dirty="0"/>
              <a:t>需要設成</a:t>
            </a:r>
            <a:r>
              <a:rPr lang="en-US" altLang="zh-TW" dirty="0"/>
              <a:t>-1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6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018BF-BEF4-40CF-A686-F3963DB9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XRDP remote desktop (from Ubuntu)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237D7-FAF8-4303-BFC5-C3CFC700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r>
              <a:rPr lang="en-US" altLang="zh-TW" dirty="0" err="1"/>
              <a:t>remmina</a:t>
            </a:r>
            <a:endParaRPr lang="en-US" altLang="zh-TW" dirty="0"/>
          </a:p>
          <a:p>
            <a:r>
              <a:rPr lang="en-US" altLang="zh-TW" dirty="0"/>
              <a:t>Ubuntu 18.04 may have SERVER BUG relax-order-check. User can resolve by disable the feature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EB86F-59D9-4DED-A988-9FF2170D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9" y="2701854"/>
            <a:ext cx="5080261" cy="40007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59EFEF-53A9-4C9C-A131-767DE818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88" y="2378868"/>
            <a:ext cx="4293769" cy="43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3039</Words>
  <Application>Microsoft Office PowerPoint</Application>
  <PresentationFormat>寬螢幕</PresentationFormat>
  <Paragraphs>534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ArialUnicodeMS</vt:lpstr>
      <vt:lpstr>CourierNewPSMT</vt:lpstr>
      <vt:lpstr>微軟正黑體</vt:lpstr>
      <vt:lpstr>Arial</vt:lpstr>
      <vt:lpstr>Calibri</vt:lpstr>
      <vt:lpstr>Calibri Light</vt:lpstr>
      <vt:lpstr>Office 佈景主題</vt:lpstr>
      <vt:lpstr>OAK (ZC1X) Developer Guide</vt:lpstr>
      <vt:lpstr>Revision</vt:lpstr>
      <vt:lpstr>vRAN test environment</vt:lpstr>
      <vt:lpstr>PowerPoint 簡報</vt:lpstr>
      <vt:lpstr>PowerPoint 簡報</vt:lpstr>
      <vt:lpstr>PowerPoint 簡報</vt:lpstr>
      <vt:lpstr>PowerPoint 簡報</vt:lpstr>
      <vt:lpstr>XRDP remote desktop</vt:lpstr>
      <vt:lpstr>XRDP remote desktop (from Ubuntu)</vt:lpstr>
      <vt:lpstr>XRDP remote desktop (from Windows)</vt:lpstr>
      <vt:lpstr>Use Wireshark on remote desktop</vt:lpstr>
      <vt:lpstr>2F Lab Dev VMs</vt:lpstr>
      <vt:lpstr>Download code</vt:lpstr>
      <vt:lpstr>Download code @ 2F Lab VM</vt:lpstr>
      <vt:lpstr>Push code to ZC12 Gerrit</vt:lpstr>
      <vt:lpstr>Push code to ZC12 Gerrit</vt:lpstr>
      <vt:lpstr>Build environment setup</vt:lpstr>
      <vt:lpstr>Build CU/DU for X86</vt:lpstr>
      <vt:lpstr>Build CU/DU for ARM</vt:lpstr>
      <vt:lpstr>Install and run CU/DU</vt:lpstr>
      <vt:lpstr>NXP Layerscape Software Development Kit (LSDK)</vt:lpstr>
      <vt:lpstr>Build LSDK (CEI LA1224RDB)</vt:lpstr>
      <vt:lpstr>Build LSDK @ 2F Lab VM (CEI LA1224RDB)</vt:lpstr>
      <vt:lpstr>Build LSDK output images</vt:lpstr>
      <vt:lpstr>Flash LSDK to SD card (from X86)</vt:lpstr>
      <vt:lpstr>Flash LSDK to eMMC (from SD card)</vt:lpstr>
      <vt:lpstr>Flash LSDK to eMMC (from tftp server)</vt:lpstr>
      <vt:lpstr>Flash LSDK to eMMC (from tftp server)</vt:lpstr>
      <vt:lpstr>Flash LSDK to 64MB NOR flash dev#0 (from SD or eMMC)</vt:lpstr>
      <vt:lpstr>Tip: Replace current boot partition when emmcboot or sdboot</vt:lpstr>
      <vt:lpstr>Tip: Replace emmc boot partition when sdboot</vt:lpstr>
      <vt:lpstr>Boot OAK</vt:lpstr>
      <vt:lpstr>DPAA2 (Data Path Acceleration Architecture 2)</vt:lpstr>
      <vt:lpstr>DPL (Data Path Layout) file</vt:lpstr>
      <vt:lpstr>在CEI Git建立LSDK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keifer lee</dc:creator>
  <cp:lastModifiedBy>keifer lee</cp:lastModifiedBy>
  <cp:revision>220</cp:revision>
  <cp:lastPrinted>2020-09-10T08:30:26Z</cp:lastPrinted>
  <dcterms:created xsi:type="dcterms:W3CDTF">2020-08-12T09:23:46Z</dcterms:created>
  <dcterms:modified xsi:type="dcterms:W3CDTF">2021-05-18T11:28:53Z</dcterms:modified>
</cp:coreProperties>
</file>