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98" r:id="rId3"/>
    <p:sldId id="277" r:id="rId4"/>
    <p:sldId id="265" r:id="rId5"/>
    <p:sldId id="274" r:id="rId6"/>
    <p:sldId id="286" r:id="rId7"/>
    <p:sldId id="269" r:id="rId8"/>
    <p:sldId id="278" r:id="rId9"/>
    <p:sldId id="266" r:id="rId10"/>
    <p:sldId id="299" r:id="rId11"/>
    <p:sldId id="267" r:id="rId12"/>
    <p:sldId id="301" r:id="rId13"/>
    <p:sldId id="272" r:id="rId14"/>
    <p:sldId id="287" r:id="rId15"/>
    <p:sldId id="297" r:id="rId16"/>
    <p:sldId id="289" r:id="rId17"/>
    <p:sldId id="296" r:id="rId18"/>
    <p:sldId id="271" r:id="rId19"/>
    <p:sldId id="283" r:id="rId20"/>
    <p:sldId id="300" r:id="rId21"/>
    <p:sldId id="280" r:id="rId22"/>
    <p:sldId id="282" r:id="rId23"/>
    <p:sldId id="285" r:id="rId24"/>
    <p:sldId id="275" r:id="rId25"/>
  </p:sldIdLst>
  <p:sldSz cx="12192000" cy="6858000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177" autoAdjust="0"/>
  </p:normalViewPr>
  <p:slideViewPr>
    <p:cSldViewPr snapToGrid="0">
      <p:cViewPr varScale="1">
        <p:scale>
          <a:sx n="62" d="100"/>
          <a:sy n="62" d="100"/>
        </p:scale>
        <p:origin x="8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FB125-CD03-4DEF-9213-9C9ADB266A39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0FCBB-D396-4593-B56B-EA1BAC3FD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528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0FCBB-D396-4593-B56B-EA1BAC3FD0B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497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0FCBB-D396-4593-B56B-EA1BAC3FD0B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208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160E03-7A07-4DF0-8BC0-EAFB4FEE3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8D46CA-254E-4DC4-8D5D-9462F47E1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A6653E-8D7D-4862-9384-7822467E4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BBEC-FEFD-4A08-8D1E-F3122AAD4A4E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ACBE9F-039A-4E57-AA94-B8F68754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F48C2B-3169-44E8-BC2E-0646577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C888-32E5-4FCE-81A0-41C49D1A84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82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70BA90-0082-475F-AEE0-D73112C7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CD0E2C0-7625-423F-A6B3-3F2DD6CAC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DF5727-DA71-4D04-A981-C902ECAF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BBEC-FEFD-4A08-8D1E-F3122AAD4A4E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C126B0-C843-4C02-B6E0-FAE02623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EC983E-2084-4990-AF88-F0458B44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C888-32E5-4FCE-81A0-41C49D1A84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84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C4349E5-99EE-4CB7-8855-5DB5DEC20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12CB5A0-FA6A-45CE-9ADC-6A431005B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4E1DD3-F7AB-417B-83B4-A2467B90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BBEC-FEFD-4A08-8D1E-F3122AAD4A4E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B900EB-3762-4961-9A5E-5225EEE1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BA249F-8932-4DDA-B9D2-986D4855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C888-32E5-4FCE-81A0-41C49D1A84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60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B24D04-5C17-478B-938B-7D5A8B91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88807B-60A4-4A80-9718-9996FE33F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CD6BC2-6920-42A3-9F09-67872AE86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BBEC-FEFD-4A08-8D1E-F3122AAD4A4E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A630BC-C2EE-42EF-BE20-4AD0948D5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969F0C-60B9-4BCA-BEEE-FBD26A67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C888-32E5-4FCE-81A0-41C49D1A84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69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C176B4-05F1-43BB-9E8A-DB2A0EF7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E35385-BE96-472D-B33E-DF3597F39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E2A2E1-2A9E-4F4A-9AD0-8FFB5F77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BBEC-FEFD-4A08-8D1E-F3122AAD4A4E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6EE4B4-C349-4BC4-8A7B-882D5CCF4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CF025B-A35E-44B9-9309-869D3D2C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C888-32E5-4FCE-81A0-41C49D1A84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95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D22848-561E-4CE7-BDCB-5F5A1AAD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C03B78-A4DC-4E89-9A4E-E16E139C4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7EB77E-7CA5-4E6E-869E-020727102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20E6E1-A3ED-4688-9791-C1B8448B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BBEC-FEFD-4A08-8D1E-F3122AAD4A4E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17F1B4-74DF-4D84-B446-D635BE12B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8A5A75-A374-4160-A642-88179D2BE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C888-32E5-4FCE-81A0-41C49D1A84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0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736FA8-784C-494C-9659-C121CB12F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BC9F1E-AC41-4BA8-BD3C-FDEC9C699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03F4B1-B635-4BF0-938F-E0B72B1A4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2443E72-E090-463D-8EF5-467BC7D14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FC13F3-A7EF-4826-9AB0-8F67AA85E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DA3A42F-EDB1-4D5C-979E-E46978D8D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BBEC-FEFD-4A08-8D1E-F3122AAD4A4E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720CCA4-27F3-4E53-AC46-8DE06D68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C9AA856-299B-4A1C-93A7-9BE2BDA1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C888-32E5-4FCE-81A0-41C49D1A84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15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C84496-1ED3-4EB7-BC0D-353C92581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61C6C61-ED87-4957-AE5D-6D7C7C77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BBEC-FEFD-4A08-8D1E-F3122AAD4A4E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2BC97D1-A079-4EA8-826B-4BDCD435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8BF1211-7618-4732-AFE8-ADA75B86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C888-32E5-4FCE-81A0-41C49D1A84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65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44A5958-E6E9-4752-8A4A-9235FD7C2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BBEC-FEFD-4A08-8D1E-F3122AAD4A4E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E93971B-7462-44B0-BB73-0BAD2425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FDD0B8-55DB-4840-A60B-0F1384DBD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C888-32E5-4FCE-81A0-41C49D1A84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67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88619F-700F-47F9-8E9F-5B781AA49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3F63E5-855E-4C8E-B1FB-3147CA94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6C32312-C941-4EE1-9426-B0E1A7388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1374DC-C4FE-475D-B154-6C01B7B4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BBEC-FEFD-4A08-8D1E-F3122AAD4A4E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5E518A-CC2C-455D-80DE-E490B10A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74BC6D-2DBE-4018-AFDB-35CD7E28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C888-32E5-4FCE-81A0-41C49D1A84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42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BF0311-FF3F-4826-85E3-6091A532D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2DCE088-BF73-4635-8B72-4E040BDED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3770C0D-62D7-4FD1-A2EF-AF21349DE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8C1CAE-3106-41A3-9E82-EC130A6C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BBEC-FEFD-4A08-8D1E-F3122AAD4A4E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97F80D-6DA3-4CFA-B4AD-0AFB7B79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824AC8-263C-4A97-84E9-8B43FFAB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C888-32E5-4FCE-81A0-41C49D1A84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35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0B78A5C-CDCF-4D0A-A4CD-5C6FE52A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3D54B7-3781-4FA2-8AEE-9C07DD58A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E7887C-15A5-4C33-B2FD-3C9BC40E8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BBEC-FEFD-4A08-8D1E-F3122AAD4A4E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430462-5357-41D3-B80B-7ECE56563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D70354-5558-49A9-881F-D045C104D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4C888-32E5-4FCE-81A0-41C49D1A84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87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10.113.8.169:8081/#/c/17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10.113.8.169/rep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0.113.8.169:8081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10.113.8.169:8081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C6AACF-A5FE-4561-9D60-06F4058DF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HINOKI (ZC27) Developer Guide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A5E47D0-DD94-4F48-AB4E-1B098E5C76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Keifer Lee</a:t>
            </a:r>
          </a:p>
          <a:p>
            <a:r>
              <a:rPr lang="en-US" altLang="zh-TW" dirty="0"/>
              <a:t>V1.3</a:t>
            </a:r>
          </a:p>
          <a:p>
            <a:r>
              <a:rPr lang="en-US" altLang="zh-TW"/>
              <a:t>2021/5/25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3554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91B443-7673-4800-8A9A-7AAFFA10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LSDK @ 2F Lab VM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CAD35B-F6E0-4FC2-9FE5-CA345E4B9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Ubuntu 18.04 server (</a:t>
            </a:r>
            <a:r>
              <a:rPr lang="zh-TW" altLang="en-US" dirty="0"/>
              <a:t>可</a:t>
            </a:r>
            <a:r>
              <a:rPr lang="en-US" altLang="zh-TW" dirty="0"/>
              <a:t>build </a:t>
            </a:r>
            <a:r>
              <a:rPr lang="en-US" altLang="zh-TW" dirty="0" err="1"/>
              <a:t>flexbuild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IP: 192.168.41.18</a:t>
            </a:r>
          </a:p>
          <a:p>
            <a:r>
              <a:rPr lang="en-US" altLang="zh-TW" dirty="0"/>
              <a:t>account/password: </a:t>
            </a:r>
            <a:r>
              <a:rPr lang="en-US" altLang="zh-TW" dirty="0" err="1"/>
              <a:t>compal</a:t>
            </a:r>
            <a:r>
              <a:rPr lang="en-US" altLang="zh-TW" dirty="0"/>
              <a:t>/</a:t>
            </a:r>
            <a:r>
              <a:rPr lang="en-US" altLang="zh-TW" dirty="0" err="1"/>
              <a:t>compal</a:t>
            </a:r>
            <a:endParaRPr lang="en-US" altLang="zh-TW" dirty="0"/>
          </a:p>
          <a:p>
            <a:r>
              <a:rPr lang="en-US" altLang="zh-TW" dirty="0"/>
              <a:t>Build LSDK :</a:t>
            </a:r>
          </a:p>
          <a:p>
            <a:pPr lvl="1"/>
            <a:r>
              <a:rPr lang="en-US" altLang="zh-TW" dirty="0"/>
              <a:t>cd flexbuild_lsdk2004</a:t>
            </a:r>
          </a:p>
          <a:p>
            <a:pPr lvl="1"/>
            <a:r>
              <a:rPr lang="en-US" altLang="zh-TW" dirty="0"/>
              <a:t>. ./setup_2f.env</a:t>
            </a:r>
          </a:p>
          <a:p>
            <a:pPr lvl="1"/>
            <a:r>
              <a:rPr lang="en-US" altLang="zh-TW" dirty="0"/>
              <a:t>./build_lsdk_2f.sh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8961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2C6A70-E0B1-4255-8DB9-3D2AA065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flex-builder command options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8A810E-EFCC-485D-88D9-78AB2EC3C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25200" cy="4765675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cd</a:t>
            </a:r>
            <a:r>
              <a:rPr lang="zh-TW" altLang="en-US" dirty="0"/>
              <a:t> </a:t>
            </a:r>
            <a:r>
              <a:rPr lang="en-US" altLang="zh-TW" dirty="0"/>
              <a:t>flexbuild_lsdk2004</a:t>
            </a:r>
          </a:p>
          <a:p>
            <a:r>
              <a:rPr lang="en-US" altLang="zh-TW" dirty="0"/>
              <a:t>. ./</a:t>
            </a:r>
            <a:r>
              <a:rPr lang="en-US" altLang="zh-TW" dirty="0" err="1"/>
              <a:t>setup.env</a:t>
            </a:r>
            <a:endParaRPr lang="en-US" altLang="zh-TW" dirty="0"/>
          </a:p>
          <a:p>
            <a:r>
              <a:rPr lang="zh-TW" altLang="en-US" dirty="0"/>
              <a:t>全</a:t>
            </a:r>
            <a:r>
              <a:rPr lang="en-US" altLang="zh-TW" dirty="0"/>
              <a:t>build (</a:t>
            </a:r>
            <a:r>
              <a:rPr lang="en-US" altLang="zh-TW" dirty="0" err="1"/>
              <a:t>sdboot</a:t>
            </a:r>
            <a:r>
              <a:rPr lang="en-US" altLang="zh-TW" dirty="0"/>
              <a:t>):</a:t>
            </a:r>
          </a:p>
          <a:p>
            <a:pPr lvl="1"/>
            <a:r>
              <a:rPr lang="en-US" altLang="zh-TW" dirty="0">
                <a:latin typeface="CourierNewPSMT"/>
              </a:rPr>
              <a:t>flex-builder -m lx2160ardb_rev2 –</a:t>
            </a:r>
            <a:r>
              <a:rPr lang="en-US" altLang="zh-TW" dirty="0" err="1">
                <a:latin typeface="CourierNewPSMT"/>
              </a:rPr>
              <a:t>i</a:t>
            </a:r>
            <a:r>
              <a:rPr lang="en-US" altLang="zh-TW" dirty="0">
                <a:latin typeface="CourierNewPSMT"/>
              </a:rPr>
              <a:t> auto</a:t>
            </a:r>
          </a:p>
          <a:p>
            <a:r>
              <a:rPr lang="zh-TW" altLang="en-US" dirty="0"/>
              <a:t>只</a:t>
            </a:r>
            <a:r>
              <a:rPr lang="en-US" altLang="zh-TW" dirty="0"/>
              <a:t>build </a:t>
            </a:r>
            <a:r>
              <a:rPr lang="en-US" altLang="zh-TW" dirty="0" err="1"/>
              <a:t>rfs</a:t>
            </a:r>
            <a:r>
              <a:rPr lang="en-US" altLang="zh-TW" dirty="0"/>
              <a:t> partition (Ubuntu userland):</a:t>
            </a:r>
          </a:p>
          <a:p>
            <a:pPr lvl="1"/>
            <a:r>
              <a:rPr lang="en-US" altLang="zh-TW" sz="2500" b="0" i="0" u="none" strike="noStrike" baseline="0" dirty="0">
                <a:latin typeface="CourierNewPSMT"/>
              </a:rPr>
              <a:t>flex-builder </a:t>
            </a:r>
            <a:r>
              <a:rPr lang="en-US" altLang="zh-TW" sz="2500" dirty="0">
                <a:latin typeface="CourierNewPSMT"/>
              </a:rPr>
              <a:t>-m lx2160ardb_rev2 </a:t>
            </a:r>
            <a:r>
              <a:rPr lang="en-US" altLang="zh-TW" sz="2500" b="0" i="0" u="none" strike="noStrike" baseline="0" dirty="0">
                <a:latin typeface="CourierNewPSMT"/>
              </a:rPr>
              <a:t>-</a:t>
            </a:r>
            <a:r>
              <a:rPr lang="en-US" altLang="zh-TW" sz="2500" b="0" i="0" u="none" strike="noStrike" baseline="0" dirty="0" err="1">
                <a:latin typeface="CourierNewPSMT"/>
              </a:rPr>
              <a:t>i</a:t>
            </a:r>
            <a:r>
              <a:rPr lang="en-US" altLang="zh-TW" sz="2500" b="0" i="0" u="none" strike="noStrike" baseline="0" dirty="0">
                <a:latin typeface="CourierNewPSMT"/>
              </a:rPr>
              <a:t> </a:t>
            </a:r>
            <a:r>
              <a:rPr lang="en-US" altLang="zh-TW" sz="2500" b="0" i="0" u="none" strike="noStrike" baseline="0" dirty="0" err="1">
                <a:latin typeface="CourierNewPSMT"/>
              </a:rPr>
              <a:t>mkrfs</a:t>
            </a:r>
            <a:endParaRPr lang="en-US" altLang="zh-TW" sz="2500" b="0" i="0" u="none" strike="noStrike" baseline="0" dirty="0">
              <a:latin typeface="CourierNewPSMT"/>
            </a:endParaRPr>
          </a:p>
          <a:p>
            <a:pPr lvl="1"/>
            <a:r>
              <a:rPr lang="en-US" altLang="zh-TW" sz="2500" b="0" i="0" u="none" strike="noStrike" baseline="0" dirty="0">
                <a:latin typeface="CourierNewPSMT"/>
              </a:rPr>
              <a:t>flex-builder </a:t>
            </a:r>
            <a:r>
              <a:rPr lang="en-US" altLang="zh-TW" sz="2500" dirty="0">
                <a:latin typeface="CourierNewPSMT"/>
              </a:rPr>
              <a:t>-m lx2160ardb_rev2 </a:t>
            </a:r>
            <a:r>
              <a:rPr lang="en-US" altLang="zh-TW" sz="2500" b="0" i="0" u="none" strike="noStrike" baseline="0" dirty="0">
                <a:latin typeface="CourierNewPSMT"/>
              </a:rPr>
              <a:t>-c apps</a:t>
            </a:r>
          </a:p>
          <a:p>
            <a:pPr lvl="1"/>
            <a:r>
              <a:rPr lang="en-US" altLang="zh-TW" sz="2500" b="0" i="0" u="none" strike="noStrike" baseline="0" dirty="0">
                <a:latin typeface="CourierNewPSMT"/>
              </a:rPr>
              <a:t>flex-builder </a:t>
            </a:r>
            <a:r>
              <a:rPr lang="en-US" altLang="zh-TW" sz="2500" dirty="0">
                <a:latin typeface="CourierNewPSMT"/>
              </a:rPr>
              <a:t>-m lx2160ardb_rev2 </a:t>
            </a:r>
            <a:r>
              <a:rPr lang="en-US" altLang="zh-TW" sz="2500" b="0" i="0" u="none" strike="noStrike" baseline="0" dirty="0">
                <a:latin typeface="CourierNewPSMT"/>
              </a:rPr>
              <a:t>-</a:t>
            </a:r>
            <a:r>
              <a:rPr lang="en-US" altLang="zh-TW" sz="2500" b="0" i="0" u="none" strike="noStrike" baseline="0" dirty="0" err="1">
                <a:latin typeface="CourierNewPSMT"/>
              </a:rPr>
              <a:t>i</a:t>
            </a:r>
            <a:r>
              <a:rPr lang="en-US" altLang="zh-TW" sz="2500" b="0" i="0" u="none" strike="noStrike" baseline="0" dirty="0">
                <a:latin typeface="CourierNewPSMT"/>
              </a:rPr>
              <a:t> merge-component</a:t>
            </a:r>
          </a:p>
          <a:p>
            <a:pPr lvl="1"/>
            <a:r>
              <a:rPr lang="en-US" altLang="zh-TW" sz="2500" b="0" i="0" u="none" strike="noStrike" baseline="0" dirty="0">
                <a:latin typeface="CourierNewPSMT"/>
              </a:rPr>
              <a:t>flex-builder </a:t>
            </a:r>
            <a:r>
              <a:rPr lang="en-US" altLang="zh-TW" sz="2500" dirty="0">
                <a:latin typeface="CourierNewPSMT"/>
              </a:rPr>
              <a:t>-m lx2160ardb_rev2 </a:t>
            </a:r>
            <a:r>
              <a:rPr lang="en-US" altLang="zh-TW" sz="2500" b="0" i="0" u="none" strike="noStrike" baseline="0" dirty="0">
                <a:latin typeface="CourierNewPSMT"/>
              </a:rPr>
              <a:t>-</a:t>
            </a:r>
            <a:r>
              <a:rPr lang="en-US" altLang="zh-TW" sz="2500" b="0" i="0" u="none" strike="noStrike" baseline="0" dirty="0" err="1">
                <a:latin typeface="CourierNewPSMT"/>
              </a:rPr>
              <a:t>i</a:t>
            </a:r>
            <a:r>
              <a:rPr lang="en-US" altLang="zh-TW" sz="2500" b="0" i="0" u="none" strike="noStrike" baseline="0" dirty="0">
                <a:latin typeface="CourierNewPSMT"/>
              </a:rPr>
              <a:t> </a:t>
            </a:r>
            <a:r>
              <a:rPr lang="en-US" altLang="zh-TW" sz="2500" b="0" i="0" u="none" strike="noStrike" baseline="0" dirty="0" err="1">
                <a:latin typeface="CourierNewPSMT"/>
              </a:rPr>
              <a:t>packrfs</a:t>
            </a:r>
            <a:endParaRPr lang="en-US" altLang="zh-TW" sz="2500" b="0" i="0" u="none" strike="noStrike" baseline="0" dirty="0">
              <a:latin typeface="CourierNewPSMT"/>
            </a:endParaRPr>
          </a:p>
          <a:p>
            <a:r>
              <a:rPr lang="zh-TW" altLang="en-US" dirty="0"/>
              <a:t>只</a:t>
            </a:r>
            <a:r>
              <a:rPr lang="en-US" altLang="zh-TW" dirty="0"/>
              <a:t>build </a:t>
            </a:r>
            <a:r>
              <a:rPr lang="en-US" altLang="zh-TW" dirty="0" err="1"/>
              <a:t>fw</a:t>
            </a:r>
            <a:r>
              <a:rPr lang="en-US" altLang="zh-TW" dirty="0"/>
              <a:t> (</a:t>
            </a:r>
            <a:r>
              <a:rPr lang="en-US" altLang="zh-TW" dirty="0" err="1"/>
              <a:t>sdboot</a:t>
            </a:r>
            <a:r>
              <a:rPr lang="en-US" altLang="zh-TW" dirty="0"/>
              <a:t>):</a:t>
            </a:r>
          </a:p>
          <a:p>
            <a:pPr lvl="1"/>
            <a:r>
              <a:rPr lang="en-US" altLang="zh-TW" dirty="0">
                <a:latin typeface="CourierNewPSMT"/>
              </a:rPr>
              <a:t>flex-builder -m lx2160ardb_rev2 -b </a:t>
            </a:r>
            <a:r>
              <a:rPr lang="en-US" altLang="zh-TW" dirty="0" err="1">
                <a:latin typeface="CourierNewPSMT"/>
              </a:rPr>
              <a:t>sd</a:t>
            </a:r>
            <a:r>
              <a:rPr lang="en-US" altLang="zh-TW" dirty="0">
                <a:latin typeface="CourierNewPSMT"/>
              </a:rPr>
              <a:t> -</a:t>
            </a:r>
            <a:r>
              <a:rPr lang="en-US" altLang="zh-TW" dirty="0" err="1">
                <a:latin typeface="CourierNewPSMT"/>
              </a:rPr>
              <a:t>i</a:t>
            </a:r>
            <a:r>
              <a:rPr lang="en-US" altLang="zh-TW" dirty="0">
                <a:latin typeface="CourierNewPSMT"/>
              </a:rPr>
              <a:t> </a:t>
            </a:r>
            <a:r>
              <a:rPr lang="en-US" altLang="zh-TW" dirty="0" err="1">
                <a:latin typeface="CourierNewPSMT"/>
              </a:rPr>
              <a:t>mkfw</a:t>
            </a:r>
            <a:endParaRPr lang="en-US" altLang="zh-TW" dirty="0"/>
          </a:p>
          <a:p>
            <a:r>
              <a:rPr lang="zh-TW" altLang="en-US" dirty="0"/>
              <a:t>只</a:t>
            </a:r>
            <a:r>
              <a:rPr lang="en-US" altLang="zh-TW" dirty="0"/>
              <a:t>build </a:t>
            </a:r>
            <a:r>
              <a:rPr lang="en-US" altLang="zh-TW" dirty="0" err="1"/>
              <a:t>linux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sz="2600" dirty="0">
                <a:latin typeface="CourierNewPSMT"/>
              </a:rPr>
              <a:t>flex-builder -m lx2160ardb_rev2 -c </a:t>
            </a:r>
            <a:r>
              <a:rPr lang="en-US" altLang="zh-TW" sz="2600" dirty="0" err="1">
                <a:latin typeface="CourierNewPSMT"/>
              </a:rPr>
              <a:t>linux</a:t>
            </a:r>
            <a:endParaRPr lang="en-US" altLang="zh-TW" sz="2600" dirty="0">
              <a:latin typeface="CourierNewPSMT"/>
            </a:endParaRPr>
          </a:p>
          <a:p>
            <a:r>
              <a:rPr lang="zh-TW" altLang="en-US" dirty="0"/>
              <a:t>只</a:t>
            </a:r>
            <a:r>
              <a:rPr lang="en-US" altLang="zh-TW" dirty="0"/>
              <a:t>build</a:t>
            </a:r>
            <a:r>
              <a:rPr lang="zh-TW" altLang="en-US" dirty="0"/>
              <a:t> </a:t>
            </a:r>
            <a:r>
              <a:rPr lang="en-US" altLang="zh-TW" dirty="0"/>
              <a:t>boot partition (</a:t>
            </a:r>
            <a:r>
              <a:rPr lang="zh-TW" altLang="en-US" dirty="0"/>
              <a:t>含</a:t>
            </a:r>
            <a:r>
              <a:rPr lang="en-US" altLang="zh-TW" dirty="0"/>
              <a:t>Build </a:t>
            </a:r>
            <a:r>
              <a:rPr lang="en-US" altLang="zh-TW" dirty="0" err="1"/>
              <a:t>linux</a:t>
            </a:r>
            <a:r>
              <a:rPr lang="en-US" altLang="zh-TW" dirty="0"/>
              <a:t>, boot script, </a:t>
            </a:r>
            <a:r>
              <a:rPr lang="en-US" altLang="zh-TW" dirty="0" err="1"/>
              <a:t>initrd</a:t>
            </a:r>
            <a:r>
              <a:rPr lang="zh-TW" altLang="en-US" dirty="0"/>
              <a:t>等等</a:t>
            </a:r>
            <a:r>
              <a:rPr lang="en-US" altLang="zh-TW" dirty="0"/>
              <a:t>…):</a:t>
            </a:r>
          </a:p>
          <a:p>
            <a:pPr lvl="1"/>
            <a:r>
              <a:rPr lang="en-US" altLang="zh-TW" sz="2600" dirty="0">
                <a:latin typeface="CourierNewPSMT"/>
              </a:rPr>
              <a:t>flex-builder -m lx2160ardb_rev2 -</a:t>
            </a:r>
            <a:r>
              <a:rPr lang="en-US" altLang="zh-TW" sz="2600" dirty="0" err="1">
                <a:latin typeface="CourierNewPSMT"/>
              </a:rPr>
              <a:t>i</a:t>
            </a:r>
            <a:r>
              <a:rPr lang="en-US" altLang="zh-TW" sz="2600" dirty="0">
                <a:latin typeface="CourierNewPSMT"/>
              </a:rPr>
              <a:t> </a:t>
            </a:r>
            <a:r>
              <a:rPr lang="en-US" altLang="zh-TW" sz="2600" dirty="0" err="1">
                <a:latin typeface="CourierNewPSMT"/>
              </a:rPr>
              <a:t>mkbootpartition</a:t>
            </a:r>
            <a:endParaRPr lang="en-US" altLang="zh-TW" sz="2600" dirty="0">
              <a:latin typeface="CourierNewPSMT"/>
            </a:endParaRPr>
          </a:p>
          <a:p>
            <a:pPr algn="l"/>
            <a:r>
              <a:rPr lang="zh-TW" altLang="en-US" dirty="0"/>
              <a:t>第一次執行會先去裝</a:t>
            </a:r>
            <a:r>
              <a:rPr lang="en-US" altLang="zh-TW" dirty="0"/>
              <a:t>apt </a:t>
            </a:r>
            <a:r>
              <a:rPr lang="zh-TW" altLang="en-US" dirty="0"/>
              <a:t>套件</a:t>
            </a:r>
          </a:p>
        </p:txBody>
      </p:sp>
    </p:spTree>
    <p:extLst>
      <p:ext uri="{BB962C8B-B14F-4D97-AF65-F5344CB8AC3E}">
        <p14:creationId xmlns:p14="http://schemas.microsoft.com/office/powerpoint/2010/main" val="806934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2C6A70-E0B1-4255-8DB9-3D2AA065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LSDK output under $FBDIR/build/images/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8A810E-EFCC-485D-88D9-78AB2EC3C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6117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bootpartition_LS_arm64_lts_</a:t>
            </a:r>
            <a:r>
              <a:rPr lang="en-US" altLang="zh-TW" dirty="0">
                <a:solidFill>
                  <a:srgbClr val="FF0000"/>
                </a:solidFill>
              </a:rPr>
              <a:t>4.19</a:t>
            </a:r>
            <a:r>
              <a:rPr lang="en-US" altLang="zh-TW" dirty="0"/>
              <a:t>_[timestamp].tgz</a:t>
            </a:r>
          </a:p>
          <a:p>
            <a:pPr lvl="1"/>
            <a:r>
              <a:rPr lang="en-US" altLang="zh-TW" dirty="0"/>
              <a:t>The boot partition includes kernel image, DTB, distro boot script, secure boot headers, tiny </a:t>
            </a:r>
            <a:r>
              <a:rPr lang="en-US" altLang="zh-TW" dirty="0" err="1"/>
              <a:t>initrd</a:t>
            </a:r>
            <a:r>
              <a:rPr lang="en-US" altLang="zh-TW" dirty="0"/>
              <a:t> etc.</a:t>
            </a:r>
          </a:p>
          <a:p>
            <a:pPr lvl="1"/>
            <a:r>
              <a:rPr lang="en-US" altLang="zh-TW" dirty="0"/>
              <a:t>Mounted at /boot</a:t>
            </a:r>
          </a:p>
          <a:p>
            <a:r>
              <a:rPr lang="en-US" altLang="zh-TW" dirty="0"/>
              <a:t>firmware_lx2160ardb_rev2_uboot_sdboot.img</a:t>
            </a:r>
          </a:p>
          <a:p>
            <a:r>
              <a:rPr lang="en-US" altLang="zh-TW" dirty="0"/>
              <a:t>firmware_lx2160ardb_rev2_uboot_emmcboot.img</a:t>
            </a:r>
          </a:p>
          <a:p>
            <a:r>
              <a:rPr lang="en-US" altLang="zh-TW" dirty="0"/>
              <a:t>firmware_lx2160ardb_rev2_uboot_xspiboot.img</a:t>
            </a:r>
          </a:p>
          <a:p>
            <a:pPr lvl="1"/>
            <a:r>
              <a:rPr lang="en-US" altLang="zh-TW" dirty="0"/>
              <a:t>LSDK composite firmware consists of RCW/PBL, ATF, Bootloader(U-Boot or UEFI), secure headers, Ethernet MAC/PHY firmware</a:t>
            </a:r>
          </a:p>
          <a:p>
            <a:r>
              <a:rPr lang="en-US" altLang="zh-TW" dirty="0"/>
              <a:t>rootfs_lsdk2004_ubuntu_main_arm64_[timestamp].tgz</a:t>
            </a:r>
          </a:p>
          <a:p>
            <a:pPr lvl="1"/>
            <a:r>
              <a:rPr lang="en-US" altLang="zh-TW" dirty="0"/>
              <a:t>FETCH_PREBUILT_LSDK_RFS=n</a:t>
            </a:r>
          </a:p>
          <a:p>
            <a:r>
              <a:rPr lang="en-US" altLang="zh-TW" dirty="0"/>
              <a:t>rootfs_lsdk2004_yocto_tiny_arm64.cpio.gz</a:t>
            </a:r>
          </a:p>
          <a:p>
            <a:pPr lvl="1"/>
            <a:r>
              <a:rPr lang="en-US" altLang="zh-TW" dirty="0" err="1"/>
              <a:t>Yocto</a:t>
            </a:r>
            <a:r>
              <a:rPr lang="en-US" altLang="zh-TW" dirty="0"/>
              <a:t> Linux</a:t>
            </a:r>
          </a:p>
          <a:p>
            <a:r>
              <a:rPr lang="en-US" altLang="zh-TW" dirty="0"/>
              <a:t>flex-installer</a:t>
            </a:r>
          </a:p>
          <a:p>
            <a:pPr lvl="1"/>
            <a:r>
              <a:rPr lang="en-US" altLang="zh-TW" dirty="0"/>
              <a:t>NXP</a:t>
            </a:r>
            <a:r>
              <a:rPr lang="zh-TW" altLang="en-US" dirty="0"/>
              <a:t>提供的</a:t>
            </a:r>
            <a:r>
              <a:rPr lang="en-US" altLang="zh-TW" dirty="0"/>
              <a:t>install script</a:t>
            </a:r>
          </a:p>
        </p:txBody>
      </p:sp>
    </p:spTree>
    <p:extLst>
      <p:ext uri="{BB962C8B-B14F-4D97-AF65-F5344CB8AC3E}">
        <p14:creationId xmlns:p14="http://schemas.microsoft.com/office/powerpoint/2010/main" val="2463893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ACCFD5-6589-408A-95C1-D54F69CF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Flash LSDK to SD card (from X86 PC)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3E75A4-99A0-4259-99FA-A69BCA9BB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flex-installer (under build/images/) </a:t>
            </a:r>
          </a:p>
          <a:p>
            <a:pPr lvl="1"/>
            <a:r>
              <a:rPr lang="en-US" altLang="zh-TW" dirty="0"/>
              <a:t>SD card </a:t>
            </a:r>
            <a:r>
              <a:rPr lang="zh-TW" altLang="en-US" dirty="0"/>
              <a:t>需</a:t>
            </a:r>
            <a:r>
              <a:rPr lang="en-US" altLang="zh-TW" dirty="0"/>
              <a:t>16G</a:t>
            </a:r>
            <a:r>
              <a:rPr lang="zh-TW" altLang="en-US" dirty="0"/>
              <a:t>以上</a:t>
            </a:r>
            <a:r>
              <a:rPr lang="en-US" altLang="zh-TW" dirty="0"/>
              <a:t>, SD size</a:t>
            </a:r>
            <a:r>
              <a:rPr lang="zh-TW" altLang="en-US" dirty="0"/>
              <a:t>決定下面的</a:t>
            </a:r>
            <a:r>
              <a:rPr lang="en-US" altLang="zh-TW" dirty="0"/>
              <a:t>partition </a:t>
            </a:r>
            <a:r>
              <a:rPr lang="zh-TW" altLang="en-US" dirty="0"/>
              <a:t>大小</a:t>
            </a:r>
            <a:endParaRPr lang="en-US" altLang="zh-TW" dirty="0"/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./flex-installer -</a:t>
            </a:r>
            <a:r>
              <a:rPr lang="en-US" altLang="zh-TW" dirty="0" err="1"/>
              <a:t>i</a:t>
            </a:r>
            <a:r>
              <a:rPr lang="en-US" altLang="zh-TW" dirty="0"/>
              <a:t> pf -p 4P=1G:2G:</a:t>
            </a:r>
            <a:r>
              <a:rPr lang="en-US" altLang="zh-TW" dirty="0">
                <a:solidFill>
                  <a:srgbClr val="FF0000"/>
                </a:solidFill>
              </a:rPr>
              <a:t>6G:6G </a:t>
            </a:r>
            <a:r>
              <a:rPr lang="en-US" altLang="zh-TW" dirty="0"/>
              <a:t>-d [device]</a:t>
            </a:r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./flex-installer -b [</a:t>
            </a:r>
            <a:r>
              <a:rPr lang="en-US" altLang="zh-TW" dirty="0" err="1"/>
              <a:t>bootpartition</a:t>
            </a:r>
            <a:r>
              <a:rPr lang="en-US" altLang="zh-TW" dirty="0"/>
              <a:t>] -r [</a:t>
            </a:r>
            <a:r>
              <a:rPr lang="en-US" altLang="zh-TW" dirty="0" err="1"/>
              <a:t>rootfs</a:t>
            </a:r>
            <a:r>
              <a:rPr lang="en-US" altLang="zh-TW" dirty="0"/>
              <a:t>] -R [</a:t>
            </a:r>
            <a:r>
              <a:rPr lang="en-US" altLang="zh-TW" dirty="0" err="1"/>
              <a:t>rootfs_backup</a:t>
            </a:r>
            <a:r>
              <a:rPr lang="en-US" altLang="zh-TW" dirty="0"/>
              <a:t>] -f [firmware] -d [device]</a:t>
            </a:r>
          </a:p>
          <a:p>
            <a:pPr lvl="1"/>
            <a:r>
              <a:rPr lang="en-US" altLang="zh-TW" dirty="0"/>
              <a:t>X86 </a:t>
            </a:r>
            <a:r>
              <a:rPr lang="zh-TW" altLang="en-US" dirty="0"/>
              <a:t>上接讀卡機的</a:t>
            </a:r>
            <a:r>
              <a:rPr lang="en-US" altLang="zh-TW" dirty="0"/>
              <a:t>SD card dev </a:t>
            </a:r>
            <a:r>
              <a:rPr lang="zh-TW" altLang="en-US" dirty="0"/>
              <a:t>類似 </a:t>
            </a:r>
            <a:r>
              <a:rPr lang="en-US" altLang="zh-TW" dirty="0"/>
              <a:t>/dev/</a:t>
            </a:r>
            <a:r>
              <a:rPr lang="en-US" altLang="zh-TW" dirty="0" err="1"/>
              <a:t>sde</a:t>
            </a:r>
            <a:endParaRPr lang="zh-TW" altLang="en-US" dirty="0"/>
          </a:p>
          <a:p>
            <a:pPr lvl="1"/>
            <a:endParaRPr lang="en-US" altLang="zh-TW" dirty="0"/>
          </a:p>
          <a:p>
            <a:r>
              <a:rPr lang="en-US" altLang="zh-TW" dirty="0" err="1"/>
              <a:t>Umount</a:t>
            </a:r>
            <a:r>
              <a:rPr lang="en-US" altLang="zh-TW" dirty="0"/>
              <a:t> SD card</a:t>
            </a:r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umount</a:t>
            </a:r>
            <a:r>
              <a:rPr lang="en-US" altLang="zh-TW" dirty="0"/>
              <a:t> /</a:t>
            </a:r>
            <a:r>
              <a:rPr lang="en-US" altLang="zh-TW" dirty="0" err="1"/>
              <a:t>mnt</a:t>
            </a:r>
            <a:r>
              <a:rPr lang="en-US" altLang="zh-TW" dirty="0"/>
              <a:t>/sde1</a:t>
            </a:r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umount</a:t>
            </a:r>
            <a:r>
              <a:rPr lang="en-US" altLang="zh-TW" dirty="0"/>
              <a:t> /</a:t>
            </a:r>
            <a:r>
              <a:rPr lang="en-US" altLang="zh-TW" dirty="0" err="1"/>
              <a:t>mnt</a:t>
            </a:r>
            <a:r>
              <a:rPr lang="en-US" altLang="zh-TW" dirty="0"/>
              <a:t>/sde2</a:t>
            </a:r>
            <a:endParaRPr lang="zh-TW" altLang="en-US" dirty="0"/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umount</a:t>
            </a:r>
            <a:r>
              <a:rPr lang="en-US" altLang="zh-TW" dirty="0"/>
              <a:t> /</a:t>
            </a:r>
            <a:r>
              <a:rPr lang="en-US" altLang="zh-TW" dirty="0" err="1"/>
              <a:t>mnt</a:t>
            </a:r>
            <a:r>
              <a:rPr lang="en-US" altLang="zh-TW" dirty="0"/>
              <a:t>/sde3</a:t>
            </a:r>
            <a:endParaRPr lang="zh-TW" altLang="en-US" dirty="0"/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umount</a:t>
            </a:r>
            <a:r>
              <a:rPr lang="en-US" altLang="zh-TW" dirty="0"/>
              <a:t> /</a:t>
            </a:r>
            <a:r>
              <a:rPr lang="en-US" altLang="zh-TW" dirty="0" err="1"/>
              <a:t>mnt</a:t>
            </a:r>
            <a:r>
              <a:rPr lang="en-US" altLang="zh-TW" dirty="0"/>
              <a:t>/sde4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9398351-C672-4C23-8C7F-F2ABA160C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744" y="3912670"/>
            <a:ext cx="6405966" cy="309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88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ACCFD5-6589-408A-95C1-D54F69CF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5851" cy="1325563"/>
          </a:xfrm>
        </p:spPr>
        <p:txBody>
          <a:bodyPr/>
          <a:lstStyle/>
          <a:p>
            <a:r>
              <a:rPr lang="en-US" altLang="zh-TW" dirty="0"/>
              <a:t>Flash LSDK to eMMC (from SD card)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3E75A4-99A0-4259-99FA-A69BCA9BB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536"/>
            <a:ext cx="10515600" cy="5457463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把</a:t>
            </a:r>
            <a:r>
              <a:rPr lang="en-US" altLang="zh-TW" dirty="0"/>
              <a:t>image</a:t>
            </a:r>
            <a:r>
              <a:rPr lang="zh-TW" altLang="en-US" dirty="0"/>
              <a:t>放在</a:t>
            </a:r>
            <a:r>
              <a:rPr lang="en-US" altLang="zh-TW" dirty="0"/>
              <a:t>SD </a:t>
            </a:r>
            <a:r>
              <a:rPr lang="zh-TW" altLang="en-US" dirty="0"/>
              <a:t>的</a:t>
            </a:r>
            <a:r>
              <a:rPr lang="en-US" altLang="zh-TW" dirty="0" err="1"/>
              <a:t>rootfs</a:t>
            </a:r>
            <a:r>
              <a:rPr lang="en-US" altLang="zh-TW" dirty="0"/>
              <a:t> </a:t>
            </a:r>
            <a:r>
              <a:rPr lang="zh-TW" altLang="en-US" dirty="0"/>
              <a:t>裡</a:t>
            </a:r>
            <a:endParaRPr lang="en-US" altLang="zh-TW" dirty="0"/>
          </a:p>
          <a:p>
            <a:pPr lvl="1"/>
            <a:r>
              <a:rPr lang="en-US" altLang="zh-TW" dirty="0"/>
              <a:t>/root/bootpartition_LS_arm64_lts_4.19.tgz</a:t>
            </a:r>
          </a:p>
          <a:p>
            <a:pPr lvl="1"/>
            <a:r>
              <a:rPr lang="en-US" altLang="zh-TW" dirty="0"/>
              <a:t>/root/firmware_lx2160ardb_rev2_uboot_emmcboot.img</a:t>
            </a:r>
          </a:p>
          <a:p>
            <a:pPr lvl="1"/>
            <a:r>
              <a:rPr lang="en-US" altLang="zh-TW" dirty="0"/>
              <a:t>/root/rootfs_lsdk2004_ubuntu_main_arm64.tgz</a:t>
            </a:r>
          </a:p>
          <a:p>
            <a:r>
              <a:rPr lang="zh-TW" altLang="en-US" dirty="0"/>
              <a:t>插入</a:t>
            </a:r>
            <a:r>
              <a:rPr lang="en-US" altLang="zh-TW" dirty="0"/>
              <a:t>SD, </a:t>
            </a:r>
            <a:r>
              <a:rPr lang="zh-TW" altLang="en-US" dirty="0"/>
              <a:t>開機到</a:t>
            </a:r>
            <a:r>
              <a:rPr lang="en-US" altLang="zh-TW" dirty="0"/>
              <a:t> kernel</a:t>
            </a:r>
          </a:p>
          <a:p>
            <a:r>
              <a:rPr lang="en-US" altLang="zh-TW" dirty="0"/>
              <a:t>flex-installer (</a:t>
            </a:r>
            <a:r>
              <a:rPr lang="zh-TW" altLang="en-US" dirty="0"/>
              <a:t>內建指令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flex-installer -</a:t>
            </a:r>
            <a:r>
              <a:rPr lang="en-US" altLang="zh-TW" dirty="0" err="1"/>
              <a:t>i</a:t>
            </a:r>
            <a:r>
              <a:rPr lang="en-US" altLang="zh-TW" dirty="0"/>
              <a:t> pf -p 4P=1G:2G:57G:57G -d /dev/mmcblk1</a:t>
            </a:r>
          </a:p>
          <a:p>
            <a:pPr lvl="1"/>
            <a:r>
              <a:rPr lang="en-US" altLang="zh-TW" dirty="0"/>
              <a:t>flex-installer -b [</a:t>
            </a:r>
            <a:r>
              <a:rPr lang="en-US" altLang="zh-TW" dirty="0" err="1"/>
              <a:t>bootpartition</a:t>
            </a:r>
            <a:r>
              <a:rPr lang="en-US" altLang="zh-TW" dirty="0"/>
              <a:t>] -r [</a:t>
            </a:r>
            <a:r>
              <a:rPr lang="en-US" altLang="zh-TW" dirty="0" err="1"/>
              <a:t>rootfs</a:t>
            </a:r>
            <a:r>
              <a:rPr lang="en-US" altLang="zh-TW" dirty="0"/>
              <a:t>] -f [firmware] -d /dev/mmcblk1</a:t>
            </a:r>
          </a:p>
          <a:p>
            <a:pPr marL="457200" lvl="1" indent="0">
              <a:buNone/>
            </a:pPr>
            <a:r>
              <a:rPr lang="en-US" altLang="zh-TW" dirty="0"/>
              <a:t>PS. </a:t>
            </a:r>
            <a:r>
              <a:rPr lang="en-US" altLang="zh-TW" dirty="0" err="1"/>
              <a:t>Emmc</a:t>
            </a:r>
            <a:r>
              <a:rPr lang="en-US" altLang="zh-TW" dirty="0"/>
              <a:t> dev node</a:t>
            </a:r>
            <a:r>
              <a:rPr lang="zh-TW" altLang="en-US" dirty="0"/>
              <a:t>固定為 </a:t>
            </a:r>
            <a:r>
              <a:rPr lang="en-US" altLang="zh-TW" dirty="0"/>
              <a:t>/dev/mmcblk1</a:t>
            </a:r>
          </a:p>
          <a:p>
            <a:r>
              <a:rPr lang="zh-TW" altLang="en-US" dirty="0"/>
              <a:t>強制用</a:t>
            </a:r>
            <a:r>
              <a:rPr lang="en-US" altLang="zh-TW" dirty="0"/>
              <a:t>eMMC</a:t>
            </a:r>
            <a:r>
              <a:rPr lang="zh-TW" altLang="en-US" dirty="0"/>
              <a:t>的</a:t>
            </a:r>
            <a:r>
              <a:rPr lang="en-US" altLang="zh-TW" dirty="0" err="1"/>
              <a:t>uboot+kernel</a:t>
            </a:r>
            <a:r>
              <a:rPr lang="zh-TW" altLang="en-US" dirty="0"/>
              <a:t>開機</a:t>
            </a:r>
            <a:endParaRPr lang="en-US" altLang="zh-TW" dirty="0"/>
          </a:p>
          <a:p>
            <a:pPr lvl="1"/>
            <a:r>
              <a:rPr lang="en-US" altLang="zh-TW" dirty="0"/>
              <a:t>DIP switch SW1[0:3] </a:t>
            </a:r>
            <a:r>
              <a:rPr lang="zh-TW" altLang="en-US" dirty="0"/>
              <a:t>切成</a:t>
            </a:r>
            <a:r>
              <a:rPr lang="en-US" altLang="zh-TW" dirty="0"/>
              <a:t> 1001</a:t>
            </a:r>
          </a:p>
          <a:p>
            <a:pPr lvl="1"/>
            <a:r>
              <a:rPr lang="zh-TW" altLang="en-US" dirty="0"/>
              <a:t>移除</a:t>
            </a:r>
            <a:r>
              <a:rPr lang="en-US" altLang="zh-TW" dirty="0"/>
              <a:t>SD card</a:t>
            </a:r>
          </a:p>
          <a:p>
            <a:pPr lvl="1"/>
            <a:r>
              <a:rPr lang="zh-TW" altLang="en-US" dirty="0"/>
              <a:t>開機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29370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ACCFD5-6589-408A-95C1-D54F69CF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5851" cy="1325563"/>
          </a:xfrm>
        </p:spPr>
        <p:txBody>
          <a:bodyPr/>
          <a:lstStyle/>
          <a:p>
            <a:r>
              <a:rPr lang="en-US" altLang="zh-TW" dirty="0"/>
              <a:t>Flash LSDK to eMMC (from </a:t>
            </a:r>
            <a:r>
              <a:rPr lang="en-US" altLang="zh-TW" dirty="0" err="1"/>
              <a:t>tftp</a:t>
            </a:r>
            <a:r>
              <a:rPr lang="en-US" altLang="zh-TW" dirty="0"/>
              <a:t> server)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3E75A4-99A0-4259-99FA-A69BCA9BB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536"/>
            <a:ext cx="10515600" cy="5457463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插入</a:t>
            </a:r>
            <a:r>
              <a:rPr lang="en-US" altLang="zh-TW" dirty="0"/>
              <a:t>SD, </a:t>
            </a:r>
            <a:r>
              <a:rPr lang="zh-TW" altLang="en-US" dirty="0"/>
              <a:t>開機到</a:t>
            </a:r>
            <a:r>
              <a:rPr lang="en-US" altLang="zh-TW" dirty="0"/>
              <a:t> kernel</a:t>
            </a:r>
          </a:p>
          <a:p>
            <a:r>
              <a:rPr lang="zh-TW" altLang="en-US" dirty="0"/>
              <a:t>網路線接上</a:t>
            </a:r>
            <a:r>
              <a:rPr lang="en-US" altLang="zh-TW" dirty="0"/>
              <a:t>DPMAC.3 (</a:t>
            </a:r>
            <a:r>
              <a:rPr lang="zh-TW" altLang="en-US" dirty="0"/>
              <a:t>靠近光纖孔的</a:t>
            </a:r>
            <a:r>
              <a:rPr lang="en-US" altLang="zh-TW" dirty="0"/>
              <a:t>10G RJ45)</a:t>
            </a:r>
          </a:p>
          <a:p>
            <a:pPr lvl="1"/>
            <a:r>
              <a:rPr lang="en-US" altLang="zh-TW" dirty="0"/>
              <a:t>ifconfig eth1 10.113.31.30 netmask 255.255.255.0 up</a:t>
            </a:r>
          </a:p>
          <a:p>
            <a:r>
              <a:rPr lang="zh-TW" altLang="en-US" dirty="0"/>
              <a:t>用</a:t>
            </a:r>
            <a:r>
              <a:rPr lang="en-US" altLang="zh-TW" dirty="0" err="1"/>
              <a:t>tftp</a:t>
            </a:r>
            <a:r>
              <a:rPr lang="en-US" altLang="zh-TW" dirty="0"/>
              <a:t> </a:t>
            </a:r>
            <a:r>
              <a:rPr lang="zh-TW" altLang="en-US" dirty="0"/>
              <a:t>從</a:t>
            </a:r>
            <a:r>
              <a:rPr lang="en-US" altLang="zh-TW" dirty="0"/>
              <a:t>X86 </a:t>
            </a:r>
            <a:r>
              <a:rPr lang="en-US" altLang="zh-TW" dirty="0" err="1"/>
              <a:t>tftp</a:t>
            </a:r>
            <a:r>
              <a:rPr lang="en-US" altLang="zh-TW" dirty="0"/>
              <a:t> server </a:t>
            </a:r>
            <a:r>
              <a:rPr lang="zh-TW" altLang="en-US" dirty="0"/>
              <a:t>一個一個抓下來 </a:t>
            </a:r>
            <a:r>
              <a:rPr lang="en-US" altLang="zh-TW" dirty="0"/>
              <a:t>(-g: get, -r: remote) (</a:t>
            </a:r>
            <a:r>
              <a:rPr lang="zh-TW" altLang="en-US" dirty="0"/>
              <a:t>約</a:t>
            </a:r>
            <a:r>
              <a:rPr lang="en-US" altLang="zh-TW" dirty="0"/>
              <a:t>3MB/s)</a:t>
            </a:r>
          </a:p>
          <a:p>
            <a:pPr lvl="1"/>
            <a:r>
              <a:rPr lang="en-US" altLang="zh-TW" dirty="0" err="1"/>
              <a:t>tftp</a:t>
            </a:r>
            <a:r>
              <a:rPr lang="en-US" altLang="zh-TW" dirty="0"/>
              <a:t> -gr bootpartition_LS_arm64_lts_4.19.tgz 10.113.31.20</a:t>
            </a:r>
          </a:p>
          <a:p>
            <a:pPr lvl="1"/>
            <a:r>
              <a:rPr lang="en-US" altLang="zh-TW" dirty="0" err="1"/>
              <a:t>tftp</a:t>
            </a:r>
            <a:r>
              <a:rPr lang="en-US" altLang="zh-TW" dirty="0"/>
              <a:t> -gr firmware_lx2160ardb_rev2_uboot_emmcboot.img 10.113.31.20</a:t>
            </a:r>
          </a:p>
          <a:p>
            <a:pPr lvl="1"/>
            <a:r>
              <a:rPr lang="en-US" altLang="zh-TW" dirty="0" err="1"/>
              <a:t>tftp</a:t>
            </a:r>
            <a:r>
              <a:rPr lang="en-US" altLang="zh-TW" dirty="0"/>
              <a:t> -gr rootfs_lsdk2004_ubuntu_main_arm64.tgz 10.113.31.20</a:t>
            </a:r>
          </a:p>
          <a:p>
            <a:r>
              <a:rPr lang="en-US" altLang="zh-TW" dirty="0"/>
              <a:t>flex-installer (</a:t>
            </a:r>
            <a:r>
              <a:rPr lang="zh-TW" altLang="en-US" dirty="0"/>
              <a:t>內建指令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flex-installer -</a:t>
            </a:r>
            <a:r>
              <a:rPr lang="en-US" altLang="zh-TW" dirty="0" err="1"/>
              <a:t>i</a:t>
            </a:r>
            <a:r>
              <a:rPr lang="en-US" altLang="zh-TW" dirty="0"/>
              <a:t> pf -p 4P=1G:2G:57G:57G -d /dev/mmcblk1</a:t>
            </a:r>
          </a:p>
          <a:p>
            <a:pPr lvl="1"/>
            <a:r>
              <a:rPr lang="en-US" altLang="zh-TW" dirty="0"/>
              <a:t>flex-installer -b [</a:t>
            </a:r>
            <a:r>
              <a:rPr lang="en-US" altLang="zh-TW" dirty="0" err="1"/>
              <a:t>bootpartition</a:t>
            </a:r>
            <a:r>
              <a:rPr lang="en-US" altLang="zh-TW" dirty="0"/>
              <a:t>] -r [</a:t>
            </a:r>
            <a:r>
              <a:rPr lang="en-US" altLang="zh-TW" dirty="0" err="1"/>
              <a:t>rootfs</a:t>
            </a:r>
            <a:r>
              <a:rPr lang="en-US" altLang="zh-TW" dirty="0"/>
              <a:t>] -f [firmware] -d /dev/mmcblk1</a:t>
            </a:r>
          </a:p>
          <a:p>
            <a:pPr marL="457200" lvl="1" indent="0">
              <a:buNone/>
            </a:pPr>
            <a:r>
              <a:rPr lang="en-US" altLang="zh-TW" dirty="0"/>
              <a:t>PS. </a:t>
            </a:r>
            <a:r>
              <a:rPr lang="en-US" altLang="zh-TW" dirty="0" err="1"/>
              <a:t>Emmc</a:t>
            </a:r>
            <a:r>
              <a:rPr lang="en-US" altLang="zh-TW" dirty="0"/>
              <a:t> dev node</a:t>
            </a:r>
            <a:r>
              <a:rPr lang="zh-TW" altLang="en-US" dirty="0"/>
              <a:t>固定為 </a:t>
            </a:r>
            <a:r>
              <a:rPr lang="en-US" altLang="zh-TW" dirty="0"/>
              <a:t>/dev/mmcblk1</a:t>
            </a:r>
          </a:p>
          <a:p>
            <a:r>
              <a:rPr lang="zh-TW" altLang="en-US" dirty="0"/>
              <a:t>強制用</a:t>
            </a:r>
            <a:r>
              <a:rPr lang="en-US" altLang="zh-TW" dirty="0"/>
              <a:t>eMMC</a:t>
            </a:r>
            <a:r>
              <a:rPr lang="zh-TW" altLang="en-US" dirty="0"/>
              <a:t>的</a:t>
            </a:r>
            <a:r>
              <a:rPr lang="en-US" altLang="zh-TW" dirty="0" err="1"/>
              <a:t>uboot+kernel</a:t>
            </a:r>
            <a:r>
              <a:rPr lang="zh-TW" altLang="en-US" dirty="0"/>
              <a:t>開機</a:t>
            </a:r>
            <a:endParaRPr lang="en-US" altLang="zh-TW" dirty="0"/>
          </a:p>
          <a:p>
            <a:pPr lvl="1"/>
            <a:r>
              <a:rPr lang="en-US" altLang="zh-TW" dirty="0"/>
              <a:t>DIP switch SW1[0:3] </a:t>
            </a:r>
            <a:r>
              <a:rPr lang="zh-TW" altLang="en-US" dirty="0"/>
              <a:t>切成</a:t>
            </a:r>
            <a:r>
              <a:rPr lang="en-US" altLang="zh-TW" dirty="0"/>
              <a:t> 1001</a:t>
            </a:r>
          </a:p>
          <a:p>
            <a:pPr lvl="1"/>
            <a:r>
              <a:rPr lang="zh-TW" altLang="en-US" dirty="0"/>
              <a:t>移除</a:t>
            </a:r>
            <a:r>
              <a:rPr lang="en-US" altLang="zh-TW" dirty="0"/>
              <a:t>SD card</a:t>
            </a:r>
          </a:p>
          <a:p>
            <a:pPr lvl="1"/>
            <a:r>
              <a:rPr lang="zh-TW" altLang="en-US" dirty="0"/>
              <a:t>開機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32945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ACCFD5-6589-408A-95C1-D54F69CF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22620" cy="1325563"/>
          </a:xfrm>
        </p:spPr>
        <p:txBody>
          <a:bodyPr/>
          <a:lstStyle/>
          <a:p>
            <a:r>
              <a:rPr lang="en-US" altLang="zh-TW" dirty="0"/>
              <a:t>Flash LSDK to eMMC (from </a:t>
            </a:r>
            <a:r>
              <a:rPr lang="en-US" altLang="zh-TW" dirty="0" err="1"/>
              <a:t>tftp</a:t>
            </a:r>
            <a:r>
              <a:rPr lang="en-US" altLang="zh-TW" dirty="0"/>
              <a:t> server)</a:t>
            </a:r>
            <a:endParaRPr lang="zh-TW" altLang="en-US" strike="sngStrik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3E75A4-99A0-4259-99FA-A69BCA9BB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536"/>
            <a:ext cx="10515600" cy="5457463"/>
          </a:xfrm>
        </p:spPr>
        <p:txBody>
          <a:bodyPr>
            <a:normAutofit/>
          </a:bodyPr>
          <a:lstStyle/>
          <a:p>
            <a:r>
              <a:rPr lang="zh-TW" altLang="en-US" dirty="0"/>
              <a:t>補充：在</a:t>
            </a:r>
            <a:r>
              <a:rPr lang="en-US" altLang="zh-TW" dirty="0"/>
              <a:t>X86 Ubuntu 16.04/18.04 </a:t>
            </a:r>
            <a:r>
              <a:rPr lang="zh-TW" altLang="en-US" dirty="0"/>
              <a:t>架 </a:t>
            </a:r>
            <a:r>
              <a:rPr lang="en-US" altLang="zh-TW" dirty="0" err="1"/>
              <a:t>tftp</a:t>
            </a:r>
            <a:r>
              <a:rPr lang="en-US" altLang="zh-TW" dirty="0"/>
              <a:t> server</a:t>
            </a:r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apt install -y </a:t>
            </a:r>
            <a:r>
              <a:rPr lang="en-US" altLang="zh-TW" dirty="0" err="1"/>
              <a:t>tftpd-hpa</a:t>
            </a:r>
            <a:r>
              <a:rPr lang="en-US" altLang="zh-TW" dirty="0"/>
              <a:t> </a:t>
            </a:r>
            <a:r>
              <a:rPr lang="en-US" altLang="zh-TW" dirty="0" err="1"/>
              <a:t>tftp-hpa</a:t>
            </a:r>
            <a:endParaRPr lang="en-US" altLang="zh-TW" dirty="0"/>
          </a:p>
          <a:p>
            <a:r>
              <a:rPr lang="en-US" altLang="zh-TW" dirty="0" err="1"/>
              <a:t>tftp</a:t>
            </a:r>
            <a:r>
              <a:rPr lang="en-US" altLang="zh-TW" dirty="0"/>
              <a:t> server </a:t>
            </a:r>
            <a:r>
              <a:rPr lang="zh-TW" altLang="en-US" dirty="0"/>
              <a:t>預設路徑是</a:t>
            </a:r>
            <a:r>
              <a:rPr lang="en-US" altLang="zh-TW" dirty="0"/>
              <a:t>/var/lib/</a:t>
            </a:r>
            <a:r>
              <a:rPr lang="en-US" altLang="zh-TW" dirty="0" err="1"/>
              <a:t>tftpboot</a:t>
            </a:r>
            <a:r>
              <a:rPr lang="en-US" altLang="zh-TW" dirty="0"/>
              <a:t>/</a:t>
            </a:r>
          </a:p>
          <a:p>
            <a:r>
              <a:rPr lang="en-US" altLang="zh-TW" dirty="0" err="1"/>
              <a:t>tftp</a:t>
            </a:r>
            <a:r>
              <a:rPr lang="en-US" altLang="zh-TW" dirty="0"/>
              <a:t> server config</a:t>
            </a:r>
            <a:r>
              <a:rPr lang="zh-TW" altLang="en-US" dirty="0"/>
              <a:t>：</a:t>
            </a:r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/default/</a:t>
            </a:r>
            <a:r>
              <a:rPr lang="en-US" altLang="zh-TW" dirty="0" err="1"/>
              <a:t>tftpd-hpa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06761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F83E6-856A-427E-A400-E057C18A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Flash LSDK to 64MB NOR flash dev#0 (from SD or</a:t>
            </a:r>
            <a:r>
              <a:rPr lang="zh-TW" altLang="en-US" dirty="0"/>
              <a:t> </a:t>
            </a:r>
            <a:r>
              <a:rPr lang="en-US" altLang="zh-TW" dirty="0"/>
              <a:t>eMMC)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8559BE-E4B9-4EBB-911D-EBF431EF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1481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只需燒</a:t>
            </a:r>
            <a:r>
              <a:rPr lang="en-US" altLang="zh-TW" dirty="0" err="1"/>
              <a:t>firmware_xxx_uboot_xspiboot.img</a:t>
            </a:r>
            <a:r>
              <a:rPr lang="en-US" altLang="zh-TW" dirty="0"/>
              <a:t>, </a:t>
            </a:r>
            <a:r>
              <a:rPr lang="zh-TW" altLang="en-US" dirty="0"/>
              <a:t>即包含</a:t>
            </a:r>
            <a:r>
              <a:rPr lang="en-US" altLang="zh-TW" dirty="0" err="1"/>
              <a:t>firmware+boot+rfs</a:t>
            </a:r>
            <a:endParaRPr lang="en-US" altLang="zh-TW" dirty="0"/>
          </a:p>
          <a:p>
            <a:r>
              <a:rPr lang="zh-TW" altLang="en-US" dirty="0"/>
              <a:t>把</a:t>
            </a:r>
            <a:r>
              <a:rPr lang="en-US" altLang="zh-TW" dirty="0"/>
              <a:t>image</a:t>
            </a:r>
            <a:r>
              <a:rPr lang="zh-TW" altLang="en-US" dirty="0"/>
              <a:t>放在</a:t>
            </a:r>
            <a:r>
              <a:rPr lang="en-US" altLang="zh-TW" dirty="0"/>
              <a:t>SD </a:t>
            </a:r>
            <a:r>
              <a:rPr lang="zh-TW" altLang="en-US" dirty="0"/>
              <a:t>或</a:t>
            </a:r>
            <a:r>
              <a:rPr lang="en-US" altLang="zh-TW" dirty="0" err="1"/>
              <a:t>emmc</a:t>
            </a:r>
            <a:r>
              <a:rPr lang="en-US" altLang="zh-TW" dirty="0"/>
              <a:t> </a:t>
            </a:r>
            <a:r>
              <a:rPr lang="zh-TW" altLang="en-US" dirty="0"/>
              <a:t>的</a:t>
            </a:r>
            <a:r>
              <a:rPr lang="en-US" altLang="zh-TW" dirty="0" err="1"/>
              <a:t>rootfs</a:t>
            </a:r>
            <a:r>
              <a:rPr lang="en-US" altLang="zh-TW" dirty="0"/>
              <a:t> </a:t>
            </a:r>
            <a:r>
              <a:rPr lang="zh-TW" altLang="en-US" dirty="0"/>
              <a:t>裡</a:t>
            </a:r>
            <a:endParaRPr lang="en-US" altLang="zh-TW" dirty="0"/>
          </a:p>
          <a:p>
            <a:pPr lvl="1"/>
            <a:r>
              <a:rPr lang="en-US" altLang="zh-TW" dirty="0"/>
              <a:t>SD: mmc 0:4</a:t>
            </a:r>
          </a:p>
          <a:p>
            <a:pPr lvl="1"/>
            <a:r>
              <a:rPr lang="en-US" altLang="zh-TW" dirty="0"/>
              <a:t>eMMC: mmc 1:4</a:t>
            </a:r>
          </a:p>
          <a:p>
            <a:r>
              <a:rPr lang="en-US" altLang="zh-TW" dirty="0"/>
              <a:t>u-boot </a:t>
            </a:r>
            <a:r>
              <a:rPr lang="zh-TW" altLang="en-US" dirty="0"/>
              <a:t>指令 </a:t>
            </a:r>
            <a:r>
              <a:rPr lang="en-US" altLang="zh-TW" dirty="0"/>
              <a:t>(</a:t>
            </a:r>
            <a:r>
              <a:rPr lang="zh-TW" altLang="en-US" dirty="0"/>
              <a:t>用</a:t>
            </a:r>
            <a:r>
              <a:rPr lang="en-US" altLang="zh-TW" dirty="0"/>
              <a:t>SD</a:t>
            </a:r>
            <a:r>
              <a:rPr lang="zh-TW" altLang="en-US" dirty="0"/>
              <a:t>或</a:t>
            </a:r>
            <a:r>
              <a:rPr lang="en-US" altLang="zh-TW" dirty="0"/>
              <a:t>eMMC</a:t>
            </a:r>
            <a:r>
              <a:rPr lang="zh-TW" altLang="en-US" dirty="0"/>
              <a:t>開機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以</a:t>
            </a:r>
            <a:r>
              <a:rPr lang="en-US" altLang="zh-TW" dirty="0"/>
              <a:t>image </a:t>
            </a:r>
            <a:r>
              <a:rPr lang="zh-TW" altLang="en-US" dirty="0"/>
              <a:t>放在</a:t>
            </a:r>
            <a:r>
              <a:rPr lang="en-US" altLang="zh-TW" dirty="0"/>
              <a:t>SD </a:t>
            </a:r>
            <a:r>
              <a:rPr lang="zh-TW" altLang="en-US" dirty="0"/>
              <a:t>卡的 </a:t>
            </a:r>
            <a:r>
              <a:rPr lang="en-US" altLang="zh-TW" dirty="0"/>
              <a:t>/root/ </a:t>
            </a:r>
            <a:r>
              <a:rPr lang="zh-TW" altLang="en-US" dirty="0"/>
              <a:t>下為例</a:t>
            </a:r>
            <a:r>
              <a:rPr lang="en-US" altLang="zh-TW" dirty="0"/>
              <a:t>, </a:t>
            </a:r>
            <a:r>
              <a:rPr lang="zh-TW" altLang="en-US" dirty="0"/>
              <a:t>若</a:t>
            </a:r>
            <a:r>
              <a:rPr lang="en-US" altLang="zh-TW" dirty="0"/>
              <a:t>eMMC </a:t>
            </a:r>
            <a:r>
              <a:rPr lang="zh-TW" altLang="en-US" dirty="0"/>
              <a:t>則改為 </a:t>
            </a:r>
            <a:r>
              <a:rPr lang="en-US" altLang="zh-TW" dirty="0"/>
              <a:t>mmc 1:4</a:t>
            </a:r>
          </a:p>
          <a:p>
            <a:pPr lvl="1"/>
            <a:r>
              <a:rPr lang="en-US" altLang="zh-TW" dirty="0"/>
              <a:t>&gt; load mmc 0:4 $</a:t>
            </a:r>
            <a:r>
              <a:rPr lang="en-US" altLang="zh-TW" dirty="0" err="1"/>
              <a:t>load_addr</a:t>
            </a:r>
            <a:r>
              <a:rPr lang="en-US" altLang="zh-TW" dirty="0"/>
              <a:t> /root/firmware_lx2160ardb_rev2_uboot_xspiboot.img</a:t>
            </a:r>
          </a:p>
          <a:p>
            <a:pPr lvl="1"/>
            <a:r>
              <a:rPr lang="en-US" altLang="zh-TW" dirty="0"/>
              <a:t>&gt; sf probe 0:0</a:t>
            </a:r>
          </a:p>
          <a:p>
            <a:pPr lvl="1"/>
            <a:r>
              <a:rPr lang="en-US" altLang="zh-TW" dirty="0"/>
              <a:t>&gt; sf erase 0 +$</a:t>
            </a:r>
            <a:r>
              <a:rPr lang="en-US" altLang="zh-TW" dirty="0" err="1"/>
              <a:t>filesize</a:t>
            </a:r>
            <a:r>
              <a:rPr lang="en-US" altLang="zh-TW" dirty="0"/>
              <a:t> &amp;&amp; sf write $</a:t>
            </a:r>
            <a:r>
              <a:rPr lang="en-US" altLang="zh-TW" dirty="0" err="1"/>
              <a:t>load_addr</a:t>
            </a:r>
            <a:r>
              <a:rPr lang="en-US" altLang="zh-TW" dirty="0"/>
              <a:t> 0 $</a:t>
            </a:r>
            <a:r>
              <a:rPr lang="en-US" altLang="zh-TW" dirty="0" err="1"/>
              <a:t>filesize</a:t>
            </a:r>
            <a:endParaRPr lang="en-US" altLang="zh-TW" dirty="0"/>
          </a:p>
          <a:p>
            <a:r>
              <a:rPr lang="zh-TW" altLang="en-US" dirty="0"/>
              <a:t>強制用</a:t>
            </a:r>
            <a:r>
              <a:rPr lang="en-US" altLang="zh-TW" dirty="0"/>
              <a:t>NOR flash </a:t>
            </a:r>
            <a:r>
              <a:rPr lang="zh-TW" altLang="en-US" dirty="0"/>
              <a:t>的</a:t>
            </a:r>
            <a:r>
              <a:rPr lang="en-US" altLang="zh-TW" dirty="0" err="1"/>
              <a:t>uboot+kernel</a:t>
            </a:r>
            <a:r>
              <a:rPr lang="zh-TW" altLang="en-US" dirty="0"/>
              <a:t>開機</a:t>
            </a:r>
            <a:endParaRPr lang="en-US" altLang="zh-TW" dirty="0"/>
          </a:p>
          <a:p>
            <a:pPr lvl="1"/>
            <a:r>
              <a:rPr lang="en-US" altLang="zh-TW" dirty="0"/>
              <a:t>DIP switch SW1[0:3] </a:t>
            </a:r>
            <a:r>
              <a:rPr lang="zh-TW" altLang="en-US" dirty="0"/>
              <a:t>切成</a:t>
            </a:r>
            <a:r>
              <a:rPr lang="en-US" altLang="zh-TW" dirty="0"/>
              <a:t> 1111</a:t>
            </a:r>
            <a:r>
              <a:rPr lang="zh-TW" altLang="en-US" dirty="0"/>
              <a:t>開機</a:t>
            </a:r>
            <a:r>
              <a:rPr lang="en-US" altLang="zh-TW" dirty="0"/>
              <a:t>, u-boot </a:t>
            </a:r>
            <a:r>
              <a:rPr lang="zh-TW" altLang="en-US" dirty="0"/>
              <a:t>指令：</a:t>
            </a:r>
            <a:endParaRPr lang="en-US" altLang="zh-TW" dirty="0"/>
          </a:p>
          <a:p>
            <a:pPr lvl="1"/>
            <a:r>
              <a:rPr lang="en-US" altLang="zh-TW" dirty="0"/>
              <a:t>&gt; </a:t>
            </a:r>
            <a:r>
              <a:rPr lang="en-US" altLang="zh-TW" dirty="0" err="1"/>
              <a:t>setenv</a:t>
            </a:r>
            <a:r>
              <a:rPr lang="en-US" altLang="zh-TW" dirty="0"/>
              <a:t> </a:t>
            </a:r>
            <a:r>
              <a:rPr lang="en-US" altLang="zh-TW" dirty="0" err="1"/>
              <a:t>boot_target</a:t>
            </a:r>
            <a:endParaRPr lang="en-US" altLang="zh-TW" dirty="0"/>
          </a:p>
          <a:p>
            <a:pPr lvl="1"/>
            <a:r>
              <a:rPr lang="en-US" altLang="zh-TW" dirty="0"/>
              <a:t>&gt; boot</a:t>
            </a:r>
          </a:p>
        </p:txBody>
      </p:sp>
    </p:spTree>
    <p:extLst>
      <p:ext uri="{BB962C8B-B14F-4D97-AF65-F5344CB8AC3E}">
        <p14:creationId xmlns:p14="http://schemas.microsoft.com/office/powerpoint/2010/main" val="1323871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8F63AB-7493-4B93-A445-767162AB7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Tip: Replace current boot partition when </a:t>
            </a:r>
            <a:r>
              <a:rPr lang="en-US" altLang="zh-TW" dirty="0" err="1"/>
              <a:t>emmcboot</a:t>
            </a:r>
            <a:r>
              <a:rPr lang="en-US" altLang="zh-TW" dirty="0"/>
              <a:t> or </a:t>
            </a:r>
            <a:r>
              <a:rPr lang="en-US" altLang="zh-TW" dirty="0" err="1"/>
              <a:t>sdboot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AF91EA-920C-48A4-914E-5F3706D0C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Copy bootpartition_XXX.tgz from X86 PC to OAK</a:t>
            </a:r>
          </a:p>
          <a:p>
            <a:pPr lvl="1"/>
            <a:r>
              <a:rPr lang="en-US" altLang="zh-TW" dirty="0"/>
              <a:t>cd flexbuild_lsdk2004/build/images/</a:t>
            </a:r>
          </a:p>
          <a:p>
            <a:pPr lvl="1"/>
            <a:r>
              <a:rPr lang="en-US" altLang="zh-TW" dirty="0" err="1"/>
              <a:t>scp</a:t>
            </a:r>
            <a:r>
              <a:rPr lang="en-US" altLang="zh-TW" dirty="0"/>
              <a:t> bootpartition_XXX.tgz user@&lt;OAK_IP&gt;:~/</a:t>
            </a:r>
          </a:p>
          <a:p>
            <a:r>
              <a:rPr lang="en-US" altLang="zh-TW" dirty="0"/>
              <a:t>SSH login to OAK and unzip</a:t>
            </a:r>
          </a:p>
          <a:p>
            <a:pPr lvl="1"/>
            <a:r>
              <a:rPr lang="en-US" altLang="zh-TW" dirty="0" err="1"/>
              <a:t>ssh</a:t>
            </a:r>
            <a:r>
              <a:rPr lang="en-US" altLang="zh-TW" dirty="0"/>
              <a:t> user@&lt;OAK_IP&gt;</a:t>
            </a:r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tar </a:t>
            </a:r>
            <a:r>
              <a:rPr lang="en-US" altLang="zh-TW" dirty="0" err="1"/>
              <a:t>xfmv</a:t>
            </a:r>
            <a:r>
              <a:rPr lang="en-US" altLang="zh-TW" dirty="0"/>
              <a:t> bootpartition_XXX.tgz -C /boot/</a:t>
            </a:r>
          </a:p>
          <a:p>
            <a:r>
              <a:rPr lang="en-US" altLang="zh-TW" dirty="0"/>
              <a:t>Reboot</a:t>
            </a:r>
          </a:p>
          <a:p>
            <a:pPr lvl="1"/>
            <a:r>
              <a:rPr lang="en-US" altLang="zh-TW" dirty="0"/>
              <a:t>reboot</a:t>
            </a:r>
          </a:p>
        </p:txBody>
      </p:sp>
    </p:spTree>
    <p:extLst>
      <p:ext uri="{BB962C8B-B14F-4D97-AF65-F5344CB8AC3E}">
        <p14:creationId xmlns:p14="http://schemas.microsoft.com/office/powerpoint/2010/main" val="2729419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8F63AB-7493-4B93-A445-767162AB7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Tip: Replace </a:t>
            </a:r>
            <a:r>
              <a:rPr lang="en-US" altLang="zh-TW" dirty="0" err="1"/>
              <a:t>emmc</a:t>
            </a:r>
            <a:r>
              <a:rPr lang="en-US" altLang="zh-TW" dirty="0"/>
              <a:t> boot partition when </a:t>
            </a:r>
            <a:r>
              <a:rPr lang="en-US" altLang="zh-TW" dirty="0" err="1"/>
              <a:t>sdboot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AF91EA-920C-48A4-914E-5F3706D0C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Copy bootpartition_XXX.tgz from X86 PC to OAK</a:t>
            </a:r>
          </a:p>
          <a:p>
            <a:pPr lvl="1"/>
            <a:r>
              <a:rPr lang="en-US" altLang="zh-TW" dirty="0"/>
              <a:t>cd flexbuild_lsdk2004/build/images/</a:t>
            </a:r>
          </a:p>
          <a:p>
            <a:pPr lvl="1"/>
            <a:r>
              <a:rPr lang="en-US" altLang="zh-TW" dirty="0" err="1"/>
              <a:t>Scp</a:t>
            </a:r>
            <a:r>
              <a:rPr lang="en-US" altLang="zh-TW" dirty="0"/>
              <a:t> bootpartition_XXX.tgz user@&lt;OAK_IP&gt;:~/</a:t>
            </a:r>
          </a:p>
          <a:p>
            <a:r>
              <a:rPr lang="en-US" altLang="zh-TW" dirty="0"/>
              <a:t>SSH login to OAK and unzip</a:t>
            </a:r>
          </a:p>
          <a:p>
            <a:pPr lvl="1"/>
            <a:r>
              <a:rPr lang="en-US" altLang="zh-TW" dirty="0" err="1"/>
              <a:t>ssh</a:t>
            </a:r>
            <a:r>
              <a:rPr lang="en-US" altLang="zh-TW" dirty="0"/>
              <a:t> user@&lt;OAK_IP&gt;</a:t>
            </a:r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mkdir</a:t>
            </a:r>
            <a:r>
              <a:rPr lang="en-US" altLang="zh-TW" dirty="0"/>
              <a:t> -p /</a:t>
            </a:r>
            <a:r>
              <a:rPr lang="en-US" altLang="zh-TW" dirty="0" err="1"/>
              <a:t>mnt</a:t>
            </a:r>
            <a:r>
              <a:rPr lang="en-US" altLang="zh-TW" dirty="0"/>
              <a:t>/</a:t>
            </a:r>
            <a:r>
              <a:rPr lang="en-US" altLang="zh-TW" dirty="0" err="1"/>
              <a:t>rfs</a:t>
            </a:r>
            <a:endParaRPr lang="en-US" altLang="zh-TW" dirty="0"/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mount /dev/mmcblk1p4 /</a:t>
            </a:r>
            <a:r>
              <a:rPr lang="en-US" altLang="zh-TW" dirty="0" err="1"/>
              <a:t>mnt</a:t>
            </a:r>
            <a:r>
              <a:rPr lang="en-US" altLang="zh-TW" dirty="0"/>
              <a:t>/</a:t>
            </a:r>
            <a:r>
              <a:rPr lang="en-US" altLang="zh-TW" dirty="0" err="1"/>
              <a:t>rfs</a:t>
            </a:r>
            <a:endParaRPr lang="en-US" altLang="zh-TW" dirty="0"/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tar </a:t>
            </a:r>
            <a:r>
              <a:rPr lang="en-US" altLang="zh-TW" dirty="0" err="1"/>
              <a:t>xfmv</a:t>
            </a:r>
            <a:r>
              <a:rPr lang="en-US" altLang="zh-TW" dirty="0"/>
              <a:t> /home/user/bootpartition_XXX.tgz -C /</a:t>
            </a:r>
            <a:r>
              <a:rPr lang="en-US" altLang="zh-TW" dirty="0" err="1"/>
              <a:t>mnt</a:t>
            </a:r>
            <a:r>
              <a:rPr lang="en-US" altLang="zh-TW" dirty="0"/>
              <a:t>/</a:t>
            </a:r>
            <a:r>
              <a:rPr lang="en-US" altLang="zh-TW" dirty="0" err="1"/>
              <a:t>rfs</a:t>
            </a:r>
            <a:r>
              <a:rPr lang="en-US" altLang="zh-TW" dirty="0"/>
              <a:t>/</a:t>
            </a:r>
          </a:p>
          <a:p>
            <a:r>
              <a:rPr lang="en-US" altLang="zh-TW" dirty="0"/>
              <a:t>Reboot</a:t>
            </a:r>
          </a:p>
          <a:p>
            <a:pPr lvl="1"/>
            <a:r>
              <a:rPr lang="en-US" altLang="zh-TW" dirty="0"/>
              <a:t>reboot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27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4C51B4-50D9-40BA-8623-00C3A911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B8D51D-5EC0-4D13-8591-CDAE09CFA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V1.2</a:t>
            </a:r>
          </a:p>
          <a:p>
            <a:pPr lvl="1"/>
            <a:r>
              <a:rPr lang="zh-TW" altLang="en-US" dirty="0"/>
              <a:t>更新</a:t>
            </a:r>
            <a:r>
              <a:rPr lang="en-US" altLang="zh-TW" dirty="0"/>
              <a:t>2F Lab Dev VMs</a:t>
            </a:r>
          </a:p>
          <a:p>
            <a:pPr lvl="1"/>
            <a:r>
              <a:rPr lang="zh-TW" altLang="en-US" dirty="0"/>
              <a:t>更新</a:t>
            </a:r>
            <a:r>
              <a:rPr lang="en-US" altLang="zh-TW" dirty="0"/>
              <a:t>Build LSDK @ 2F Lab VM </a:t>
            </a:r>
          </a:p>
          <a:p>
            <a:pPr lvl="1"/>
            <a:r>
              <a:rPr lang="zh-TW" altLang="en-US" dirty="0"/>
              <a:t>更新</a:t>
            </a:r>
            <a:r>
              <a:rPr lang="en-US" altLang="zh-TW" dirty="0"/>
              <a:t>Flash LSDK SD/</a:t>
            </a:r>
            <a:r>
              <a:rPr lang="en-US" altLang="zh-TW" dirty="0" err="1"/>
              <a:t>emmc</a:t>
            </a:r>
            <a:r>
              <a:rPr lang="en-US" altLang="zh-TW" dirty="0"/>
              <a:t>/NOR flash</a:t>
            </a:r>
          </a:p>
          <a:p>
            <a:pPr lvl="1"/>
            <a:r>
              <a:rPr lang="zh-TW" altLang="en-US" dirty="0"/>
              <a:t>更新</a:t>
            </a:r>
            <a:r>
              <a:rPr lang="en-US" altLang="zh-TW" dirty="0"/>
              <a:t>Boot HINOKI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4721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97B376-CA70-4EAD-BB10-8D7EA2FC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Boot HINOKI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D7EBB8-887F-4E4A-8392-C6338EC3D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72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Connect PC to UART</a:t>
            </a:r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minicom -s -w</a:t>
            </a:r>
          </a:p>
          <a:p>
            <a:r>
              <a:rPr lang="en-US" altLang="zh-TW" dirty="0"/>
              <a:t>Default LSDK account(id/</a:t>
            </a:r>
            <a:r>
              <a:rPr lang="en-US" altLang="zh-TW" dirty="0" err="1"/>
              <a:t>pwd</a:t>
            </a:r>
            <a:r>
              <a:rPr lang="en-US" altLang="zh-TW" dirty="0"/>
              <a:t>):</a:t>
            </a:r>
          </a:p>
          <a:p>
            <a:pPr lvl="1"/>
            <a:r>
              <a:rPr lang="en-US" altLang="zh-TW" dirty="0"/>
              <a:t>root/root   </a:t>
            </a:r>
            <a:r>
              <a:rPr lang="en-US" altLang="zh-TW" dirty="0">
                <a:sym typeface="Wingdings" panose="05000000000000000000" pitchFamily="2" charset="2"/>
              </a:rPr>
              <a:t>  </a:t>
            </a:r>
            <a:r>
              <a:rPr lang="zh-TW" altLang="en-US" dirty="0">
                <a:sym typeface="Wingdings" panose="05000000000000000000" pitchFamily="2" charset="2"/>
              </a:rPr>
              <a:t>不支援</a:t>
            </a:r>
            <a:r>
              <a:rPr lang="en-US" altLang="zh-TW" dirty="0" err="1">
                <a:sym typeface="Wingdings" panose="05000000000000000000" pitchFamily="2" charset="2"/>
              </a:rPr>
              <a:t>ssh</a:t>
            </a:r>
            <a:r>
              <a:rPr lang="zh-TW" altLang="en-US" dirty="0">
                <a:sym typeface="Wingdings" panose="05000000000000000000" pitchFamily="2" charset="2"/>
              </a:rPr>
              <a:t>登入</a:t>
            </a:r>
            <a:endParaRPr lang="en-US" altLang="zh-TW" dirty="0"/>
          </a:p>
          <a:p>
            <a:pPr lvl="1"/>
            <a:r>
              <a:rPr lang="en-US" altLang="zh-TW" dirty="0"/>
              <a:t>user/user</a:t>
            </a:r>
          </a:p>
          <a:p>
            <a:r>
              <a:rPr lang="en-US" altLang="zh-TW" dirty="0"/>
              <a:t>Set time</a:t>
            </a:r>
          </a:p>
          <a:p>
            <a:pPr lvl="1"/>
            <a:r>
              <a:rPr lang="en-US" altLang="zh-TW" dirty="0" err="1"/>
              <a:t>timedatectl</a:t>
            </a:r>
            <a:r>
              <a:rPr lang="en-US" altLang="zh-TW" dirty="0"/>
              <a:t> set-</a:t>
            </a:r>
            <a:r>
              <a:rPr lang="en-US" altLang="zh-TW" dirty="0" err="1"/>
              <a:t>ntp</a:t>
            </a:r>
            <a:r>
              <a:rPr lang="en-US" altLang="zh-TW" dirty="0"/>
              <a:t> 0</a:t>
            </a:r>
          </a:p>
          <a:p>
            <a:pPr lvl="1"/>
            <a:r>
              <a:rPr lang="en-US" altLang="zh-TW" dirty="0" err="1"/>
              <a:t>timedatectl</a:t>
            </a:r>
            <a:r>
              <a:rPr lang="en-US" altLang="zh-TW" dirty="0"/>
              <a:t> set-</a:t>
            </a:r>
            <a:r>
              <a:rPr lang="en-US" altLang="zh-TW" dirty="0" err="1"/>
              <a:t>timezone</a:t>
            </a:r>
            <a:r>
              <a:rPr lang="en-US" altLang="zh-TW" dirty="0"/>
              <a:t> “Asia-Taipei”</a:t>
            </a:r>
          </a:p>
          <a:p>
            <a:pPr lvl="1"/>
            <a:r>
              <a:rPr lang="en-US" altLang="zh-TW" dirty="0" err="1"/>
              <a:t>timedatectl</a:t>
            </a:r>
            <a:r>
              <a:rPr lang="en-US" altLang="zh-TW" dirty="0"/>
              <a:t> set-time “2020-09-07 02:44:55”</a:t>
            </a:r>
          </a:p>
          <a:p>
            <a:r>
              <a:rPr lang="en-US" altLang="zh-TW" dirty="0"/>
              <a:t>NIC</a:t>
            </a:r>
          </a:p>
          <a:p>
            <a:pPr lvl="1"/>
            <a:r>
              <a:rPr lang="en-US" altLang="zh-TW" dirty="0"/>
              <a:t>10G MAC3[eth1] (</a:t>
            </a:r>
            <a:r>
              <a:rPr lang="zh-TW" altLang="en-US" dirty="0"/>
              <a:t>靠近</a:t>
            </a:r>
            <a:r>
              <a:rPr lang="en-US" altLang="zh-TW" dirty="0"/>
              <a:t>25G</a:t>
            </a:r>
            <a:r>
              <a:rPr lang="zh-TW" altLang="en-US" dirty="0"/>
              <a:t>光纖口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/>
              <a:t>192.168.1.1</a:t>
            </a:r>
          </a:p>
          <a:p>
            <a:pPr lvl="1"/>
            <a:r>
              <a:rPr lang="en-US" altLang="zh-TW" dirty="0"/>
              <a:t>10G MAC4[eth0]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3338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97B376-CA70-4EAD-BB10-8D7EA2FC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Boot LX2160ARDB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D7EBB8-887F-4E4A-8392-C6338EC3D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725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Connect PC to UART1 </a:t>
            </a:r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minicom -s -w</a:t>
            </a:r>
          </a:p>
          <a:p>
            <a:r>
              <a:rPr lang="en-US" altLang="zh-TW" dirty="0"/>
              <a:t>Default LSDK account(id/</a:t>
            </a:r>
            <a:r>
              <a:rPr lang="en-US" altLang="zh-TW" dirty="0" err="1"/>
              <a:t>pwd</a:t>
            </a:r>
            <a:r>
              <a:rPr lang="en-US" altLang="zh-TW" dirty="0"/>
              <a:t>):</a:t>
            </a:r>
          </a:p>
          <a:p>
            <a:pPr lvl="1"/>
            <a:r>
              <a:rPr lang="en-US" altLang="zh-TW" dirty="0"/>
              <a:t>root/root   </a:t>
            </a:r>
            <a:r>
              <a:rPr lang="en-US" altLang="zh-TW" dirty="0">
                <a:sym typeface="Wingdings" panose="05000000000000000000" pitchFamily="2" charset="2"/>
              </a:rPr>
              <a:t>  </a:t>
            </a:r>
            <a:r>
              <a:rPr lang="zh-TW" altLang="en-US" dirty="0">
                <a:sym typeface="Wingdings" panose="05000000000000000000" pitchFamily="2" charset="2"/>
              </a:rPr>
              <a:t>不支援</a:t>
            </a:r>
            <a:r>
              <a:rPr lang="en-US" altLang="zh-TW" dirty="0" err="1">
                <a:sym typeface="Wingdings" panose="05000000000000000000" pitchFamily="2" charset="2"/>
              </a:rPr>
              <a:t>ssh</a:t>
            </a:r>
            <a:r>
              <a:rPr lang="zh-TW" altLang="en-US" dirty="0">
                <a:sym typeface="Wingdings" panose="05000000000000000000" pitchFamily="2" charset="2"/>
              </a:rPr>
              <a:t>登入</a:t>
            </a:r>
            <a:endParaRPr lang="en-US" altLang="zh-TW" dirty="0"/>
          </a:p>
          <a:p>
            <a:pPr lvl="1"/>
            <a:r>
              <a:rPr lang="en-US" altLang="zh-TW" dirty="0"/>
              <a:t>user/user</a:t>
            </a:r>
          </a:p>
          <a:p>
            <a:r>
              <a:rPr lang="en-US" altLang="zh-TW" dirty="0"/>
              <a:t>Set time</a:t>
            </a:r>
          </a:p>
          <a:p>
            <a:pPr lvl="1"/>
            <a:r>
              <a:rPr lang="en-US" altLang="zh-TW" dirty="0" err="1"/>
              <a:t>timedatectl</a:t>
            </a:r>
            <a:r>
              <a:rPr lang="en-US" altLang="zh-TW" dirty="0"/>
              <a:t> set-</a:t>
            </a:r>
            <a:r>
              <a:rPr lang="en-US" altLang="zh-TW" dirty="0" err="1"/>
              <a:t>ntp</a:t>
            </a:r>
            <a:r>
              <a:rPr lang="en-US" altLang="zh-TW" dirty="0"/>
              <a:t> 0</a:t>
            </a:r>
          </a:p>
          <a:p>
            <a:pPr lvl="1"/>
            <a:r>
              <a:rPr lang="en-US" altLang="zh-TW" dirty="0" err="1"/>
              <a:t>timedatectl</a:t>
            </a:r>
            <a:r>
              <a:rPr lang="en-US" altLang="zh-TW" dirty="0"/>
              <a:t> set-</a:t>
            </a:r>
            <a:r>
              <a:rPr lang="en-US" altLang="zh-TW" dirty="0" err="1"/>
              <a:t>timezone</a:t>
            </a:r>
            <a:r>
              <a:rPr lang="en-US" altLang="zh-TW" dirty="0"/>
              <a:t> “Asia-Taipei”</a:t>
            </a:r>
          </a:p>
          <a:p>
            <a:pPr lvl="1"/>
            <a:r>
              <a:rPr lang="en-US" altLang="zh-TW" dirty="0" err="1"/>
              <a:t>timedatectl</a:t>
            </a:r>
            <a:r>
              <a:rPr lang="en-US" altLang="zh-TW" dirty="0"/>
              <a:t> set-time “2020-09-07 02:44:55”</a:t>
            </a:r>
          </a:p>
          <a:p>
            <a:r>
              <a:rPr lang="en-US" altLang="zh-TW" dirty="0"/>
              <a:t>Set NIC (NXP</a:t>
            </a:r>
            <a:r>
              <a:rPr lang="zh-TW" altLang="en-US" dirty="0"/>
              <a:t>預設是</a:t>
            </a:r>
            <a:r>
              <a:rPr lang="en-US" altLang="zh-TW" dirty="0"/>
              <a:t>1G MAC17[eth1] and 40G MAC2[eth0])</a:t>
            </a:r>
          </a:p>
          <a:p>
            <a:pPr lvl="1"/>
            <a:r>
              <a:rPr lang="en-US" altLang="zh-TW" dirty="0"/>
              <a:t>ls-</a:t>
            </a:r>
            <a:r>
              <a:rPr lang="en-US" altLang="zh-TW" dirty="0" err="1"/>
              <a:t>addni</a:t>
            </a:r>
            <a:r>
              <a:rPr lang="en-US" altLang="zh-TW" dirty="0"/>
              <a:t> dpmac.3  </a:t>
            </a:r>
            <a:r>
              <a:rPr lang="en-US" altLang="zh-TW" dirty="0">
                <a:sym typeface="Wingdings" panose="05000000000000000000" pitchFamily="2" charset="2"/>
              </a:rPr>
              <a:t> </a:t>
            </a:r>
            <a:r>
              <a:rPr lang="zh-TW" altLang="en-US" dirty="0">
                <a:sym typeface="Wingdings" panose="05000000000000000000" pitchFamily="2" charset="2"/>
              </a:rPr>
              <a:t>建立</a:t>
            </a:r>
            <a:r>
              <a:rPr lang="en-US" altLang="zh-TW" dirty="0">
                <a:sym typeface="Wingdings" panose="05000000000000000000" pitchFamily="2" charset="2"/>
              </a:rPr>
              <a:t>dpmac.3 (10Gb) </a:t>
            </a:r>
            <a:r>
              <a:rPr lang="zh-TW" altLang="en-US" dirty="0">
                <a:sym typeface="Wingdings" panose="05000000000000000000" pitchFamily="2" charset="2"/>
              </a:rPr>
              <a:t>的</a:t>
            </a:r>
            <a:r>
              <a:rPr lang="en-US" altLang="zh-TW" dirty="0" err="1">
                <a:sym typeface="Wingdings" panose="05000000000000000000" pitchFamily="2" charset="2"/>
              </a:rPr>
              <a:t>dpni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/>
              <a:t>ls-</a:t>
            </a:r>
            <a:r>
              <a:rPr lang="en-US" altLang="zh-TW" dirty="0" err="1"/>
              <a:t>addni</a:t>
            </a:r>
            <a:r>
              <a:rPr lang="en-US" altLang="zh-TW" dirty="0"/>
              <a:t> dpmac.4  </a:t>
            </a:r>
            <a:r>
              <a:rPr lang="en-US" altLang="zh-TW" dirty="0">
                <a:sym typeface="Wingdings" panose="05000000000000000000" pitchFamily="2" charset="2"/>
              </a:rPr>
              <a:t> </a:t>
            </a:r>
            <a:r>
              <a:rPr lang="zh-TW" altLang="en-US" dirty="0">
                <a:sym typeface="Wingdings" panose="05000000000000000000" pitchFamily="2" charset="2"/>
              </a:rPr>
              <a:t>建立</a:t>
            </a:r>
            <a:r>
              <a:rPr lang="en-US" altLang="zh-TW" dirty="0">
                <a:sym typeface="Wingdings" panose="05000000000000000000" pitchFamily="2" charset="2"/>
              </a:rPr>
              <a:t>dpmac.4 (10Gb) </a:t>
            </a:r>
            <a:r>
              <a:rPr lang="zh-TW" altLang="en-US" dirty="0">
                <a:sym typeface="Wingdings" panose="05000000000000000000" pitchFamily="2" charset="2"/>
              </a:rPr>
              <a:t>的</a:t>
            </a:r>
            <a:r>
              <a:rPr lang="en-US" altLang="zh-TW" dirty="0" err="1">
                <a:sym typeface="Wingdings" panose="05000000000000000000" pitchFamily="2" charset="2"/>
              </a:rPr>
              <a:t>dpni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/>
              <a:t>ls-</a:t>
            </a:r>
            <a:r>
              <a:rPr lang="en-US" altLang="zh-TW" dirty="0" err="1"/>
              <a:t>addni</a:t>
            </a:r>
            <a:r>
              <a:rPr lang="en-US" altLang="zh-TW" dirty="0"/>
              <a:t> dpmac.18  </a:t>
            </a:r>
            <a:r>
              <a:rPr lang="en-US" altLang="zh-TW" dirty="0">
                <a:sym typeface="Wingdings" panose="05000000000000000000" pitchFamily="2" charset="2"/>
              </a:rPr>
              <a:t> </a:t>
            </a:r>
            <a:r>
              <a:rPr lang="zh-TW" altLang="en-US" dirty="0">
                <a:sym typeface="Wingdings" panose="05000000000000000000" pitchFamily="2" charset="2"/>
              </a:rPr>
              <a:t>建立</a:t>
            </a:r>
            <a:r>
              <a:rPr lang="en-US" altLang="zh-TW">
                <a:sym typeface="Wingdings" panose="05000000000000000000" pitchFamily="2" charset="2"/>
              </a:rPr>
              <a:t>dpmac.18 </a:t>
            </a:r>
            <a:r>
              <a:rPr lang="en-US" altLang="zh-TW" dirty="0">
                <a:sym typeface="Wingdings" panose="05000000000000000000" pitchFamily="2" charset="2"/>
              </a:rPr>
              <a:t>(1Gb) </a:t>
            </a:r>
            <a:r>
              <a:rPr lang="zh-TW" altLang="en-US" dirty="0">
                <a:sym typeface="Wingdings" panose="05000000000000000000" pitchFamily="2" charset="2"/>
              </a:rPr>
              <a:t>的</a:t>
            </a:r>
            <a:r>
              <a:rPr lang="en-US" altLang="zh-TW" dirty="0" err="1">
                <a:sym typeface="Wingdings" panose="05000000000000000000" pitchFamily="2" charset="2"/>
              </a:rPr>
              <a:t>dpni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dhclient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F35F4BC-D849-4613-B5A7-6419E5AC62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47099" y="1027907"/>
            <a:ext cx="5744901" cy="240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60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F7A4D4-AB80-4DC0-8CAC-E1C008994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DPAA2 (Data Path Acceleration Architecture 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62A148-209D-464D-858E-694EB2439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AD2C3E-26DA-4829-AEA2-FE794FBFA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770" y="1825625"/>
            <a:ext cx="4907986" cy="480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88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D8F430-3B9E-453F-88E6-80D49D94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DPL (Data Path Layout) 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C45447-28F4-405E-9C4A-DF45B9DB8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packages/firmware/</a:t>
            </a:r>
            <a:r>
              <a:rPr lang="en-US" altLang="zh-TW" dirty="0" err="1"/>
              <a:t>mc_utils</a:t>
            </a:r>
            <a:r>
              <a:rPr lang="en-US" altLang="zh-TW" dirty="0"/>
              <a:t>/config/lx2160a/dpl-eth.19.dts</a:t>
            </a:r>
          </a:p>
          <a:p>
            <a:r>
              <a:rPr lang="zh-TW" altLang="en-US" dirty="0"/>
              <a:t>可用</a:t>
            </a:r>
            <a:r>
              <a:rPr lang="en-US" altLang="zh-TW" dirty="0" err="1"/>
              <a:t>restool</a:t>
            </a:r>
            <a:r>
              <a:rPr lang="en-US" altLang="zh-TW" dirty="0"/>
              <a:t> </a:t>
            </a:r>
            <a:r>
              <a:rPr lang="zh-TW" altLang="en-US" dirty="0"/>
              <a:t>輸出</a:t>
            </a:r>
            <a:r>
              <a:rPr lang="en-US" altLang="zh-TW" dirty="0"/>
              <a:t>LX2160ARDB</a:t>
            </a:r>
            <a:r>
              <a:rPr lang="zh-TW" altLang="en-US" dirty="0"/>
              <a:t>目前</a:t>
            </a:r>
            <a:r>
              <a:rPr lang="en-US" altLang="zh-TW" dirty="0"/>
              <a:t>DPRC </a:t>
            </a:r>
            <a:r>
              <a:rPr lang="zh-TW" altLang="en-US" dirty="0"/>
              <a:t>的配置</a:t>
            </a:r>
            <a:endParaRPr lang="en-US" altLang="zh-TW" dirty="0"/>
          </a:p>
          <a:p>
            <a:pPr lvl="1"/>
            <a:r>
              <a:rPr lang="en-US" altLang="zh-TW" b="0" i="0" u="none" strike="noStrike" baseline="0" dirty="0" err="1">
                <a:latin typeface="CourierNewPSMT"/>
              </a:rPr>
              <a:t>restool</a:t>
            </a:r>
            <a:r>
              <a:rPr lang="en-US" altLang="zh-TW" b="0" i="0" u="none" strike="noStrike" baseline="0" dirty="0">
                <a:latin typeface="CourierNewPSMT"/>
              </a:rPr>
              <a:t> </a:t>
            </a:r>
            <a:r>
              <a:rPr lang="en-US" altLang="zh-TW" b="0" i="0" u="none" strike="noStrike" baseline="0" dirty="0" err="1">
                <a:latin typeface="CourierNewPSMT"/>
              </a:rPr>
              <a:t>dprc</a:t>
            </a:r>
            <a:r>
              <a:rPr lang="en-US" altLang="zh-TW" b="0" i="0" u="none" strike="noStrike" baseline="0" dirty="0">
                <a:latin typeface="CourierNewPSMT"/>
              </a:rPr>
              <a:t> generate-</a:t>
            </a:r>
            <a:r>
              <a:rPr lang="en-US" altLang="zh-TW" b="0" i="0" u="none" strike="noStrike" baseline="0" dirty="0" err="1">
                <a:latin typeface="CourierNewPSMT"/>
              </a:rPr>
              <a:t>dpl</a:t>
            </a:r>
            <a:r>
              <a:rPr lang="en-US" altLang="zh-TW" b="0" i="0" u="none" strike="noStrike" baseline="0" dirty="0">
                <a:latin typeface="CourierNewPSMT"/>
              </a:rPr>
              <a:t> dprc.1 &gt; dpl-eth.19.dts</a:t>
            </a:r>
            <a:endParaRPr lang="en-US" altLang="zh-TW" dirty="0"/>
          </a:p>
          <a:p>
            <a:r>
              <a:rPr lang="zh-TW" altLang="en-US" dirty="0"/>
              <a:t>目前</a:t>
            </a:r>
            <a:r>
              <a:rPr lang="en-US" altLang="zh-TW" dirty="0"/>
              <a:t>ZC12 </a:t>
            </a:r>
            <a:r>
              <a:rPr lang="zh-TW" altLang="en-US" dirty="0"/>
              <a:t>已改為 </a:t>
            </a:r>
            <a:r>
              <a:rPr lang="en-US" altLang="zh-TW" dirty="0"/>
              <a:t>(</a:t>
            </a:r>
            <a:r>
              <a:rPr lang="en-US" altLang="zh-TW" dirty="0">
                <a:hlinkClick r:id="rId2"/>
              </a:rPr>
              <a:t>http://10.113.8.169:8081/#/c/17/</a:t>
            </a:r>
            <a:r>
              <a:rPr lang="en-US" altLang="zh-TW" dirty="0"/>
              <a:t> )</a:t>
            </a:r>
          </a:p>
          <a:p>
            <a:pPr lvl="1"/>
            <a:r>
              <a:rPr lang="en-US" altLang="zh-TW" dirty="0"/>
              <a:t>eth0: dpmac.4	(10Gb)</a:t>
            </a:r>
          </a:p>
          <a:p>
            <a:pPr lvl="1"/>
            <a:r>
              <a:rPr lang="en-US" altLang="zh-TW" dirty="0"/>
              <a:t>eth1: dpmac.3	(10Gb)</a:t>
            </a:r>
          </a:p>
          <a:p>
            <a:pPr lvl="1"/>
            <a:r>
              <a:rPr lang="en-US" altLang="zh-TW" dirty="0"/>
              <a:t>eth2: dpmac.18	(1Gb)</a:t>
            </a:r>
          </a:p>
          <a:p>
            <a:pPr lvl="1"/>
            <a:r>
              <a:rPr lang="en-US" altLang="zh-TW" dirty="0"/>
              <a:t>eth3: dpmac.17	(1Gb)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79119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73CDBE-495E-49BA-8488-F92A18CD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CEI Git</a:t>
            </a:r>
            <a:r>
              <a:rPr lang="zh-TW" altLang="en-US" dirty="0"/>
              <a:t>建立</a:t>
            </a:r>
            <a:r>
              <a:rPr lang="en-US" altLang="zh-TW" dirty="0"/>
              <a:t>LSDK repo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FF1AB2-78F6-4159-85FA-CC7DDEF1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先在外網用</a:t>
            </a:r>
            <a:r>
              <a:rPr lang="en-US" altLang="zh-TW" dirty="0"/>
              <a:t>pure NXP flex-builder </a:t>
            </a:r>
            <a:r>
              <a:rPr lang="zh-TW" altLang="en-US" dirty="0"/>
              <a:t>完整</a:t>
            </a:r>
            <a:r>
              <a:rPr lang="en-US" altLang="zh-TW" dirty="0"/>
              <a:t>build </a:t>
            </a:r>
            <a:r>
              <a:rPr lang="zh-TW" altLang="en-US" dirty="0"/>
              <a:t>一次</a:t>
            </a:r>
            <a:endParaRPr lang="en-US" altLang="zh-TW" dirty="0"/>
          </a:p>
          <a:p>
            <a:pPr lvl="1"/>
            <a:r>
              <a:rPr lang="en-US" altLang="zh-TW" dirty="0"/>
              <a:t>flex-builder -m </a:t>
            </a:r>
          </a:p>
          <a:p>
            <a:r>
              <a:rPr lang="zh-TW" altLang="en-US" dirty="0"/>
              <a:t>利用</a:t>
            </a:r>
            <a:r>
              <a:rPr lang="en-US" altLang="zh-TW" dirty="0"/>
              <a:t>cei_create_project.sh </a:t>
            </a:r>
          </a:p>
          <a:p>
            <a:pPr lvl="1"/>
            <a:r>
              <a:rPr lang="zh-TW" altLang="en-US" dirty="0"/>
              <a:t>自動在</a:t>
            </a:r>
            <a:r>
              <a:rPr lang="en-US" altLang="zh-TW" dirty="0"/>
              <a:t>git server </a:t>
            </a:r>
            <a:r>
              <a:rPr lang="zh-TW" altLang="en-US" dirty="0"/>
              <a:t>建立</a:t>
            </a:r>
            <a:r>
              <a:rPr lang="en-US" altLang="zh-TW" dirty="0"/>
              <a:t> git project, push HEAD</a:t>
            </a:r>
            <a:r>
              <a:rPr lang="zh-TW" altLang="en-US" dirty="0"/>
              <a:t>到</a:t>
            </a:r>
            <a:r>
              <a:rPr lang="en-US" altLang="zh-TW" dirty="0"/>
              <a:t>zc12 branch</a:t>
            </a:r>
          </a:p>
          <a:p>
            <a:pPr lvl="1"/>
            <a:r>
              <a:rPr lang="zh-TW" altLang="en-US" dirty="0"/>
              <a:t>自動修改</a:t>
            </a:r>
            <a:r>
              <a:rPr lang="en-US" altLang="zh-TW" dirty="0"/>
              <a:t>configs/</a:t>
            </a:r>
            <a:r>
              <a:rPr lang="en-US" altLang="zh-TW" dirty="0" err="1"/>
              <a:t>build_lsdk.cfg</a:t>
            </a:r>
            <a:endParaRPr lang="en-US" altLang="zh-TW" dirty="0"/>
          </a:p>
          <a:p>
            <a:r>
              <a:rPr lang="zh-TW" altLang="en-US"/>
              <a:t>手動修改其餘部份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109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B2C9CE-F94B-470F-9D00-88B7A2149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2F Lab Dev VMs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DEE371-87BD-48C2-B94B-E73312C34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8025"/>
          </a:xfrm>
        </p:spPr>
        <p:txBody>
          <a:bodyPr>
            <a:normAutofit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IP: 192.168.41.X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SSH</a:t>
            </a:r>
            <a:r>
              <a:rPr lang="zh-TW" altLang="en-US" dirty="0">
                <a:sym typeface="Wingdings" panose="05000000000000000000" pitchFamily="2" charset="2"/>
              </a:rPr>
              <a:t>帳號：</a:t>
            </a:r>
            <a:r>
              <a:rPr lang="en-US" altLang="zh-TW" dirty="0" err="1">
                <a:sym typeface="Wingdings" panose="05000000000000000000" pitchFamily="2" charset="2"/>
              </a:rPr>
              <a:t>compal</a:t>
            </a:r>
            <a:r>
              <a:rPr lang="en-US" altLang="zh-TW" dirty="0">
                <a:sym typeface="Wingdings" panose="05000000000000000000" pitchFamily="2" charset="2"/>
              </a:rPr>
              <a:t>/</a:t>
            </a:r>
            <a:r>
              <a:rPr lang="en-US" altLang="zh-TW" dirty="0" err="1">
                <a:sym typeface="Wingdings" panose="05000000000000000000" pitchFamily="2" charset="2"/>
              </a:rPr>
              <a:t>compal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374A8E4-D9AF-4D4C-893D-96A5AEF6781D}"/>
              </a:ext>
            </a:extLst>
          </p:cNvPr>
          <p:cNvGraphicFramePr>
            <a:graphicFrameLocks noGrp="1"/>
          </p:cNvGraphicFramePr>
          <p:nvPr/>
        </p:nvGraphicFramePr>
        <p:xfrm>
          <a:off x="163105" y="2987675"/>
          <a:ext cx="2508176" cy="3606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54793">
                  <a:extLst>
                    <a:ext uri="{9D8B030D-6E8A-4147-A177-3AD203B41FA5}">
                      <a16:colId xmlns:a16="http://schemas.microsoft.com/office/drawing/2014/main" val="2557956338"/>
                    </a:ext>
                  </a:extLst>
                </a:gridCol>
                <a:gridCol w="556790">
                  <a:extLst>
                    <a:ext uri="{9D8B030D-6E8A-4147-A177-3AD203B41FA5}">
                      <a16:colId xmlns:a16="http://schemas.microsoft.com/office/drawing/2014/main" val="427570471"/>
                    </a:ext>
                  </a:extLst>
                </a:gridCol>
                <a:gridCol w="996593">
                  <a:extLst>
                    <a:ext uri="{9D8B030D-6E8A-4147-A177-3AD203B41FA5}">
                      <a16:colId xmlns:a16="http://schemas.microsoft.com/office/drawing/2014/main" val="583323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Ubuntu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08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LSDK build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68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Jenkins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73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vRAN1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95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vRAN2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2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vRAN3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582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vRAN4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13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vRAN5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491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vRAN6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40473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739CE7D-0D88-4A1F-A384-BE5ED2633894}"/>
              </a:ext>
            </a:extLst>
          </p:cNvPr>
          <p:cNvGraphicFramePr>
            <a:graphicFrameLocks noGrp="1"/>
          </p:cNvGraphicFramePr>
          <p:nvPr/>
        </p:nvGraphicFramePr>
        <p:xfrm>
          <a:off x="3226444" y="2987675"/>
          <a:ext cx="2508176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46504">
                  <a:extLst>
                    <a:ext uri="{9D8B030D-6E8A-4147-A177-3AD203B41FA5}">
                      <a16:colId xmlns:a16="http://schemas.microsoft.com/office/drawing/2014/main" val="2557956338"/>
                    </a:ext>
                  </a:extLst>
                </a:gridCol>
                <a:gridCol w="554804">
                  <a:extLst>
                    <a:ext uri="{9D8B030D-6E8A-4147-A177-3AD203B41FA5}">
                      <a16:colId xmlns:a16="http://schemas.microsoft.com/office/drawing/2014/main" val="427570471"/>
                    </a:ext>
                  </a:extLst>
                </a:gridCol>
                <a:gridCol w="1006868">
                  <a:extLst>
                    <a:ext uri="{9D8B030D-6E8A-4147-A177-3AD203B41FA5}">
                      <a16:colId xmlns:a16="http://schemas.microsoft.com/office/drawing/2014/main" val="583323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Ubuntu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08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vRAN7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73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vRAN8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95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vRAN9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2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UE1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582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UE2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13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UE3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491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UE4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40473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34D515E-3E4F-421D-81B1-035BB7E13886}"/>
              </a:ext>
            </a:extLst>
          </p:cNvPr>
          <p:cNvGraphicFramePr>
            <a:graphicFrameLocks noGrp="1"/>
          </p:cNvGraphicFramePr>
          <p:nvPr/>
        </p:nvGraphicFramePr>
        <p:xfrm>
          <a:off x="6289783" y="2987675"/>
          <a:ext cx="2508177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55993">
                  <a:extLst>
                    <a:ext uri="{9D8B030D-6E8A-4147-A177-3AD203B41FA5}">
                      <a16:colId xmlns:a16="http://schemas.microsoft.com/office/drawing/2014/main" val="2557956338"/>
                    </a:ext>
                  </a:extLst>
                </a:gridCol>
                <a:gridCol w="544530">
                  <a:extLst>
                    <a:ext uri="{9D8B030D-6E8A-4147-A177-3AD203B41FA5}">
                      <a16:colId xmlns:a16="http://schemas.microsoft.com/office/drawing/2014/main" val="427570471"/>
                    </a:ext>
                  </a:extLst>
                </a:gridCol>
                <a:gridCol w="1007654">
                  <a:extLst>
                    <a:ext uri="{9D8B030D-6E8A-4147-A177-3AD203B41FA5}">
                      <a16:colId xmlns:a16="http://schemas.microsoft.com/office/drawing/2014/main" val="583323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Ubuntu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08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73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UE6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95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UE7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2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UE8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582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UE9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13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5GC-1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491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DC-1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404738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B732B0BE-7493-4167-8877-7E7F57B37A10}"/>
              </a:ext>
            </a:extLst>
          </p:cNvPr>
          <p:cNvGraphicFramePr>
            <a:graphicFrameLocks noGrp="1"/>
          </p:cNvGraphicFramePr>
          <p:nvPr/>
        </p:nvGraphicFramePr>
        <p:xfrm>
          <a:off x="9400786" y="2987675"/>
          <a:ext cx="2508177" cy="3779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71622">
                  <a:extLst>
                    <a:ext uri="{9D8B030D-6E8A-4147-A177-3AD203B41FA5}">
                      <a16:colId xmlns:a16="http://schemas.microsoft.com/office/drawing/2014/main" val="2557956338"/>
                    </a:ext>
                  </a:extLst>
                </a:gridCol>
                <a:gridCol w="534256">
                  <a:extLst>
                    <a:ext uri="{9D8B030D-6E8A-4147-A177-3AD203B41FA5}">
                      <a16:colId xmlns:a16="http://schemas.microsoft.com/office/drawing/2014/main" val="427570471"/>
                    </a:ext>
                  </a:extLst>
                </a:gridCol>
                <a:gridCol w="1002299">
                  <a:extLst>
                    <a:ext uri="{9D8B030D-6E8A-4147-A177-3AD203B41FA5}">
                      <a16:colId xmlns:a16="http://schemas.microsoft.com/office/drawing/2014/main" val="583323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Ubuntu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08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5GC-2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73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DC-2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95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5GC-3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2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DC-3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582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EPC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CentOS7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13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Git mirror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491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APT mirror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171~174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40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09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B2D46-EE1C-418A-80FE-6CF0A11A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code from ZC12 Git server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FC8B70-880A-4305-AE4E-DEE65EAB5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wget</a:t>
            </a:r>
            <a:r>
              <a:rPr lang="en-US" altLang="zh-TW" dirty="0"/>
              <a:t> </a:t>
            </a:r>
            <a:r>
              <a:rPr lang="en-US" altLang="zh-TW" dirty="0">
                <a:hlinkClick r:id="rId2"/>
              </a:rPr>
              <a:t>http://10.113.8.169/repo</a:t>
            </a:r>
            <a:r>
              <a:rPr lang="en-US" altLang="zh-TW" dirty="0"/>
              <a:t> &amp;&amp; </a:t>
            </a:r>
            <a:r>
              <a:rPr lang="en-US" altLang="zh-TW" dirty="0" err="1"/>
              <a:t>chmod</a:t>
            </a:r>
            <a:r>
              <a:rPr lang="en-US" altLang="zh-TW" dirty="0"/>
              <a:t> +x repo &amp;&amp;  </a:t>
            </a:r>
            <a:r>
              <a:rPr lang="en-US" altLang="zh-TW" dirty="0" err="1"/>
              <a:t>sudo</a:t>
            </a:r>
            <a:r>
              <a:rPr lang="en-US" altLang="zh-TW" dirty="0"/>
              <a:t> cp repo /</a:t>
            </a:r>
            <a:r>
              <a:rPr lang="en-US" altLang="zh-TW" dirty="0" err="1"/>
              <a:t>usr</a:t>
            </a:r>
            <a:r>
              <a:rPr lang="en-US" altLang="zh-TW" dirty="0"/>
              <a:t>/local/bin/</a:t>
            </a:r>
          </a:p>
          <a:p>
            <a:r>
              <a:rPr lang="en-US" altLang="zh-TW" dirty="0"/>
              <a:t>repo </a:t>
            </a:r>
            <a:r>
              <a:rPr lang="en-US" altLang="zh-TW" dirty="0" err="1"/>
              <a:t>init</a:t>
            </a:r>
            <a:r>
              <a:rPr lang="en-US" altLang="zh-TW" dirty="0"/>
              <a:t> -u git://10.113.8.169/hinoki/manifests -b hinoki</a:t>
            </a:r>
          </a:p>
          <a:p>
            <a:pPr lvl="1"/>
            <a:r>
              <a:rPr lang="zh-TW" altLang="en-US" dirty="0"/>
              <a:t>輸入</a:t>
            </a:r>
            <a:r>
              <a:rPr lang="en-US" altLang="zh-TW" dirty="0"/>
              <a:t>user name/email</a:t>
            </a:r>
          </a:p>
          <a:p>
            <a:pPr lvl="1"/>
            <a:r>
              <a:rPr lang="zh-TW" altLang="en-US" dirty="0"/>
              <a:t>輸入</a:t>
            </a:r>
            <a:r>
              <a:rPr lang="en-US" altLang="zh-TW" dirty="0"/>
              <a:t>Bugzilla Project/ID/PWD</a:t>
            </a:r>
          </a:p>
          <a:p>
            <a:r>
              <a:rPr lang="en-US" altLang="zh-TW" dirty="0"/>
              <a:t>repo sync -j4</a:t>
            </a:r>
          </a:p>
          <a:p>
            <a:r>
              <a:rPr lang="en-US" altLang="zh-TW" dirty="0"/>
              <a:t>This repo is based on latest Google </a:t>
            </a:r>
            <a:r>
              <a:rPr lang="en-US" altLang="zh-TW" dirty="0" err="1"/>
              <a:t>repo.git</a:t>
            </a:r>
            <a:r>
              <a:rPr lang="en-US" altLang="zh-TW" dirty="0"/>
              <a:t> tag v2.8, STRONGLY </a:t>
            </a:r>
            <a:r>
              <a:rPr lang="en-US" altLang="zh-TW" dirty="0">
                <a:solidFill>
                  <a:srgbClr val="FF0000"/>
                </a:solidFill>
              </a:rPr>
              <a:t>suggest to update your local repo</a:t>
            </a:r>
          </a:p>
        </p:txBody>
      </p:sp>
    </p:spTree>
    <p:extLst>
      <p:ext uri="{BB962C8B-B14F-4D97-AF65-F5344CB8AC3E}">
        <p14:creationId xmlns:p14="http://schemas.microsoft.com/office/powerpoint/2010/main" val="3222506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49F14-4903-4122-8D11-DEB0BC39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Push code to ZC12 Gerrit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B370D8-D687-440F-9D76-952CFECFF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先在本機建立</a:t>
            </a:r>
            <a:r>
              <a:rPr lang="en-US" altLang="zh-TW" dirty="0" err="1"/>
              <a:t>ssh</a:t>
            </a:r>
            <a:r>
              <a:rPr lang="en-US" altLang="zh-TW" dirty="0"/>
              <a:t> RSA key pair</a:t>
            </a:r>
          </a:p>
          <a:p>
            <a:pPr lvl="1"/>
            <a:r>
              <a:rPr lang="en-US" altLang="zh-TW" dirty="0" err="1"/>
              <a:t>ssh</a:t>
            </a:r>
            <a:r>
              <a:rPr lang="en-US" altLang="zh-TW" dirty="0"/>
              <a:t>-keygen</a:t>
            </a:r>
          </a:p>
          <a:p>
            <a:pPr lvl="1"/>
            <a:r>
              <a:rPr lang="en-US" altLang="zh-TW" dirty="0"/>
              <a:t>Public key: ~/.</a:t>
            </a:r>
            <a:r>
              <a:rPr lang="en-US" altLang="zh-TW" dirty="0" err="1"/>
              <a:t>ssh</a:t>
            </a:r>
            <a:r>
              <a:rPr lang="en-US" altLang="zh-TW" dirty="0"/>
              <a:t>/id_rsa.pub</a:t>
            </a:r>
          </a:p>
          <a:p>
            <a:pPr lvl="1"/>
            <a:r>
              <a:rPr lang="en-US" altLang="zh-TW" dirty="0"/>
              <a:t>Private key: ~/.</a:t>
            </a:r>
            <a:r>
              <a:rPr lang="en-US" altLang="zh-TW" dirty="0" err="1"/>
              <a:t>ssh</a:t>
            </a:r>
            <a:r>
              <a:rPr lang="en-US" altLang="zh-TW" dirty="0"/>
              <a:t>/</a:t>
            </a:r>
            <a:r>
              <a:rPr lang="en-US" altLang="zh-TW" dirty="0" err="1"/>
              <a:t>id_rsa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ZC12 Gerrit URL: </a:t>
            </a:r>
            <a:r>
              <a:rPr lang="en-US" altLang="zh-TW" dirty="0">
                <a:hlinkClick r:id="rId2"/>
              </a:rPr>
              <a:t>http://10.113.8.169:8081</a:t>
            </a:r>
            <a:endParaRPr lang="en-US" altLang="zh-TW" dirty="0"/>
          </a:p>
          <a:p>
            <a:r>
              <a:rPr lang="zh-TW" altLang="en-US" dirty="0"/>
              <a:t>把</a:t>
            </a:r>
            <a:r>
              <a:rPr lang="en-US" altLang="zh-TW" dirty="0"/>
              <a:t>public key </a:t>
            </a:r>
            <a:r>
              <a:rPr lang="zh-TW" altLang="en-US" dirty="0"/>
              <a:t>的內容複製到</a:t>
            </a:r>
            <a:r>
              <a:rPr lang="en-US" altLang="zh-TW" dirty="0"/>
              <a:t>Gerrit &gt; </a:t>
            </a:r>
            <a:r>
              <a:rPr lang="zh-TW" altLang="en-US" dirty="0"/>
              <a:t>右上使用者 </a:t>
            </a:r>
            <a:r>
              <a:rPr lang="en-US" altLang="zh-TW" dirty="0"/>
              <a:t>&gt; Settings &gt; SSH public keys &gt; Add Key …”</a:t>
            </a:r>
          </a:p>
          <a:p>
            <a:r>
              <a:rPr lang="en-US" altLang="zh-TW" dirty="0"/>
              <a:t>Gerrit </a:t>
            </a:r>
            <a:r>
              <a:rPr lang="zh-TW" altLang="en-US" dirty="0"/>
              <a:t>是綁</a:t>
            </a:r>
            <a:r>
              <a:rPr lang="en-US" altLang="zh-TW" dirty="0" err="1"/>
              <a:t>ssh</a:t>
            </a:r>
            <a:r>
              <a:rPr lang="en-US" altLang="zh-TW" dirty="0"/>
              <a:t> key, </a:t>
            </a:r>
            <a:r>
              <a:rPr lang="zh-TW" altLang="en-US" dirty="0"/>
              <a:t>每台電腦的</a:t>
            </a:r>
            <a:r>
              <a:rPr lang="en-US" altLang="zh-TW" dirty="0" err="1"/>
              <a:t>ssh</a:t>
            </a:r>
            <a:r>
              <a:rPr lang="en-US" altLang="zh-TW" dirty="0"/>
              <a:t> key </a:t>
            </a:r>
            <a:r>
              <a:rPr lang="zh-TW" altLang="en-US" dirty="0"/>
              <a:t>都不一樣</a:t>
            </a:r>
            <a:r>
              <a:rPr lang="en-US" altLang="zh-TW" dirty="0"/>
              <a:t>, 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zh-TW" altLang="en-US" dirty="0"/>
              <a:t>方便起見</a:t>
            </a:r>
            <a:r>
              <a:rPr lang="en-US" altLang="zh-TW" dirty="0"/>
              <a:t>, </a:t>
            </a:r>
            <a:r>
              <a:rPr lang="zh-TW" altLang="en-US" dirty="0"/>
              <a:t>建議都加進</a:t>
            </a:r>
            <a:r>
              <a:rPr lang="en-US" altLang="zh-TW" dirty="0"/>
              <a:t>Gerrit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54F6784-1058-47A6-A0DA-408C3920A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270" y="251200"/>
            <a:ext cx="5529322" cy="354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7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49F14-4903-4122-8D11-DEB0BC39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Push code to ZC12 Gerrit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B370D8-D687-440F-9D76-952CFECFF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ZC12/16/27 Gerrit URL: </a:t>
            </a:r>
            <a:r>
              <a:rPr lang="en-US" altLang="zh-TW" dirty="0">
                <a:hlinkClick r:id="rId2"/>
              </a:rPr>
              <a:t>http://10.113.8.169:8081</a:t>
            </a:r>
            <a:endParaRPr lang="en-US" altLang="zh-TW" dirty="0"/>
          </a:p>
          <a:p>
            <a:r>
              <a:rPr lang="en-US" altLang="zh-TW" dirty="0"/>
              <a:t>. ./</a:t>
            </a:r>
            <a:r>
              <a:rPr lang="en-US" altLang="zh-TW" dirty="0" err="1"/>
              <a:t>ceienv</a:t>
            </a:r>
            <a:r>
              <a:rPr lang="en-US" altLang="zh-TW" dirty="0"/>
              <a:t>/</a:t>
            </a:r>
            <a:r>
              <a:rPr lang="en-US" altLang="zh-TW" dirty="0" err="1"/>
              <a:t>hinoki_env</a:t>
            </a:r>
            <a:endParaRPr lang="en-US" altLang="zh-TW" dirty="0"/>
          </a:p>
          <a:p>
            <a:pPr lvl="1"/>
            <a:r>
              <a:rPr lang="en-US" altLang="zh-TW" dirty="0" err="1"/>
              <a:t>hinoki_env</a:t>
            </a:r>
            <a:r>
              <a:rPr lang="en-US" altLang="zh-TW" dirty="0"/>
              <a:t> </a:t>
            </a:r>
            <a:r>
              <a:rPr lang="zh-TW" altLang="en-US" dirty="0"/>
              <a:t>只是一些</a:t>
            </a:r>
            <a:r>
              <a:rPr lang="en-US" altLang="zh-TW" dirty="0"/>
              <a:t>Helper function, </a:t>
            </a:r>
            <a:r>
              <a:rPr lang="zh-TW" altLang="en-US" dirty="0"/>
              <a:t>跟</a:t>
            </a:r>
            <a:r>
              <a:rPr lang="en-US" altLang="zh-TW" dirty="0"/>
              <a:t>build code </a:t>
            </a:r>
            <a:r>
              <a:rPr lang="zh-TW" altLang="en-US" dirty="0"/>
              <a:t>無關</a:t>
            </a:r>
            <a:endParaRPr lang="en-US" altLang="zh-TW" dirty="0"/>
          </a:p>
          <a:p>
            <a:r>
              <a:rPr lang="en-US" altLang="zh-TW" dirty="0"/>
              <a:t>cd [</a:t>
            </a:r>
            <a:r>
              <a:rPr lang="en-US" altLang="zh-TW" dirty="0" err="1"/>
              <a:t>project_folder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git </a:t>
            </a:r>
            <a:r>
              <a:rPr lang="en-US" altLang="zh-TW" dirty="0" err="1"/>
              <a:t>gerrit</a:t>
            </a:r>
            <a:r>
              <a:rPr lang="en-US" altLang="zh-TW" dirty="0"/>
              <a:t> for/[branch]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C0D1EFB-A3F1-4D7B-B011-40FEA6BA3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160" y="4273490"/>
            <a:ext cx="5448580" cy="233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0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045A64-6499-4856-BEE9-26E57A7F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environment setup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7233DF-16B0-4EFE-8006-FE801CC94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7325"/>
            <a:ext cx="10829925" cy="5400675"/>
          </a:xfrm>
        </p:spPr>
        <p:txBody>
          <a:bodyPr>
            <a:normAutofit/>
          </a:bodyPr>
          <a:lstStyle/>
          <a:p>
            <a:r>
              <a:rPr lang="en-US" altLang="zh-TW" dirty="0"/>
              <a:t>Build NXP LSDK</a:t>
            </a:r>
          </a:p>
          <a:p>
            <a:pPr lvl="1"/>
            <a:r>
              <a:rPr lang="en-US" altLang="zh-TW" dirty="0"/>
              <a:t>Ubuntu 18.04</a:t>
            </a:r>
          </a:p>
          <a:p>
            <a:pPr lvl="1"/>
            <a:r>
              <a:rPr lang="zh-TW" altLang="en-US" dirty="0"/>
              <a:t>執行</a:t>
            </a:r>
            <a:r>
              <a:rPr lang="en-US" altLang="zh-TW" dirty="0"/>
              <a:t>flex-builder </a:t>
            </a:r>
            <a:r>
              <a:rPr lang="zh-TW" altLang="en-US" dirty="0"/>
              <a:t>時自動會裝</a:t>
            </a:r>
            <a:r>
              <a:rPr lang="en-US" altLang="zh-TW" dirty="0"/>
              <a:t>apt </a:t>
            </a:r>
            <a:r>
              <a:rPr lang="zh-TW" altLang="en-US" dirty="0"/>
              <a:t>套件</a:t>
            </a:r>
            <a:r>
              <a:rPr lang="en-US" altLang="zh-TW" dirty="0"/>
              <a:t>, </a:t>
            </a:r>
            <a:r>
              <a:rPr lang="zh-TW" altLang="en-US" dirty="0"/>
              <a:t>須先把</a:t>
            </a:r>
            <a:r>
              <a:rPr lang="en-US" altLang="zh-TW" dirty="0" err="1"/>
              <a:t>sudo</a:t>
            </a:r>
            <a:r>
              <a:rPr lang="zh-TW" altLang="en-US" dirty="0"/>
              <a:t>設成不需密碼</a:t>
            </a:r>
            <a:endParaRPr lang="en-US" altLang="zh-TW" dirty="0"/>
          </a:p>
          <a:p>
            <a:pPr marL="914400" lvl="2" indent="0">
              <a:buNone/>
            </a:pPr>
            <a:r>
              <a:rPr lang="zh-TW" altLang="en-US" dirty="0"/>
              <a:t>可參考：</a:t>
            </a:r>
            <a:r>
              <a:rPr lang="en-US" altLang="zh-TW" dirty="0"/>
              <a:t>https://www.mxp.tw/291/ </a:t>
            </a:r>
          </a:p>
          <a:p>
            <a:r>
              <a:rPr lang="zh-TW" altLang="en-US" dirty="0"/>
              <a:t>內網需先設定</a:t>
            </a:r>
            <a:r>
              <a:rPr lang="en-US" altLang="zh-TW" dirty="0"/>
              <a:t>proxy:</a:t>
            </a:r>
          </a:p>
          <a:p>
            <a:pPr lvl="1"/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/apt/</a:t>
            </a:r>
            <a:r>
              <a:rPr lang="en-US" altLang="zh-TW" dirty="0" err="1"/>
              <a:t>apt.conf</a:t>
            </a:r>
            <a:r>
              <a:rPr lang="en-US" altLang="zh-TW" dirty="0"/>
              <a:t> (</a:t>
            </a:r>
            <a:r>
              <a:rPr lang="zh-TW" altLang="en-US" dirty="0"/>
              <a:t>若不存在則自行建立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/>
              <a:t>Acquire::http::Proxy "http://</a:t>
            </a:r>
            <a:r>
              <a:rPr lang="en-US" altLang="zh-TW" dirty="0">
                <a:solidFill>
                  <a:srgbClr val="00B050"/>
                </a:solidFill>
              </a:rPr>
              <a:t>[ID]</a:t>
            </a:r>
            <a:r>
              <a:rPr lang="en-US" altLang="zh-TW" dirty="0"/>
              <a:t>:</a:t>
            </a:r>
            <a:r>
              <a:rPr lang="en-US" altLang="zh-TW" dirty="0">
                <a:solidFill>
                  <a:srgbClr val="00B050"/>
                </a:solidFill>
              </a:rPr>
              <a:t>[PWD]</a:t>
            </a:r>
            <a:r>
              <a:rPr lang="en-US" altLang="zh-TW" dirty="0"/>
              <a:t>@10.113.1.14:3128";</a:t>
            </a:r>
          </a:p>
          <a:p>
            <a:pPr lvl="2"/>
            <a:r>
              <a:rPr lang="en-US" altLang="zh-TW" dirty="0"/>
              <a:t>Acquire::https::Proxy "http://</a:t>
            </a:r>
            <a:r>
              <a:rPr lang="en-US" altLang="zh-TW" dirty="0">
                <a:solidFill>
                  <a:srgbClr val="00B050"/>
                </a:solidFill>
              </a:rPr>
              <a:t>[ID]</a:t>
            </a:r>
            <a:r>
              <a:rPr lang="en-US" altLang="zh-TW" dirty="0"/>
              <a:t>:</a:t>
            </a:r>
            <a:r>
              <a:rPr lang="en-US" altLang="zh-TW" dirty="0">
                <a:solidFill>
                  <a:srgbClr val="00B050"/>
                </a:solidFill>
              </a:rPr>
              <a:t>[PWD]</a:t>
            </a:r>
            <a:r>
              <a:rPr lang="en-US" altLang="zh-TW" dirty="0"/>
              <a:t>@10.113.1.14:3128";</a:t>
            </a:r>
          </a:p>
          <a:p>
            <a:pPr lvl="1"/>
            <a:r>
              <a:rPr lang="en-US" altLang="zh-TW" dirty="0"/>
              <a:t>~/.</a:t>
            </a:r>
            <a:r>
              <a:rPr lang="en-US" altLang="zh-TW" dirty="0" err="1"/>
              <a:t>bashrc</a:t>
            </a:r>
            <a:endParaRPr lang="en-US" altLang="zh-TW" dirty="0"/>
          </a:p>
          <a:p>
            <a:pPr lvl="2"/>
            <a:r>
              <a:rPr lang="en-US" altLang="zh-TW" dirty="0"/>
              <a:t>export </a:t>
            </a:r>
            <a:r>
              <a:rPr lang="en-US" altLang="zh-TW" dirty="0" err="1"/>
              <a:t>http_proxy</a:t>
            </a:r>
            <a:r>
              <a:rPr lang="en-US" altLang="zh-TW" dirty="0"/>
              <a:t>=http://</a:t>
            </a:r>
            <a:r>
              <a:rPr lang="en-US" altLang="zh-TW" dirty="0">
                <a:solidFill>
                  <a:srgbClr val="00B050"/>
                </a:solidFill>
              </a:rPr>
              <a:t>[ID]</a:t>
            </a:r>
            <a:r>
              <a:rPr lang="en-US" altLang="zh-TW" dirty="0"/>
              <a:t>:</a:t>
            </a:r>
            <a:r>
              <a:rPr lang="en-US" altLang="zh-TW" dirty="0">
                <a:solidFill>
                  <a:srgbClr val="00B050"/>
                </a:solidFill>
              </a:rPr>
              <a:t>[PWD]</a:t>
            </a:r>
            <a:r>
              <a:rPr lang="en-US" altLang="zh-TW" dirty="0"/>
              <a:t>@10.113.1.14:3128</a:t>
            </a:r>
          </a:p>
          <a:p>
            <a:pPr lvl="2"/>
            <a:r>
              <a:rPr lang="en-US" altLang="zh-TW" dirty="0"/>
              <a:t>export </a:t>
            </a:r>
            <a:r>
              <a:rPr lang="en-US" altLang="zh-TW" dirty="0" err="1"/>
              <a:t>https_proxy</a:t>
            </a:r>
            <a:r>
              <a:rPr lang="en-US" altLang="zh-TW" dirty="0"/>
              <a:t>=http://</a:t>
            </a:r>
            <a:r>
              <a:rPr lang="en-US" altLang="zh-TW" dirty="0">
                <a:solidFill>
                  <a:srgbClr val="00B050"/>
                </a:solidFill>
              </a:rPr>
              <a:t>[ID]</a:t>
            </a:r>
            <a:r>
              <a:rPr lang="en-US" altLang="zh-TW" dirty="0"/>
              <a:t>:</a:t>
            </a:r>
            <a:r>
              <a:rPr lang="en-US" altLang="zh-TW" dirty="0">
                <a:solidFill>
                  <a:srgbClr val="00B050"/>
                </a:solidFill>
              </a:rPr>
              <a:t>[PWD]</a:t>
            </a:r>
            <a:r>
              <a:rPr lang="en-US" altLang="zh-TW" dirty="0"/>
              <a:t>@10.113.1.14:3128</a:t>
            </a:r>
          </a:p>
        </p:txBody>
      </p:sp>
    </p:spTree>
    <p:extLst>
      <p:ext uri="{BB962C8B-B14F-4D97-AF65-F5344CB8AC3E}">
        <p14:creationId xmlns:p14="http://schemas.microsoft.com/office/powerpoint/2010/main" val="183195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3B131-B035-43B7-93B0-00E41629B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34725" cy="1325563"/>
          </a:xfrm>
        </p:spPr>
        <p:txBody>
          <a:bodyPr/>
          <a:lstStyle/>
          <a:p>
            <a:r>
              <a:rPr lang="en-US" altLang="zh-TW" dirty="0"/>
              <a:t>NXP </a:t>
            </a:r>
            <a:r>
              <a:rPr lang="en-US" altLang="zh-TW" dirty="0" err="1"/>
              <a:t>Layerscape</a:t>
            </a:r>
            <a:r>
              <a:rPr lang="en-US" altLang="zh-TW" dirty="0"/>
              <a:t> Software Development Kit (LSDK)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7F81C5-9295-40EE-AF52-6F4BD02C4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1800" dirty="0">
                <a:latin typeface="ArialUnicodeMS"/>
              </a:rPr>
              <a:t>LSDK is a complete Linux kit for NXP </a:t>
            </a:r>
            <a:r>
              <a:rPr lang="en-US" altLang="zh-TW" sz="1800" dirty="0" err="1">
                <a:latin typeface="ArialUnicodeMS"/>
              </a:rPr>
              <a:t>QorIQ</a:t>
            </a:r>
            <a:r>
              <a:rPr lang="en-US" altLang="zh-TW" sz="1800" dirty="0">
                <a:latin typeface="ArialUnicodeMS"/>
              </a:rPr>
              <a:t> Arm-based SoC’s</a:t>
            </a:r>
          </a:p>
          <a:p>
            <a:pPr algn="l"/>
            <a:r>
              <a:rPr lang="en-US" altLang="zh-TW" sz="1800" b="0" i="0" u="none" strike="noStrike" baseline="0" dirty="0">
                <a:latin typeface="ArialUnicodeMS"/>
              </a:rPr>
              <a:t>It is a hybrid form of a Linux distribution because it combines the following major components to form a complete Linux system.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>
                <a:latin typeface="ArialUnicodeMS"/>
              </a:rPr>
              <a:t>    • NXP firmware components including: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>
                <a:latin typeface="ArialUnicodeMS"/>
              </a:rPr>
              <a:t>	— Trusted Firmware-A (TF-A), a reference implementation of secure world software for </a:t>
            </a:r>
          </a:p>
          <a:p>
            <a:pPr marL="0" indent="0" algn="l">
              <a:buNone/>
            </a:pPr>
            <a:r>
              <a:rPr lang="en-US" altLang="zh-TW" sz="1800" dirty="0">
                <a:latin typeface="ArialUnicodeMS"/>
              </a:rPr>
              <a:t>	</a:t>
            </a:r>
            <a:r>
              <a:rPr lang="en-US" altLang="zh-TW" sz="1800" b="0" i="0" u="none" strike="noStrike" baseline="0" dirty="0">
                <a:latin typeface="ArialUnicodeMS"/>
              </a:rPr>
              <a:t>Armv7-A and Armv8-A.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>
                <a:latin typeface="ArialUnicodeMS"/>
              </a:rPr>
              <a:t>	— NXP peripheral firmware components for DPAA1, DPAA2, and PPFE.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>
                <a:latin typeface="ArialUnicodeMS"/>
              </a:rPr>
              <a:t>    • NXP boot loaders. Two are offered: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>
                <a:latin typeface="ArialUnicodeMS"/>
              </a:rPr>
              <a:t>	— U-Boot, based on denx.de plus patches.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>
                <a:latin typeface="ArialUnicodeMS"/>
              </a:rPr>
              <a:t>	— UEFI, based on </a:t>
            </a:r>
            <a:r>
              <a:rPr lang="en-US" altLang="zh-TW" sz="1800" b="0" i="0" u="none" strike="noStrike" baseline="0" dirty="0" err="1">
                <a:latin typeface="ArialUnicodeMS"/>
              </a:rPr>
              <a:t>TianoCore</a:t>
            </a:r>
            <a:r>
              <a:rPr lang="en-US" altLang="zh-TW" sz="1800" b="0" i="0" u="none" strike="noStrike" baseline="0" dirty="0">
                <a:latin typeface="ArialUnicodeMS"/>
              </a:rPr>
              <a:t>.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>
                <a:latin typeface="ArialUnicodeMS"/>
              </a:rPr>
              <a:t>    • NXP Linux kernel, based on kernel.org upstream plus patches.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>
                <a:latin typeface="ArialUnicodeMS"/>
              </a:rPr>
              <a:t>    • NXP added user space components.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>
                <a:latin typeface="ArialUnicodeMS"/>
              </a:rPr>
              <a:t>    • Ubuntu standard user space file set (user land), including compilers and cross compiler.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4848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7B55C-4379-4E55-856E-9878FB6A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LSDK (NXP official)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E49570-0373-4187-ACA7-A3CBD08EF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參考</a:t>
            </a:r>
            <a:r>
              <a:rPr lang="en-US" altLang="zh-TW" dirty="0"/>
              <a:t>NXP </a:t>
            </a:r>
            <a:r>
              <a:rPr lang="en-US" altLang="zh-TW" dirty="0" err="1"/>
              <a:t>Layerscape</a:t>
            </a:r>
            <a:r>
              <a:rPr lang="en-US" altLang="zh-TW" dirty="0"/>
              <a:t> SDK user guide (LSDKUG_Rev20.04_290520.pdf)</a:t>
            </a:r>
          </a:p>
          <a:p>
            <a:r>
              <a:rPr lang="en-US" altLang="zh-TW" dirty="0"/>
              <a:t>cd</a:t>
            </a:r>
            <a:r>
              <a:rPr lang="zh-TW" altLang="en-US" dirty="0"/>
              <a:t> </a:t>
            </a:r>
            <a:r>
              <a:rPr lang="en-US" altLang="zh-TW" dirty="0"/>
              <a:t>&lt;ZC27_root&gt;/flexbuild-lsdk2004</a:t>
            </a:r>
          </a:p>
          <a:p>
            <a:r>
              <a:rPr lang="en-US" altLang="zh-TW" dirty="0"/>
              <a:t>. ./</a:t>
            </a:r>
            <a:r>
              <a:rPr lang="en-US" altLang="zh-TW" dirty="0" err="1"/>
              <a:t>setup.env</a:t>
            </a:r>
            <a:endParaRPr lang="en-US" altLang="zh-TW" dirty="0"/>
          </a:p>
          <a:p>
            <a:r>
              <a:rPr lang="en-US" altLang="zh-TW" dirty="0"/>
              <a:t>./build_lsdk.sh</a:t>
            </a:r>
          </a:p>
          <a:p>
            <a:pPr lvl="1"/>
            <a:r>
              <a:rPr lang="zh-TW" altLang="en-US" dirty="0"/>
              <a:t>自動下載</a:t>
            </a:r>
            <a:r>
              <a:rPr lang="en-US" altLang="zh-TW" dirty="0" err="1"/>
              <a:t>src</a:t>
            </a:r>
            <a:r>
              <a:rPr lang="en-US" altLang="zh-TW" dirty="0"/>
              <a:t>/bin (</a:t>
            </a:r>
            <a:r>
              <a:rPr lang="zh-TW" altLang="en-US" dirty="0"/>
              <a:t>參考</a:t>
            </a:r>
            <a:r>
              <a:rPr lang="en-US" altLang="zh-TW" dirty="0"/>
              <a:t>configs/</a:t>
            </a:r>
            <a:r>
              <a:rPr lang="en-US" altLang="zh-TW" dirty="0" err="1"/>
              <a:t>build_lsdk.cfg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自動安裝</a:t>
            </a:r>
            <a:r>
              <a:rPr lang="en-US" altLang="zh-TW" dirty="0"/>
              <a:t>apt/pip </a:t>
            </a:r>
            <a:r>
              <a:rPr lang="zh-TW" altLang="en-US" dirty="0"/>
              <a:t>套件</a:t>
            </a:r>
            <a:endParaRPr lang="en-US" altLang="zh-TW" dirty="0"/>
          </a:p>
          <a:p>
            <a:pPr lvl="1"/>
            <a:r>
              <a:rPr lang="zh-TW" altLang="en-US" dirty="0"/>
              <a:t>自動</a:t>
            </a:r>
            <a:r>
              <a:rPr lang="en-US" altLang="zh-TW" dirty="0"/>
              <a:t>build (</a:t>
            </a:r>
            <a:r>
              <a:rPr lang="zh-TW" altLang="en-US" dirty="0"/>
              <a:t>預設只</a:t>
            </a:r>
            <a:r>
              <a:rPr lang="en-US" altLang="zh-TW" dirty="0"/>
              <a:t>build </a:t>
            </a:r>
            <a:r>
              <a:rPr lang="en-US" altLang="zh-TW" dirty="0" err="1"/>
              <a:t>bootpartition</a:t>
            </a:r>
            <a:r>
              <a:rPr lang="en-US" altLang="zh-TW" dirty="0"/>
              <a:t> </a:t>
            </a:r>
            <a:r>
              <a:rPr lang="zh-TW" altLang="en-US" dirty="0"/>
              <a:t>和</a:t>
            </a:r>
            <a:r>
              <a:rPr lang="en-US" altLang="zh-TW" dirty="0"/>
              <a:t>firmware</a:t>
            </a:r>
            <a:r>
              <a:rPr lang="zh-TW" altLang="en-US" dirty="0"/>
              <a:t>，但</a:t>
            </a:r>
            <a:r>
              <a:rPr lang="en-US" altLang="zh-TW" dirty="0" err="1"/>
              <a:t>rfs</a:t>
            </a:r>
            <a:r>
              <a:rPr lang="zh-TW" altLang="en-US" dirty="0"/>
              <a:t>是</a:t>
            </a:r>
            <a:r>
              <a:rPr lang="en-US" altLang="zh-TW" dirty="0"/>
              <a:t>prebuilt)</a:t>
            </a:r>
          </a:p>
          <a:p>
            <a:pPr lvl="1"/>
            <a:r>
              <a:rPr lang="zh-TW" altLang="en-US" dirty="0"/>
              <a:t>自動產生</a:t>
            </a:r>
            <a:r>
              <a:rPr lang="en-US" altLang="zh-TW" dirty="0"/>
              <a:t>image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4071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10282</TotalTime>
  <Words>2174</Words>
  <Application>Microsoft Office PowerPoint</Application>
  <PresentationFormat>寬螢幕</PresentationFormat>
  <Paragraphs>337</Paragraphs>
  <Slides>24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ArialUnicodeMS</vt:lpstr>
      <vt:lpstr>CourierNewPSMT</vt:lpstr>
      <vt:lpstr>Arial</vt:lpstr>
      <vt:lpstr>Calibri</vt:lpstr>
      <vt:lpstr>Calibri Light</vt:lpstr>
      <vt:lpstr>Office 佈景主題</vt:lpstr>
      <vt:lpstr>HINOKI (ZC27) Developer Guide</vt:lpstr>
      <vt:lpstr>Revision</vt:lpstr>
      <vt:lpstr>2F Lab Dev VMs</vt:lpstr>
      <vt:lpstr>Download code from ZC12 Git server</vt:lpstr>
      <vt:lpstr>Push code to ZC12 Gerrit</vt:lpstr>
      <vt:lpstr>Push code to ZC12 Gerrit</vt:lpstr>
      <vt:lpstr>Build environment setup</vt:lpstr>
      <vt:lpstr>NXP Layerscape Software Development Kit (LSDK)</vt:lpstr>
      <vt:lpstr>Build LSDK (NXP official)</vt:lpstr>
      <vt:lpstr>Build LSDK @ 2F Lab VM</vt:lpstr>
      <vt:lpstr>flex-builder command options</vt:lpstr>
      <vt:lpstr>LSDK output under $FBDIR/build/images/</vt:lpstr>
      <vt:lpstr>Flash LSDK to SD card (from X86 PC)</vt:lpstr>
      <vt:lpstr>Flash LSDK to eMMC (from SD card)</vt:lpstr>
      <vt:lpstr>Flash LSDK to eMMC (from tftp server)</vt:lpstr>
      <vt:lpstr>Flash LSDK to eMMC (from tftp server)</vt:lpstr>
      <vt:lpstr>Flash LSDK to 64MB NOR flash dev#0 (from SD or eMMC)</vt:lpstr>
      <vt:lpstr>Tip: Replace current boot partition when emmcboot or sdboot</vt:lpstr>
      <vt:lpstr>Tip: Replace emmc boot partition when sdboot</vt:lpstr>
      <vt:lpstr>Boot HINOKI</vt:lpstr>
      <vt:lpstr>Boot LX2160ARDB</vt:lpstr>
      <vt:lpstr>DPAA2 (Data Path Acceleration Architecture 2)</vt:lpstr>
      <vt:lpstr>DPL (Data Path Layout) file</vt:lpstr>
      <vt:lpstr>在CEI Git建立LSDK repo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keifer lee</dc:creator>
  <cp:lastModifiedBy>keifer lee</cp:lastModifiedBy>
  <cp:revision>200</cp:revision>
  <cp:lastPrinted>2020-09-10T08:30:26Z</cp:lastPrinted>
  <dcterms:created xsi:type="dcterms:W3CDTF">2020-08-12T09:23:46Z</dcterms:created>
  <dcterms:modified xsi:type="dcterms:W3CDTF">2021-05-25T01:37:44Z</dcterms:modified>
</cp:coreProperties>
</file>