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9" r:id="rId4"/>
    <p:sldId id="278" r:id="rId5"/>
    <p:sldId id="266" r:id="rId6"/>
    <p:sldId id="299" r:id="rId7"/>
    <p:sldId id="267" r:id="rId8"/>
    <p:sldId id="301" r:id="rId9"/>
    <p:sldId id="272" r:id="rId10"/>
    <p:sldId id="287" r:id="rId11"/>
    <p:sldId id="297" r:id="rId12"/>
    <p:sldId id="289" r:id="rId13"/>
    <p:sldId id="296" r:id="rId14"/>
    <p:sldId id="271" r:id="rId15"/>
    <p:sldId id="283" r:id="rId16"/>
    <p:sldId id="280" r:id="rId17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77" autoAdjust="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B125-CD03-4DEF-9213-9C9ADB266A39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FCBB-D396-4593-B56B-EA1BAC3FD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2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FCBB-D396-4593-B56B-EA1BAC3FD0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9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FCBB-D396-4593-B56B-EA1BAC3FD0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20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60E03-7A07-4DF0-8BC0-EAFB4FEE3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8D46CA-254E-4DC4-8D5D-9462F47E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6653E-8D7D-4862-9384-7822467E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CBE9F-039A-4E57-AA94-B8F68754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F48C2B-3169-44E8-BC2E-0646577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8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0BA90-0082-475F-AEE0-D73112C7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D0E2C0-7625-423F-A6B3-3F2DD6CAC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DF5727-DA71-4D04-A981-C902ECAF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C126B0-C843-4C02-B6E0-FAE02623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C983E-2084-4990-AF88-F0458B44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84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4349E5-99EE-4CB7-8855-5DB5DEC20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2CB5A0-FA6A-45CE-9ADC-6A431005B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4E1DD3-F7AB-417B-83B4-A2467B90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B900EB-3762-4961-9A5E-5225EEE1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BA249F-8932-4DDA-B9D2-986D4855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24D04-5C17-478B-938B-7D5A8B91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8807B-60A4-4A80-9718-9996FE33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CD6BC2-6920-42A3-9F09-67872AE8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A630BC-C2EE-42EF-BE20-4AD0948D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69F0C-60B9-4BCA-BEEE-FBD26A67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9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176B4-05F1-43BB-9E8A-DB2A0EF7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E35385-BE96-472D-B33E-DF3597F3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2A2E1-2A9E-4F4A-9AD0-8FFB5F77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EE4B4-C349-4BC4-8A7B-882D5CCF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CF025B-A35E-44B9-9309-869D3D2C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95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22848-561E-4CE7-BDCB-5F5A1AAD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03B78-A4DC-4E89-9A4E-E16E139C4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7EB77E-7CA5-4E6E-869E-020727102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20E6E1-A3ED-4688-9791-C1B8448B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17F1B4-74DF-4D84-B446-D635BE12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A5A75-A374-4160-A642-88179D2B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36FA8-784C-494C-9659-C121CB12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BC9F1E-AC41-4BA8-BD3C-FDEC9C69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03F4B1-B635-4BF0-938F-E0B72B1A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443E72-E090-463D-8EF5-467BC7D14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FC13F3-A7EF-4826-9AB0-8F67AA85E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A3A42F-EDB1-4D5C-979E-E46978D8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20CCA4-27F3-4E53-AC46-8DE06D6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9AA856-299B-4A1C-93A7-9BE2BDA1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84496-1ED3-4EB7-BC0D-353C9258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1C6C61-ED87-4957-AE5D-6D7C7C77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BC97D1-A079-4EA8-826B-4BDCD435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BF1211-7618-4732-AFE8-ADA75B86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65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4A5958-E6E9-4752-8A4A-9235FD7C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93971B-7462-44B0-BB73-0BAD2425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DD0B8-55DB-4840-A60B-0F1384DB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67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8619F-700F-47F9-8E9F-5B781AA4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F63E5-855E-4C8E-B1FB-3147CA94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C32312-C941-4EE1-9426-B0E1A738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1374DC-C4FE-475D-B154-6C01B7B4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5E518A-CC2C-455D-80DE-E490B10A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74BC6D-2DBE-4018-AFDB-35CD7E28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2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F0311-FF3F-4826-85E3-6091A532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CE088-BF73-4635-8B72-4E040BDED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770C0D-62D7-4FD1-A2EF-AF21349D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C1CAE-3106-41A3-9E82-EC130A6C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97F80D-6DA3-4CFA-B4AD-0AFB7B79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824AC8-263C-4A97-84E9-8B43FFA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35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B78A5C-CDCF-4D0A-A4CD-5C6FE52A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3D54B7-3781-4FA2-8AEE-9C07DD58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7887C-15A5-4C33-B2FD-3C9BC40E8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BBEC-FEFD-4A08-8D1E-F3122AAD4A4E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30462-5357-41D3-B80B-7ECE56563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D70354-5558-49A9-881F-D045C104D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C888-32E5-4FCE-81A0-41C49D1A84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87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0.113.8.169/rep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6AACF-A5FE-4561-9D60-06F4058DF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Qualcomm FSM10055 LSDK Build on LX2160ARDB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5E47D0-DD94-4F48-AB4E-1B098E5C7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Keifer Lee</a:t>
            </a:r>
          </a:p>
          <a:p>
            <a:r>
              <a:rPr lang="en-US" altLang="zh-TW"/>
              <a:t>V1.3</a:t>
            </a:r>
            <a:endParaRPr lang="en-US" altLang="zh-TW" dirty="0"/>
          </a:p>
          <a:p>
            <a:r>
              <a:rPr lang="en-US" altLang="zh-TW" dirty="0"/>
              <a:t>2021/5/25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55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5851" cy="1325563"/>
          </a:xfrm>
        </p:spPr>
        <p:txBody>
          <a:bodyPr/>
          <a:lstStyle/>
          <a:p>
            <a:r>
              <a:rPr lang="en-US" altLang="zh-TW" dirty="0"/>
              <a:t>Flash LSDK to eMMC (from SD card)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6"/>
            <a:ext cx="10515600" cy="545746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把</a:t>
            </a:r>
            <a:r>
              <a:rPr lang="en-US" altLang="zh-TW" dirty="0"/>
              <a:t>image</a:t>
            </a:r>
            <a:r>
              <a:rPr lang="zh-TW" altLang="en-US" dirty="0"/>
              <a:t>放在</a:t>
            </a:r>
            <a:r>
              <a:rPr lang="en-US" altLang="zh-TW" dirty="0"/>
              <a:t>SD </a:t>
            </a:r>
            <a:r>
              <a:rPr lang="zh-TW" altLang="en-US" dirty="0"/>
              <a:t>的</a:t>
            </a:r>
            <a:r>
              <a:rPr lang="en-US" altLang="zh-TW" dirty="0" err="1"/>
              <a:t>rootfs</a:t>
            </a:r>
            <a:r>
              <a:rPr lang="en-US" altLang="zh-TW" dirty="0"/>
              <a:t> </a:t>
            </a:r>
            <a:r>
              <a:rPr lang="zh-TW" altLang="en-US" dirty="0"/>
              <a:t>裡</a:t>
            </a:r>
            <a:endParaRPr lang="en-US" altLang="zh-TW" dirty="0"/>
          </a:p>
          <a:p>
            <a:pPr lvl="1"/>
            <a:r>
              <a:rPr lang="en-US" altLang="zh-TW" dirty="0"/>
              <a:t>/root/bootpartition_LS_arm64_lts_4.19.tgz</a:t>
            </a:r>
          </a:p>
          <a:p>
            <a:pPr lvl="1"/>
            <a:r>
              <a:rPr lang="en-US" altLang="zh-TW" dirty="0"/>
              <a:t>/root/firmware_lx2160ardb_rev2_uboot_emmcboot.img</a:t>
            </a:r>
          </a:p>
          <a:p>
            <a:pPr lvl="1"/>
            <a:r>
              <a:rPr lang="en-US" altLang="zh-TW" dirty="0"/>
              <a:t>/root/rootfs_lsdk2004_ubuntu_main_arm64.tgz</a:t>
            </a:r>
          </a:p>
          <a:p>
            <a:r>
              <a:rPr lang="zh-TW" altLang="en-US" dirty="0"/>
              <a:t>插入</a:t>
            </a:r>
            <a:r>
              <a:rPr lang="en-US" altLang="zh-TW" dirty="0"/>
              <a:t>SD, </a:t>
            </a:r>
            <a:r>
              <a:rPr lang="zh-TW" altLang="en-US" dirty="0"/>
              <a:t>開機到</a:t>
            </a:r>
            <a:r>
              <a:rPr lang="en-US" altLang="zh-TW" dirty="0"/>
              <a:t> kernel</a:t>
            </a:r>
          </a:p>
          <a:p>
            <a:r>
              <a:rPr lang="en-US" altLang="zh-TW" dirty="0"/>
              <a:t>flex-installer (</a:t>
            </a:r>
            <a:r>
              <a:rPr lang="zh-TW" altLang="en-US" dirty="0"/>
              <a:t>內建指令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flex-installer -</a:t>
            </a:r>
            <a:r>
              <a:rPr lang="en-US" altLang="zh-TW" dirty="0" err="1"/>
              <a:t>i</a:t>
            </a:r>
            <a:r>
              <a:rPr lang="en-US" altLang="zh-TW" dirty="0"/>
              <a:t> pf -p 4P=1G:2G:57G:57G -d /dev/mmcblk1</a:t>
            </a:r>
          </a:p>
          <a:p>
            <a:pPr lvl="1"/>
            <a:r>
              <a:rPr lang="en-US" altLang="zh-TW" dirty="0"/>
              <a:t>flex-installer -b [</a:t>
            </a:r>
            <a:r>
              <a:rPr lang="en-US" altLang="zh-TW" dirty="0" err="1"/>
              <a:t>bootpartition</a:t>
            </a:r>
            <a:r>
              <a:rPr lang="en-US" altLang="zh-TW" dirty="0"/>
              <a:t>] -r [</a:t>
            </a:r>
            <a:r>
              <a:rPr lang="en-US" altLang="zh-TW" dirty="0" err="1"/>
              <a:t>rootfs</a:t>
            </a:r>
            <a:r>
              <a:rPr lang="en-US" altLang="zh-TW" dirty="0"/>
              <a:t>] -f [firmware] -d /dev/mmcblk1</a:t>
            </a:r>
          </a:p>
          <a:p>
            <a:pPr marL="457200" lvl="1" indent="0"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Emmc</a:t>
            </a:r>
            <a:r>
              <a:rPr lang="en-US" altLang="zh-TW" dirty="0"/>
              <a:t> dev node</a:t>
            </a:r>
            <a:r>
              <a:rPr lang="zh-TW" altLang="en-US" dirty="0"/>
              <a:t>固定為 </a:t>
            </a:r>
            <a:r>
              <a:rPr lang="en-US" altLang="zh-TW" dirty="0"/>
              <a:t>/dev/mmcblk1</a:t>
            </a:r>
          </a:p>
          <a:p>
            <a:r>
              <a:rPr lang="zh-TW" altLang="en-US" dirty="0"/>
              <a:t>強制用</a:t>
            </a:r>
            <a:r>
              <a:rPr lang="en-US" altLang="zh-TW" dirty="0"/>
              <a:t>eMMC</a:t>
            </a:r>
            <a:r>
              <a:rPr lang="zh-TW" altLang="en-US" dirty="0"/>
              <a:t>的</a:t>
            </a:r>
            <a:r>
              <a:rPr lang="en-US" altLang="zh-TW" dirty="0" err="1"/>
              <a:t>uboot+kernel</a:t>
            </a:r>
            <a:r>
              <a:rPr lang="zh-TW" altLang="en-US" dirty="0"/>
              <a:t>開機</a:t>
            </a:r>
            <a:endParaRPr lang="en-US" altLang="zh-TW" dirty="0"/>
          </a:p>
          <a:p>
            <a:pPr lvl="1"/>
            <a:r>
              <a:rPr lang="en-US" altLang="zh-TW" dirty="0"/>
              <a:t>DIP switch SW1[0:3] </a:t>
            </a:r>
            <a:r>
              <a:rPr lang="zh-TW" altLang="en-US" dirty="0"/>
              <a:t>切成</a:t>
            </a:r>
            <a:r>
              <a:rPr lang="en-US" altLang="zh-TW" dirty="0"/>
              <a:t> 1001</a:t>
            </a:r>
          </a:p>
          <a:p>
            <a:pPr lvl="1"/>
            <a:r>
              <a:rPr lang="zh-TW" altLang="en-US" dirty="0"/>
              <a:t>移除</a:t>
            </a:r>
            <a:r>
              <a:rPr lang="en-US" altLang="zh-TW" dirty="0"/>
              <a:t>SD card</a:t>
            </a:r>
          </a:p>
          <a:p>
            <a:pPr lvl="1"/>
            <a:r>
              <a:rPr lang="zh-TW" altLang="en-US" dirty="0"/>
              <a:t>開機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2937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5851" cy="1325563"/>
          </a:xfrm>
        </p:spPr>
        <p:txBody>
          <a:bodyPr/>
          <a:lstStyle/>
          <a:p>
            <a:r>
              <a:rPr lang="en-US" altLang="zh-TW" dirty="0"/>
              <a:t>Flash LSDK to eMMC (from </a:t>
            </a:r>
            <a:r>
              <a:rPr lang="en-US" altLang="zh-TW" dirty="0" err="1"/>
              <a:t>tftp</a:t>
            </a:r>
            <a:r>
              <a:rPr lang="en-US" altLang="zh-TW" dirty="0"/>
              <a:t> server)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6"/>
            <a:ext cx="10515600" cy="545746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插入</a:t>
            </a:r>
            <a:r>
              <a:rPr lang="en-US" altLang="zh-TW" dirty="0"/>
              <a:t>SD, </a:t>
            </a:r>
            <a:r>
              <a:rPr lang="zh-TW" altLang="en-US" dirty="0"/>
              <a:t>開機到</a:t>
            </a:r>
            <a:r>
              <a:rPr lang="en-US" altLang="zh-TW" dirty="0"/>
              <a:t> kernel</a:t>
            </a:r>
          </a:p>
          <a:p>
            <a:r>
              <a:rPr lang="zh-TW" altLang="en-US" dirty="0"/>
              <a:t>網路線接上</a:t>
            </a:r>
            <a:r>
              <a:rPr lang="en-US" altLang="zh-TW" dirty="0"/>
              <a:t>DPMAC.3 (</a:t>
            </a:r>
            <a:r>
              <a:rPr lang="zh-TW" altLang="en-US" dirty="0"/>
              <a:t>靠近光纖孔的</a:t>
            </a:r>
            <a:r>
              <a:rPr lang="en-US" altLang="zh-TW" dirty="0"/>
              <a:t>10G RJ45)</a:t>
            </a:r>
          </a:p>
          <a:p>
            <a:pPr lvl="1"/>
            <a:r>
              <a:rPr lang="en-US" altLang="zh-TW" dirty="0"/>
              <a:t>ifconfig eth1 10.113.31.30 netmask 255.255.255.0 up</a:t>
            </a:r>
          </a:p>
          <a:p>
            <a:r>
              <a:rPr lang="zh-TW" altLang="en-US" dirty="0"/>
              <a:t>用</a:t>
            </a:r>
            <a:r>
              <a:rPr lang="en-US" altLang="zh-TW" dirty="0" err="1"/>
              <a:t>tftp</a:t>
            </a:r>
            <a:r>
              <a:rPr lang="en-US" altLang="zh-TW" dirty="0"/>
              <a:t> </a:t>
            </a:r>
            <a:r>
              <a:rPr lang="zh-TW" altLang="en-US" dirty="0"/>
              <a:t>從</a:t>
            </a:r>
            <a:r>
              <a:rPr lang="en-US" altLang="zh-TW" dirty="0"/>
              <a:t>X86 </a:t>
            </a:r>
            <a:r>
              <a:rPr lang="en-US" altLang="zh-TW" dirty="0" err="1"/>
              <a:t>tftp</a:t>
            </a:r>
            <a:r>
              <a:rPr lang="en-US" altLang="zh-TW" dirty="0"/>
              <a:t> server </a:t>
            </a:r>
            <a:r>
              <a:rPr lang="zh-TW" altLang="en-US" dirty="0"/>
              <a:t>一個一個抓下來 </a:t>
            </a:r>
            <a:r>
              <a:rPr lang="en-US" altLang="zh-TW" dirty="0"/>
              <a:t>(-g: get, -r: remote) (</a:t>
            </a:r>
            <a:r>
              <a:rPr lang="zh-TW" altLang="en-US" dirty="0"/>
              <a:t>約</a:t>
            </a:r>
            <a:r>
              <a:rPr lang="en-US" altLang="zh-TW" dirty="0"/>
              <a:t>3MB/s)</a:t>
            </a:r>
          </a:p>
          <a:p>
            <a:pPr lvl="1"/>
            <a:r>
              <a:rPr lang="en-US" altLang="zh-TW" dirty="0" err="1"/>
              <a:t>tftp</a:t>
            </a:r>
            <a:r>
              <a:rPr lang="en-US" altLang="zh-TW" dirty="0"/>
              <a:t> -gr bootpartition_LS_arm64_lts_4.19.tgz 10.113.31.20</a:t>
            </a:r>
          </a:p>
          <a:p>
            <a:pPr lvl="1"/>
            <a:r>
              <a:rPr lang="en-US" altLang="zh-TW" dirty="0" err="1"/>
              <a:t>tftp</a:t>
            </a:r>
            <a:r>
              <a:rPr lang="en-US" altLang="zh-TW" dirty="0"/>
              <a:t> -gr firmware_lx2160ardb_rev2_uboot_emmcboot.img 10.113.31.20</a:t>
            </a:r>
          </a:p>
          <a:p>
            <a:pPr lvl="1"/>
            <a:r>
              <a:rPr lang="en-US" altLang="zh-TW" dirty="0" err="1"/>
              <a:t>tftp</a:t>
            </a:r>
            <a:r>
              <a:rPr lang="en-US" altLang="zh-TW" dirty="0"/>
              <a:t> -gr rootfs_lsdk2004_ubuntu_main_arm64.tgz 10.113.31.20</a:t>
            </a:r>
          </a:p>
          <a:p>
            <a:r>
              <a:rPr lang="en-US" altLang="zh-TW" dirty="0"/>
              <a:t>flex-installer (</a:t>
            </a:r>
            <a:r>
              <a:rPr lang="zh-TW" altLang="en-US" dirty="0"/>
              <a:t>內建指令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flex-installer -</a:t>
            </a:r>
            <a:r>
              <a:rPr lang="en-US" altLang="zh-TW" dirty="0" err="1"/>
              <a:t>i</a:t>
            </a:r>
            <a:r>
              <a:rPr lang="en-US" altLang="zh-TW" dirty="0"/>
              <a:t> pf -p 4P=1G:2G:57G:57G -d /dev/mmcblk1</a:t>
            </a:r>
          </a:p>
          <a:p>
            <a:pPr lvl="1"/>
            <a:r>
              <a:rPr lang="en-US" altLang="zh-TW" dirty="0"/>
              <a:t>flex-installer -b [</a:t>
            </a:r>
            <a:r>
              <a:rPr lang="en-US" altLang="zh-TW" dirty="0" err="1"/>
              <a:t>bootpartition</a:t>
            </a:r>
            <a:r>
              <a:rPr lang="en-US" altLang="zh-TW" dirty="0"/>
              <a:t>] -r [</a:t>
            </a:r>
            <a:r>
              <a:rPr lang="en-US" altLang="zh-TW" dirty="0" err="1"/>
              <a:t>rootfs</a:t>
            </a:r>
            <a:r>
              <a:rPr lang="en-US" altLang="zh-TW" dirty="0"/>
              <a:t>] -f [firmware] -d /dev/mmcblk1</a:t>
            </a:r>
          </a:p>
          <a:p>
            <a:pPr marL="457200" lvl="1" indent="0"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Emmc</a:t>
            </a:r>
            <a:r>
              <a:rPr lang="en-US" altLang="zh-TW" dirty="0"/>
              <a:t> dev node</a:t>
            </a:r>
            <a:r>
              <a:rPr lang="zh-TW" altLang="en-US" dirty="0"/>
              <a:t>固定為 </a:t>
            </a:r>
            <a:r>
              <a:rPr lang="en-US" altLang="zh-TW" dirty="0"/>
              <a:t>/dev/mmcblk1</a:t>
            </a:r>
          </a:p>
          <a:p>
            <a:r>
              <a:rPr lang="zh-TW" altLang="en-US" dirty="0"/>
              <a:t>強制用</a:t>
            </a:r>
            <a:r>
              <a:rPr lang="en-US" altLang="zh-TW" dirty="0"/>
              <a:t>eMMC</a:t>
            </a:r>
            <a:r>
              <a:rPr lang="zh-TW" altLang="en-US" dirty="0"/>
              <a:t>的</a:t>
            </a:r>
            <a:r>
              <a:rPr lang="en-US" altLang="zh-TW" dirty="0" err="1"/>
              <a:t>uboot+kernel</a:t>
            </a:r>
            <a:r>
              <a:rPr lang="zh-TW" altLang="en-US" dirty="0"/>
              <a:t>開機</a:t>
            </a:r>
            <a:endParaRPr lang="en-US" altLang="zh-TW" dirty="0"/>
          </a:p>
          <a:p>
            <a:pPr lvl="1"/>
            <a:r>
              <a:rPr lang="en-US" altLang="zh-TW" dirty="0"/>
              <a:t>DIP switch SW1[0:3] </a:t>
            </a:r>
            <a:r>
              <a:rPr lang="zh-TW" altLang="en-US" dirty="0"/>
              <a:t>切成</a:t>
            </a:r>
            <a:r>
              <a:rPr lang="en-US" altLang="zh-TW" dirty="0"/>
              <a:t> 1001</a:t>
            </a:r>
          </a:p>
          <a:p>
            <a:pPr lvl="1"/>
            <a:r>
              <a:rPr lang="zh-TW" altLang="en-US" dirty="0"/>
              <a:t>移除</a:t>
            </a:r>
            <a:r>
              <a:rPr lang="en-US" altLang="zh-TW" dirty="0"/>
              <a:t>SD card</a:t>
            </a:r>
          </a:p>
          <a:p>
            <a:pPr lvl="1"/>
            <a:r>
              <a:rPr lang="zh-TW" altLang="en-US" dirty="0"/>
              <a:t>開機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294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2620" cy="1325563"/>
          </a:xfrm>
        </p:spPr>
        <p:txBody>
          <a:bodyPr/>
          <a:lstStyle/>
          <a:p>
            <a:r>
              <a:rPr lang="en-US" altLang="zh-TW" dirty="0"/>
              <a:t>Flash LSDK to eMMC (from </a:t>
            </a:r>
            <a:r>
              <a:rPr lang="en-US" altLang="zh-TW" dirty="0" err="1"/>
              <a:t>tftp</a:t>
            </a:r>
            <a:r>
              <a:rPr lang="en-US" altLang="zh-TW" dirty="0"/>
              <a:t> server)</a:t>
            </a:r>
            <a:endParaRPr lang="zh-TW" altLang="en-US" strike="sngStrik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6"/>
            <a:ext cx="10515600" cy="5457463"/>
          </a:xfrm>
        </p:spPr>
        <p:txBody>
          <a:bodyPr>
            <a:normAutofit/>
          </a:bodyPr>
          <a:lstStyle/>
          <a:p>
            <a:r>
              <a:rPr lang="zh-TW" altLang="en-US" dirty="0"/>
              <a:t>補充：在</a:t>
            </a:r>
            <a:r>
              <a:rPr lang="en-US" altLang="zh-TW" dirty="0"/>
              <a:t>X86 Ubuntu 16.04/18.04 </a:t>
            </a:r>
            <a:r>
              <a:rPr lang="zh-TW" altLang="en-US" dirty="0"/>
              <a:t>架 </a:t>
            </a:r>
            <a:r>
              <a:rPr lang="en-US" altLang="zh-TW" dirty="0" err="1"/>
              <a:t>tftp</a:t>
            </a:r>
            <a:r>
              <a:rPr lang="en-US" altLang="zh-TW" dirty="0"/>
              <a:t> server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tftpd-hpa</a:t>
            </a:r>
            <a:r>
              <a:rPr lang="en-US" altLang="zh-TW" dirty="0"/>
              <a:t> </a:t>
            </a:r>
            <a:r>
              <a:rPr lang="en-US" altLang="zh-TW" dirty="0" err="1"/>
              <a:t>tftp-hpa</a:t>
            </a:r>
            <a:endParaRPr lang="en-US" altLang="zh-TW" dirty="0"/>
          </a:p>
          <a:p>
            <a:r>
              <a:rPr lang="en-US" altLang="zh-TW" dirty="0" err="1"/>
              <a:t>tftp</a:t>
            </a:r>
            <a:r>
              <a:rPr lang="en-US" altLang="zh-TW" dirty="0"/>
              <a:t> server </a:t>
            </a:r>
            <a:r>
              <a:rPr lang="zh-TW" altLang="en-US" dirty="0"/>
              <a:t>預設路徑是</a:t>
            </a:r>
            <a:r>
              <a:rPr lang="en-US" altLang="zh-TW" dirty="0"/>
              <a:t>/var/lib/</a:t>
            </a:r>
            <a:r>
              <a:rPr lang="en-US" altLang="zh-TW" dirty="0" err="1"/>
              <a:t>tftpboot</a:t>
            </a:r>
            <a:r>
              <a:rPr lang="en-US" altLang="zh-TW" dirty="0"/>
              <a:t>/</a:t>
            </a:r>
          </a:p>
          <a:p>
            <a:r>
              <a:rPr lang="en-US" altLang="zh-TW" dirty="0" err="1"/>
              <a:t>tftp</a:t>
            </a:r>
            <a:r>
              <a:rPr lang="en-US" altLang="zh-TW" dirty="0"/>
              <a:t> server config</a:t>
            </a:r>
            <a:r>
              <a:rPr lang="zh-TW" altLang="en-US" dirty="0"/>
              <a:t>：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/default/</a:t>
            </a:r>
            <a:r>
              <a:rPr lang="en-US" altLang="zh-TW" dirty="0" err="1"/>
              <a:t>tftpd-hpa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676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F83E6-856A-427E-A400-E057C18A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Flash LSDK to 64MB NOR flash dev#0 (from SD or</a:t>
            </a:r>
            <a:r>
              <a:rPr lang="zh-TW" altLang="en-US" dirty="0"/>
              <a:t> </a:t>
            </a:r>
            <a:r>
              <a:rPr lang="en-US" altLang="zh-TW" dirty="0"/>
              <a:t>eMMC)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559BE-E4B9-4EBB-911D-EBF431EF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48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只需燒</a:t>
            </a:r>
            <a:r>
              <a:rPr lang="en-US" altLang="zh-TW" dirty="0" err="1"/>
              <a:t>firmware_xxx_uboot_xspiboot.img</a:t>
            </a:r>
            <a:r>
              <a:rPr lang="en-US" altLang="zh-TW" dirty="0"/>
              <a:t>, </a:t>
            </a:r>
            <a:r>
              <a:rPr lang="zh-TW" altLang="en-US" dirty="0"/>
              <a:t>即包含</a:t>
            </a:r>
            <a:r>
              <a:rPr lang="en-US" altLang="zh-TW" dirty="0" err="1"/>
              <a:t>firmware+boot+rfs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image</a:t>
            </a:r>
            <a:r>
              <a:rPr lang="zh-TW" altLang="en-US" dirty="0"/>
              <a:t>放在</a:t>
            </a:r>
            <a:r>
              <a:rPr lang="en-US" altLang="zh-TW" dirty="0"/>
              <a:t>SD </a:t>
            </a:r>
            <a:r>
              <a:rPr lang="zh-TW" altLang="en-US" dirty="0"/>
              <a:t>或</a:t>
            </a:r>
            <a:r>
              <a:rPr lang="en-US" altLang="zh-TW" dirty="0" err="1"/>
              <a:t>emmc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 err="1"/>
              <a:t>rootfs</a:t>
            </a:r>
            <a:r>
              <a:rPr lang="en-US" altLang="zh-TW" dirty="0"/>
              <a:t> </a:t>
            </a:r>
            <a:r>
              <a:rPr lang="zh-TW" altLang="en-US" dirty="0"/>
              <a:t>裡</a:t>
            </a:r>
            <a:endParaRPr lang="en-US" altLang="zh-TW" dirty="0"/>
          </a:p>
          <a:p>
            <a:pPr lvl="1"/>
            <a:r>
              <a:rPr lang="en-US" altLang="zh-TW" dirty="0"/>
              <a:t>SD: mmc 0:4</a:t>
            </a:r>
          </a:p>
          <a:p>
            <a:pPr lvl="1"/>
            <a:r>
              <a:rPr lang="en-US" altLang="zh-TW" dirty="0"/>
              <a:t>eMMC: mmc 1:4</a:t>
            </a:r>
          </a:p>
          <a:p>
            <a:r>
              <a:rPr lang="en-US" altLang="zh-TW" dirty="0"/>
              <a:t>u-boot </a:t>
            </a:r>
            <a:r>
              <a:rPr lang="zh-TW" altLang="en-US" dirty="0"/>
              <a:t>指令 </a:t>
            </a:r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/>
              <a:t>SD</a:t>
            </a:r>
            <a:r>
              <a:rPr lang="zh-TW" altLang="en-US" dirty="0"/>
              <a:t>或</a:t>
            </a:r>
            <a:r>
              <a:rPr lang="en-US" altLang="zh-TW" dirty="0"/>
              <a:t>eMMC</a:t>
            </a:r>
            <a:r>
              <a:rPr lang="zh-TW" altLang="en-US" dirty="0"/>
              <a:t>開機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image </a:t>
            </a:r>
            <a:r>
              <a:rPr lang="zh-TW" altLang="en-US" dirty="0"/>
              <a:t>放在</a:t>
            </a:r>
            <a:r>
              <a:rPr lang="en-US" altLang="zh-TW" dirty="0"/>
              <a:t>SD </a:t>
            </a:r>
            <a:r>
              <a:rPr lang="zh-TW" altLang="en-US" dirty="0"/>
              <a:t>卡的 </a:t>
            </a:r>
            <a:r>
              <a:rPr lang="en-US" altLang="zh-TW" dirty="0"/>
              <a:t>/root/ </a:t>
            </a:r>
            <a:r>
              <a:rPr lang="zh-TW" altLang="en-US" dirty="0"/>
              <a:t>下為例</a:t>
            </a:r>
            <a:r>
              <a:rPr lang="en-US" altLang="zh-TW" dirty="0"/>
              <a:t>, </a:t>
            </a:r>
            <a:r>
              <a:rPr lang="zh-TW" altLang="en-US" dirty="0"/>
              <a:t>若</a:t>
            </a:r>
            <a:r>
              <a:rPr lang="en-US" altLang="zh-TW" dirty="0"/>
              <a:t>eMMC </a:t>
            </a:r>
            <a:r>
              <a:rPr lang="zh-TW" altLang="en-US" dirty="0"/>
              <a:t>則改為 </a:t>
            </a:r>
            <a:r>
              <a:rPr lang="en-US" altLang="zh-TW" dirty="0"/>
              <a:t>mmc 1:4</a:t>
            </a:r>
          </a:p>
          <a:p>
            <a:pPr lvl="1"/>
            <a:r>
              <a:rPr lang="en-US" altLang="zh-TW" dirty="0"/>
              <a:t>&gt; load mmc 0:4 $</a:t>
            </a:r>
            <a:r>
              <a:rPr lang="en-US" altLang="zh-TW" dirty="0" err="1"/>
              <a:t>load_addr</a:t>
            </a:r>
            <a:r>
              <a:rPr lang="en-US" altLang="zh-TW" dirty="0"/>
              <a:t> /root/firmware_lx2160ardb_rev2_uboot_xspiboot.img</a:t>
            </a:r>
          </a:p>
          <a:p>
            <a:pPr lvl="1"/>
            <a:r>
              <a:rPr lang="en-US" altLang="zh-TW" dirty="0"/>
              <a:t>&gt; sf probe 0:0</a:t>
            </a:r>
          </a:p>
          <a:p>
            <a:pPr lvl="1"/>
            <a:r>
              <a:rPr lang="en-US" altLang="zh-TW" dirty="0"/>
              <a:t>&gt; sf erase 0 +$</a:t>
            </a:r>
            <a:r>
              <a:rPr lang="en-US" altLang="zh-TW" dirty="0" err="1"/>
              <a:t>filesize</a:t>
            </a:r>
            <a:r>
              <a:rPr lang="en-US" altLang="zh-TW" dirty="0"/>
              <a:t> &amp;&amp; sf write $</a:t>
            </a:r>
            <a:r>
              <a:rPr lang="en-US" altLang="zh-TW" dirty="0" err="1"/>
              <a:t>load_addr</a:t>
            </a:r>
            <a:r>
              <a:rPr lang="en-US" altLang="zh-TW" dirty="0"/>
              <a:t> 0 $</a:t>
            </a:r>
            <a:r>
              <a:rPr lang="en-US" altLang="zh-TW" dirty="0" err="1"/>
              <a:t>filesize</a:t>
            </a:r>
            <a:endParaRPr lang="en-US" altLang="zh-TW" dirty="0"/>
          </a:p>
          <a:p>
            <a:r>
              <a:rPr lang="zh-TW" altLang="en-US" dirty="0"/>
              <a:t>強制用</a:t>
            </a:r>
            <a:r>
              <a:rPr lang="en-US" altLang="zh-TW" dirty="0"/>
              <a:t>NOR flash </a:t>
            </a:r>
            <a:r>
              <a:rPr lang="zh-TW" altLang="en-US" dirty="0"/>
              <a:t>的</a:t>
            </a:r>
            <a:r>
              <a:rPr lang="en-US" altLang="zh-TW" dirty="0" err="1"/>
              <a:t>uboot+kernel</a:t>
            </a:r>
            <a:r>
              <a:rPr lang="zh-TW" altLang="en-US" dirty="0"/>
              <a:t>開機</a:t>
            </a:r>
            <a:endParaRPr lang="en-US" altLang="zh-TW" dirty="0"/>
          </a:p>
          <a:p>
            <a:pPr lvl="1"/>
            <a:r>
              <a:rPr lang="en-US" altLang="zh-TW" dirty="0"/>
              <a:t>DIP switch SW1[0:3] </a:t>
            </a:r>
            <a:r>
              <a:rPr lang="zh-TW" altLang="en-US" dirty="0"/>
              <a:t>切成</a:t>
            </a:r>
            <a:r>
              <a:rPr lang="en-US" altLang="zh-TW" dirty="0"/>
              <a:t> 1111</a:t>
            </a:r>
            <a:r>
              <a:rPr lang="zh-TW" altLang="en-US" dirty="0"/>
              <a:t>開機</a:t>
            </a:r>
            <a:r>
              <a:rPr lang="en-US" altLang="zh-TW" dirty="0"/>
              <a:t>, u-boot </a:t>
            </a:r>
            <a:r>
              <a:rPr lang="zh-TW" altLang="en-US" dirty="0"/>
              <a:t>指令：</a:t>
            </a:r>
            <a:endParaRPr lang="en-US" altLang="zh-TW" dirty="0"/>
          </a:p>
          <a:p>
            <a:pPr lvl="1"/>
            <a:r>
              <a:rPr lang="en-US" altLang="zh-TW" dirty="0"/>
              <a:t>&gt; </a:t>
            </a:r>
            <a:r>
              <a:rPr lang="en-US" altLang="zh-TW" dirty="0" err="1"/>
              <a:t>setenv</a:t>
            </a:r>
            <a:r>
              <a:rPr lang="en-US" altLang="zh-TW" dirty="0"/>
              <a:t> </a:t>
            </a:r>
            <a:r>
              <a:rPr lang="en-US" altLang="zh-TW" dirty="0" err="1"/>
              <a:t>boot_target</a:t>
            </a:r>
            <a:endParaRPr lang="en-US" altLang="zh-TW" dirty="0"/>
          </a:p>
          <a:p>
            <a:pPr lvl="1"/>
            <a:r>
              <a:rPr lang="en-US" altLang="zh-TW" dirty="0"/>
              <a:t>&gt; boot</a:t>
            </a:r>
          </a:p>
        </p:txBody>
      </p:sp>
    </p:spTree>
    <p:extLst>
      <p:ext uri="{BB962C8B-B14F-4D97-AF65-F5344CB8AC3E}">
        <p14:creationId xmlns:p14="http://schemas.microsoft.com/office/powerpoint/2010/main" val="132387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F63AB-7493-4B93-A445-767162AB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Tip: Replace current boot partition when </a:t>
            </a:r>
            <a:r>
              <a:rPr lang="en-US" altLang="zh-TW" dirty="0" err="1"/>
              <a:t>emmcboot</a:t>
            </a:r>
            <a:r>
              <a:rPr lang="en-US" altLang="zh-TW" dirty="0"/>
              <a:t> or </a:t>
            </a:r>
            <a:r>
              <a:rPr lang="en-US" altLang="zh-TW" dirty="0" err="1"/>
              <a:t>sdboot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F91EA-920C-48A4-914E-5F3706D0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Copy bootpartition_XXX.tgz from X86 PC to OAK</a:t>
            </a:r>
          </a:p>
          <a:p>
            <a:pPr lvl="1"/>
            <a:r>
              <a:rPr lang="en-US" altLang="zh-TW" dirty="0"/>
              <a:t>cd flexbuild_lsdk2004/build/images/</a:t>
            </a:r>
          </a:p>
          <a:p>
            <a:pPr lvl="1"/>
            <a:r>
              <a:rPr lang="en-US" altLang="zh-TW" dirty="0" err="1"/>
              <a:t>scp</a:t>
            </a:r>
            <a:r>
              <a:rPr lang="en-US" altLang="zh-TW" dirty="0"/>
              <a:t> bootpartition_XXX.tgz user@&lt;OAK_IP&gt;:~/</a:t>
            </a:r>
          </a:p>
          <a:p>
            <a:r>
              <a:rPr lang="en-US" altLang="zh-TW" dirty="0"/>
              <a:t>SSH login to OAK and unzip</a:t>
            </a:r>
          </a:p>
          <a:p>
            <a:pPr lvl="1"/>
            <a:r>
              <a:rPr lang="en-US" altLang="zh-TW" dirty="0" err="1"/>
              <a:t>ssh</a:t>
            </a:r>
            <a:r>
              <a:rPr lang="en-US" altLang="zh-TW" dirty="0"/>
              <a:t> user@&lt;OAK_IP&gt;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tar </a:t>
            </a:r>
            <a:r>
              <a:rPr lang="en-US" altLang="zh-TW" dirty="0" err="1"/>
              <a:t>xfmv</a:t>
            </a:r>
            <a:r>
              <a:rPr lang="en-US" altLang="zh-TW" dirty="0"/>
              <a:t> bootpartition_XXX.tgz -C /boot/</a:t>
            </a:r>
          </a:p>
          <a:p>
            <a:r>
              <a:rPr lang="en-US" altLang="zh-TW" dirty="0"/>
              <a:t>Reboot</a:t>
            </a:r>
          </a:p>
          <a:p>
            <a:pPr lvl="1"/>
            <a:r>
              <a:rPr lang="en-US" altLang="zh-TW" dirty="0"/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272941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F63AB-7493-4B93-A445-767162AB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Tip: Replace </a:t>
            </a:r>
            <a:r>
              <a:rPr lang="en-US" altLang="zh-TW" dirty="0" err="1"/>
              <a:t>emmc</a:t>
            </a:r>
            <a:r>
              <a:rPr lang="en-US" altLang="zh-TW" dirty="0"/>
              <a:t> boot partition when </a:t>
            </a:r>
            <a:r>
              <a:rPr lang="en-US" altLang="zh-TW" dirty="0" err="1"/>
              <a:t>sdboot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F91EA-920C-48A4-914E-5F3706D0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Copy bootpartition_XXX.tgz from X86 PC to OAK</a:t>
            </a:r>
          </a:p>
          <a:p>
            <a:pPr lvl="1"/>
            <a:r>
              <a:rPr lang="en-US" altLang="zh-TW" dirty="0"/>
              <a:t>cd flexbuild_lsdk2004/build/images/</a:t>
            </a:r>
          </a:p>
          <a:p>
            <a:pPr lvl="1"/>
            <a:r>
              <a:rPr lang="en-US" altLang="zh-TW" dirty="0" err="1"/>
              <a:t>Scp</a:t>
            </a:r>
            <a:r>
              <a:rPr lang="en-US" altLang="zh-TW" dirty="0"/>
              <a:t> bootpartition_XXX.tgz user@&lt;OAK_IP&gt;:~/</a:t>
            </a:r>
          </a:p>
          <a:p>
            <a:r>
              <a:rPr lang="en-US" altLang="zh-TW" dirty="0"/>
              <a:t>SSH login to OAK and unzip</a:t>
            </a:r>
          </a:p>
          <a:p>
            <a:pPr lvl="1"/>
            <a:r>
              <a:rPr lang="en-US" altLang="zh-TW" dirty="0" err="1"/>
              <a:t>ssh</a:t>
            </a:r>
            <a:r>
              <a:rPr lang="en-US" altLang="zh-TW" dirty="0"/>
              <a:t> user@&lt;OAK_IP&gt;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mkdir</a:t>
            </a:r>
            <a:r>
              <a:rPr lang="en-US" altLang="zh-TW" dirty="0"/>
              <a:t> -p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rfs</a:t>
            </a:r>
            <a:endParaRPr lang="en-US" altLang="zh-TW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mount /dev/mmcblk1p4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rfs</a:t>
            </a:r>
            <a:endParaRPr lang="en-US" altLang="zh-TW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tar </a:t>
            </a:r>
            <a:r>
              <a:rPr lang="en-US" altLang="zh-TW" dirty="0" err="1"/>
              <a:t>xfmv</a:t>
            </a:r>
            <a:r>
              <a:rPr lang="en-US" altLang="zh-TW" dirty="0"/>
              <a:t> /home/user/bootpartition_XXX.tgz -C /</a:t>
            </a:r>
            <a:r>
              <a:rPr lang="en-US" altLang="zh-TW" dirty="0" err="1"/>
              <a:t>mnt</a:t>
            </a:r>
            <a:r>
              <a:rPr lang="en-US" altLang="zh-TW" dirty="0"/>
              <a:t>/</a:t>
            </a:r>
            <a:r>
              <a:rPr lang="en-US" altLang="zh-TW" dirty="0" err="1"/>
              <a:t>rfs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Reboot</a:t>
            </a:r>
          </a:p>
          <a:p>
            <a:pPr lvl="1"/>
            <a:r>
              <a:rPr lang="en-US" altLang="zh-TW" dirty="0"/>
              <a:t>reboot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7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7B376-CA70-4EAD-BB10-8D7EA2FC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 LX2160ARDB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7EBB8-887F-4E4A-8392-C6338EC3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Connect PC to UART1 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minicom -s -w</a:t>
            </a:r>
          </a:p>
          <a:p>
            <a:r>
              <a:rPr lang="en-US" altLang="zh-TW" dirty="0"/>
              <a:t>Default LSDK account(id/</a:t>
            </a:r>
            <a:r>
              <a:rPr lang="en-US" altLang="zh-TW" dirty="0" err="1"/>
              <a:t>pwd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/>
              <a:t>root/root   </a:t>
            </a:r>
            <a:r>
              <a:rPr lang="en-US" altLang="zh-TW" dirty="0">
                <a:sym typeface="Wingdings" panose="05000000000000000000" pitchFamily="2" charset="2"/>
              </a:rPr>
              <a:t>  </a:t>
            </a:r>
            <a:r>
              <a:rPr lang="zh-TW" altLang="en-US" dirty="0">
                <a:sym typeface="Wingdings" panose="05000000000000000000" pitchFamily="2" charset="2"/>
              </a:rPr>
              <a:t>不支援</a:t>
            </a:r>
            <a:r>
              <a:rPr lang="en-US" altLang="zh-TW" dirty="0" err="1">
                <a:sym typeface="Wingdings" panose="05000000000000000000" pitchFamily="2" charset="2"/>
              </a:rPr>
              <a:t>ssh</a:t>
            </a:r>
            <a:r>
              <a:rPr lang="zh-TW" altLang="en-US" dirty="0">
                <a:sym typeface="Wingdings" panose="05000000000000000000" pitchFamily="2" charset="2"/>
              </a:rPr>
              <a:t>登入</a:t>
            </a:r>
            <a:endParaRPr lang="en-US" altLang="zh-TW" dirty="0"/>
          </a:p>
          <a:p>
            <a:pPr lvl="1"/>
            <a:r>
              <a:rPr lang="en-US" altLang="zh-TW" dirty="0"/>
              <a:t>user/user</a:t>
            </a:r>
          </a:p>
          <a:p>
            <a:r>
              <a:rPr lang="en-US" altLang="zh-TW" dirty="0"/>
              <a:t>Set time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</a:t>
            </a:r>
            <a:r>
              <a:rPr lang="en-US" altLang="zh-TW" dirty="0" err="1"/>
              <a:t>ntp</a:t>
            </a:r>
            <a:r>
              <a:rPr lang="en-US" altLang="zh-TW" dirty="0"/>
              <a:t> 0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</a:t>
            </a:r>
            <a:r>
              <a:rPr lang="en-US" altLang="zh-TW" dirty="0" err="1"/>
              <a:t>timezone</a:t>
            </a:r>
            <a:r>
              <a:rPr lang="en-US" altLang="zh-TW" dirty="0"/>
              <a:t> “Asia-Taipei”</a:t>
            </a:r>
          </a:p>
          <a:p>
            <a:pPr lvl="1"/>
            <a:r>
              <a:rPr lang="en-US" altLang="zh-TW" dirty="0" err="1"/>
              <a:t>timedatectl</a:t>
            </a:r>
            <a:r>
              <a:rPr lang="en-US" altLang="zh-TW" dirty="0"/>
              <a:t> set-time “2020-09-07 02:44:55”</a:t>
            </a:r>
          </a:p>
          <a:p>
            <a:r>
              <a:rPr lang="en-US" altLang="zh-TW" dirty="0"/>
              <a:t>Set NIC (NXP</a:t>
            </a:r>
            <a:r>
              <a:rPr lang="zh-TW" altLang="en-US" dirty="0"/>
              <a:t>預設是</a:t>
            </a:r>
            <a:r>
              <a:rPr lang="en-US" altLang="zh-TW" dirty="0"/>
              <a:t>1G MAC17[eth1] and 40G MAC2[eth0])</a:t>
            </a:r>
          </a:p>
          <a:p>
            <a:pPr lvl="1"/>
            <a:r>
              <a:rPr lang="en-US" altLang="zh-TW" dirty="0"/>
              <a:t>ls-</a:t>
            </a:r>
            <a:r>
              <a:rPr lang="en-US" altLang="zh-TW" dirty="0" err="1"/>
              <a:t>addni</a:t>
            </a:r>
            <a:r>
              <a:rPr lang="en-US" altLang="zh-TW" dirty="0"/>
              <a:t> dpmac.3 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建立</a:t>
            </a:r>
            <a:r>
              <a:rPr lang="en-US" altLang="zh-TW" dirty="0">
                <a:sym typeface="Wingdings" panose="05000000000000000000" pitchFamily="2" charset="2"/>
              </a:rPr>
              <a:t>dpmac.3 (10Gb) 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 err="1">
                <a:sym typeface="Wingdings" panose="05000000000000000000" pitchFamily="2" charset="2"/>
              </a:rPr>
              <a:t>dpni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ls-</a:t>
            </a:r>
            <a:r>
              <a:rPr lang="en-US" altLang="zh-TW" dirty="0" err="1"/>
              <a:t>addni</a:t>
            </a:r>
            <a:r>
              <a:rPr lang="en-US" altLang="zh-TW" dirty="0"/>
              <a:t> dpmac.4 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建立</a:t>
            </a:r>
            <a:r>
              <a:rPr lang="en-US" altLang="zh-TW" dirty="0">
                <a:sym typeface="Wingdings" panose="05000000000000000000" pitchFamily="2" charset="2"/>
              </a:rPr>
              <a:t>dpmac.4 (10Gb) 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 err="1">
                <a:sym typeface="Wingdings" panose="05000000000000000000" pitchFamily="2" charset="2"/>
              </a:rPr>
              <a:t>dpni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/>
              <a:t>ls-</a:t>
            </a:r>
            <a:r>
              <a:rPr lang="en-US" altLang="zh-TW" dirty="0" err="1"/>
              <a:t>addni</a:t>
            </a:r>
            <a:r>
              <a:rPr lang="en-US" altLang="zh-TW" dirty="0"/>
              <a:t> dpmac.18 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建立</a:t>
            </a:r>
            <a:r>
              <a:rPr lang="en-US" altLang="zh-TW" dirty="0">
                <a:sym typeface="Wingdings" panose="05000000000000000000" pitchFamily="2" charset="2"/>
              </a:rPr>
              <a:t>dpmac.18 (1Gb) 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 err="1">
                <a:sym typeface="Wingdings" panose="05000000000000000000" pitchFamily="2" charset="2"/>
              </a:rPr>
              <a:t>dpni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dhclient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35F4BC-D849-4613-B5A7-6419E5AC62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7099" y="1027907"/>
            <a:ext cx="5744901" cy="24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B2D46-EE1C-418A-80FE-6CF0A11A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code from ZC12 Git 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C8B70-880A-4305-AE4E-DEE65EAB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wget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http://10.113.8.169/repo</a:t>
            </a:r>
            <a:r>
              <a:rPr lang="en-US" altLang="zh-TW" dirty="0"/>
              <a:t> &amp;&amp; </a:t>
            </a:r>
            <a:r>
              <a:rPr lang="en-US" altLang="zh-TW" dirty="0" err="1"/>
              <a:t>chmod</a:t>
            </a:r>
            <a:r>
              <a:rPr lang="en-US" altLang="zh-TW" dirty="0"/>
              <a:t> +x repo &amp;&amp;  </a:t>
            </a:r>
            <a:r>
              <a:rPr lang="en-US" altLang="zh-TW" dirty="0" err="1"/>
              <a:t>sudo</a:t>
            </a:r>
            <a:r>
              <a:rPr lang="en-US" altLang="zh-TW" dirty="0"/>
              <a:t> cp repo /</a:t>
            </a:r>
            <a:r>
              <a:rPr lang="en-US" altLang="zh-TW" dirty="0" err="1"/>
              <a:t>usr</a:t>
            </a:r>
            <a:r>
              <a:rPr lang="en-US" altLang="zh-TW" dirty="0"/>
              <a:t>/local/bin/</a:t>
            </a:r>
          </a:p>
          <a:p>
            <a:r>
              <a:rPr lang="en-US" altLang="zh-TW" dirty="0"/>
              <a:t>repo </a:t>
            </a:r>
            <a:r>
              <a:rPr lang="en-US" altLang="zh-TW" dirty="0" err="1"/>
              <a:t>init</a:t>
            </a:r>
            <a:r>
              <a:rPr lang="en-US" altLang="zh-TW" dirty="0"/>
              <a:t> -u git://10.113.8.169/hinoki/manifests -b </a:t>
            </a:r>
            <a:r>
              <a:rPr lang="en-US" altLang="zh-TW" b="1" dirty="0">
                <a:solidFill>
                  <a:srgbClr val="FF0000"/>
                </a:solidFill>
              </a:rPr>
              <a:t>qcom_release_pcieslot2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/>
              <a:t>user name/email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/>
              <a:t>Bugzilla Project/ID/PWD</a:t>
            </a:r>
          </a:p>
          <a:p>
            <a:r>
              <a:rPr lang="en-US" altLang="zh-TW" dirty="0"/>
              <a:t>repo sync -j4</a:t>
            </a:r>
          </a:p>
        </p:txBody>
      </p:sp>
    </p:spTree>
    <p:extLst>
      <p:ext uri="{BB962C8B-B14F-4D97-AF65-F5344CB8AC3E}">
        <p14:creationId xmlns:p14="http://schemas.microsoft.com/office/powerpoint/2010/main" val="322250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5A64-6499-4856-BEE9-26E57A7F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environment setup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233DF-16B0-4EFE-8006-FE801CC9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7325"/>
            <a:ext cx="10829925" cy="5400675"/>
          </a:xfrm>
        </p:spPr>
        <p:txBody>
          <a:bodyPr>
            <a:normAutofit/>
          </a:bodyPr>
          <a:lstStyle/>
          <a:p>
            <a:r>
              <a:rPr lang="en-US" altLang="zh-TW" dirty="0"/>
              <a:t>Build NXP LSDK</a:t>
            </a:r>
          </a:p>
          <a:p>
            <a:pPr lvl="1"/>
            <a:r>
              <a:rPr lang="en-US" altLang="zh-TW" dirty="0"/>
              <a:t>Ubuntu 18.04</a:t>
            </a:r>
          </a:p>
          <a:p>
            <a:pPr lvl="1"/>
            <a:r>
              <a:rPr lang="zh-TW" altLang="en-US" dirty="0"/>
              <a:t>執行</a:t>
            </a:r>
            <a:r>
              <a:rPr lang="en-US" altLang="zh-TW" dirty="0"/>
              <a:t>flex-builder </a:t>
            </a:r>
            <a:r>
              <a:rPr lang="zh-TW" altLang="en-US" dirty="0"/>
              <a:t>時自動會裝</a:t>
            </a:r>
            <a:r>
              <a:rPr lang="en-US" altLang="zh-TW" dirty="0"/>
              <a:t>apt </a:t>
            </a:r>
            <a:r>
              <a:rPr lang="zh-TW" altLang="en-US" dirty="0"/>
              <a:t>套件</a:t>
            </a:r>
            <a:r>
              <a:rPr lang="en-US" altLang="zh-TW" dirty="0"/>
              <a:t>, </a:t>
            </a:r>
            <a:r>
              <a:rPr lang="zh-TW" altLang="en-US" dirty="0"/>
              <a:t>須先把</a:t>
            </a:r>
            <a:r>
              <a:rPr lang="en-US" altLang="zh-TW" dirty="0" err="1"/>
              <a:t>sudo</a:t>
            </a:r>
            <a:r>
              <a:rPr lang="zh-TW" altLang="en-US" dirty="0"/>
              <a:t>設成不需密碼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可參考：</a:t>
            </a:r>
            <a:r>
              <a:rPr lang="en-US" altLang="zh-TW" dirty="0"/>
              <a:t>https://www.mxp.tw/291/ </a:t>
            </a:r>
          </a:p>
          <a:p>
            <a:r>
              <a:rPr lang="zh-TW" altLang="en-US" dirty="0"/>
              <a:t>內網需先設定</a:t>
            </a:r>
            <a:r>
              <a:rPr lang="en-US" altLang="zh-TW" dirty="0"/>
              <a:t>proxy (2F Lab </a:t>
            </a:r>
            <a:r>
              <a:rPr lang="zh-TW" altLang="en-US" dirty="0"/>
              <a:t>環境不需要設定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/apt/</a:t>
            </a:r>
            <a:r>
              <a:rPr lang="en-US" altLang="zh-TW" dirty="0" err="1"/>
              <a:t>apt.conf</a:t>
            </a:r>
            <a:r>
              <a:rPr lang="en-US" altLang="zh-TW" dirty="0"/>
              <a:t> (</a:t>
            </a:r>
            <a:r>
              <a:rPr lang="zh-TW" altLang="en-US" dirty="0"/>
              <a:t>若不存在則自行建立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Acquire::http::Proxy "http://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@10.113.1.14:3128";</a:t>
            </a:r>
          </a:p>
          <a:p>
            <a:pPr lvl="2"/>
            <a:r>
              <a:rPr lang="en-US" altLang="zh-TW" dirty="0"/>
              <a:t>Acquire::https::Proxy "http://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@10.113.1.14:3128";</a:t>
            </a:r>
          </a:p>
          <a:p>
            <a:pPr lvl="1"/>
            <a:r>
              <a:rPr lang="en-US" altLang="zh-TW" dirty="0"/>
              <a:t>~/.</a:t>
            </a:r>
            <a:r>
              <a:rPr lang="en-US" altLang="zh-TW" dirty="0" err="1"/>
              <a:t>bashrc</a:t>
            </a:r>
            <a:endParaRPr lang="en-US" altLang="zh-TW" dirty="0"/>
          </a:p>
          <a:p>
            <a:pPr lvl="2"/>
            <a:r>
              <a:rPr lang="en-US" altLang="zh-TW" dirty="0"/>
              <a:t>export </a:t>
            </a:r>
            <a:r>
              <a:rPr lang="en-US" altLang="zh-TW" dirty="0" err="1"/>
              <a:t>http_proxy</a:t>
            </a:r>
            <a:r>
              <a:rPr lang="en-US" altLang="zh-TW" dirty="0"/>
              <a:t>=http://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</a:t>
            </a:r>
          </a:p>
          <a:p>
            <a:pPr lvl="2"/>
            <a:r>
              <a:rPr lang="en-US" altLang="zh-TW" dirty="0"/>
              <a:t>export </a:t>
            </a:r>
            <a:r>
              <a:rPr lang="en-US" altLang="zh-TW" dirty="0" err="1"/>
              <a:t>https_proxy</a:t>
            </a:r>
            <a:r>
              <a:rPr lang="en-US" altLang="zh-TW" dirty="0"/>
              <a:t>=http://</a:t>
            </a:r>
            <a:r>
              <a:rPr lang="en-US" altLang="zh-TW" dirty="0">
                <a:solidFill>
                  <a:srgbClr val="00B050"/>
                </a:solidFill>
              </a:rPr>
              <a:t>[ID]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00B050"/>
                </a:solidFill>
              </a:rPr>
              <a:t>[PWD]</a:t>
            </a:r>
            <a:r>
              <a:rPr lang="en-US" altLang="zh-TW" dirty="0"/>
              <a:t>@10.113.1.14:3128</a:t>
            </a:r>
          </a:p>
        </p:txBody>
      </p:sp>
    </p:spTree>
    <p:extLst>
      <p:ext uri="{BB962C8B-B14F-4D97-AF65-F5344CB8AC3E}">
        <p14:creationId xmlns:p14="http://schemas.microsoft.com/office/powerpoint/2010/main" val="183195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B131-B035-43B7-93B0-00E41629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4725" cy="1325563"/>
          </a:xfrm>
        </p:spPr>
        <p:txBody>
          <a:bodyPr/>
          <a:lstStyle/>
          <a:p>
            <a:r>
              <a:rPr lang="en-US" altLang="zh-TW" dirty="0"/>
              <a:t>NXP </a:t>
            </a:r>
            <a:r>
              <a:rPr lang="en-US" altLang="zh-TW" dirty="0" err="1"/>
              <a:t>Layerscape</a:t>
            </a:r>
            <a:r>
              <a:rPr lang="en-US" altLang="zh-TW" dirty="0"/>
              <a:t> Software Development Kit (LSDK)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F81C5-9295-40EE-AF52-6F4BD02C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800" dirty="0">
                <a:latin typeface="ArialUnicodeMS"/>
              </a:rPr>
              <a:t>LSDK is a complete Linux kit for NXP </a:t>
            </a:r>
            <a:r>
              <a:rPr lang="en-US" altLang="zh-TW" sz="1800" dirty="0" err="1">
                <a:latin typeface="ArialUnicodeMS"/>
              </a:rPr>
              <a:t>QorIQ</a:t>
            </a:r>
            <a:r>
              <a:rPr lang="en-US" altLang="zh-TW" sz="1800" dirty="0">
                <a:latin typeface="ArialUnicodeMS"/>
              </a:rPr>
              <a:t> Arm-based SoC’s</a:t>
            </a:r>
          </a:p>
          <a:p>
            <a:pPr algn="l"/>
            <a:r>
              <a:rPr lang="en-US" altLang="zh-TW" sz="1800" b="0" i="0" u="none" strike="noStrike" baseline="0" dirty="0">
                <a:latin typeface="ArialUnicodeMS"/>
              </a:rPr>
              <a:t>It is a hybrid form of a Linux distribution because it combines the following major components to form a complete Linux system.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firmware components including: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Trusted Firmware-A (TF-A), a reference implementation of secure world software for </a:t>
            </a:r>
          </a:p>
          <a:p>
            <a:pPr marL="0" indent="0" algn="l">
              <a:buNone/>
            </a:pPr>
            <a:r>
              <a:rPr lang="en-US" altLang="zh-TW" sz="1800" dirty="0">
                <a:latin typeface="ArialUnicodeMS"/>
              </a:rPr>
              <a:t>	</a:t>
            </a:r>
            <a:r>
              <a:rPr lang="en-US" altLang="zh-TW" sz="1800" b="0" i="0" u="none" strike="noStrike" baseline="0" dirty="0">
                <a:latin typeface="ArialUnicodeMS"/>
              </a:rPr>
              <a:t>Armv7-A and Armv8-A.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NXP peripheral firmware components for DPAA1, DPAA2, and PPFE.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boot loaders. Two are offered: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U-Boot, based on denx.de plus patches.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	— UEFI, based on </a:t>
            </a:r>
            <a:r>
              <a:rPr lang="en-US" altLang="zh-TW" sz="1800" b="0" i="0" u="none" strike="noStrike" baseline="0" dirty="0" err="1">
                <a:latin typeface="ArialUnicodeMS"/>
              </a:rPr>
              <a:t>TianoCore</a:t>
            </a:r>
            <a:r>
              <a:rPr lang="en-US" altLang="zh-TW" sz="1800" b="0" i="0" u="none" strike="noStrike" baseline="0" dirty="0">
                <a:latin typeface="ArialUnicodeMS"/>
              </a:rPr>
              <a:t>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Linux kernel, based on kernel.org upstream plus patches.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NXP added user space components.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ArialUnicodeMS"/>
              </a:rPr>
              <a:t>    • Ubuntu standard user space file set (user land), including compilers and cross compiler.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484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7B55C-4379-4E55-856E-9878FB6A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LSDK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E49570-0373-4187-ACA7-A3CBD08E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en-US" altLang="zh-TW" dirty="0"/>
              <a:t>NXP </a:t>
            </a:r>
            <a:r>
              <a:rPr lang="en-US" altLang="zh-TW" dirty="0" err="1"/>
              <a:t>Layerscape</a:t>
            </a:r>
            <a:r>
              <a:rPr lang="en-US" altLang="zh-TW" dirty="0"/>
              <a:t> SDK user guide (LSDKUG_Rev20.04_290520.pdf)</a:t>
            </a:r>
          </a:p>
          <a:p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/>
              <a:t>&lt;ZC27_root&gt;/flexbuild-lsdk2004</a:t>
            </a:r>
          </a:p>
          <a:p>
            <a:r>
              <a:rPr lang="en-US" altLang="zh-TW" dirty="0"/>
              <a:t>. ./</a:t>
            </a:r>
            <a:r>
              <a:rPr lang="en-US" altLang="zh-TW" dirty="0" err="1"/>
              <a:t>setup.env</a:t>
            </a:r>
            <a:endParaRPr lang="en-US" altLang="zh-TW" dirty="0"/>
          </a:p>
          <a:p>
            <a:r>
              <a:rPr lang="en-US" altLang="zh-TW" dirty="0"/>
              <a:t>./build_lsdk.sh</a:t>
            </a:r>
          </a:p>
          <a:p>
            <a:pPr lvl="1"/>
            <a:r>
              <a:rPr lang="zh-TW" altLang="en-US" dirty="0"/>
              <a:t>自動下載</a:t>
            </a:r>
            <a:r>
              <a:rPr lang="en-US" altLang="zh-TW" dirty="0" err="1"/>
              <a:t>src</a:t>
            </a:r>
            <a:r>
              <a:rPr lang="en-US" altLang="zh-TW" dirty="0"/>
              <a:t>/bin (</a:t>
            </a:r>
            <a:r>
              <a:rPr lang="zh-TW" altLang="en-US" dirty="0"/>
              <a:t>參考</a:t>
            </a:r>
            <a:r>
              <a:rPr lang="en-US" altLang="zh-TW" dirty="0"/>
              <a:t>configs/</a:t>
            </a:r>
            <a:r>
              <a:rPr lang="en-US" altLang="zh-TW" dirty="0" err="1"/>
              <a:t>build_lsdk.cfg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自動安裝</a:t>
            </a:r>
            <a:r>
              <a:rPr lang="en-US" altLang="zh-TW" dirty="0"/>
              <a:t>apt/pip </a:t>
            </a:r>
            <a:r>
              <a:rPr lang="zh-TW" altLang="en-US" dirty="0"/>
              <a:t>套件</a:t>
            </a:r>
            <a:endParaRPr lang="en-US" altLang="zh-TW" dirty="0"/>
          </a:p>
          <a:p>
            <a:pPr lvl="1"/>
            <a:r>
              <a:rPr lang="zh-TW" altLang="en-US" dirty="0"/>
              <a:t>自動</a:t>
            </a:r>
            <a:r>
              <a:rPr lang="en-US" altLang="zh-TW" dirty="0"/>
              <a:t>build (</a:t>
            </a:r>
            <a:r>
              <a:rPr lang="zh-TW" altLang="en-US" dirty="0"/>
              <a:t>預設只</a:t>
            </a:r>
            <a:r>
              <a:rPr lang="en-US" altLang="zh-TW" dirty="0"/>
              <a:t>build </a:t>
            </a:r>
            <a:r>
              <a:rPr lang="en-US" altLang="zh-TW" dirty="0" err="1"/>
              <a:t>bootpartition</a:t>
            </a:r>
            <a:r>
              <a:rPr lang="en-US" altLang="zh-TW" dirty="0"/>
              <a:t> </a:t>
            </a:r>
            <a:r>
              <a:rPr lang="zh-TW" altLang="en-US" dirty="0"/>
              <a:t>和</a:t>
            </a:r>
            <a:r>
              <a:rPr lang="en-US" altLang="zh-TW" dirty="0"/>
              <a:t>firmware</a:t>
            </a:r>
            <a:r>
              <a:rPr lang="zh-TW" altLang="en-US" dirty="0"/>
              <a:t>，但</a:t>
            </a:r>
            <a:r>
              <a:rPr lang="en-US" altLang="zh-TW" dirty="0" err="1"/>
              <a:t>rfs</a:t>
            </a:r>
            <a:r>
              <a:rPr lang="zh-TW" altLang="en-US" dirty="0"/>
              <a:t>是</a:t>
            </a:r>
            <a:r>
              <a:rPr lang="en-US" altLang="zh-TW" dirty="0"/>
              <a:t>prebuilt)</a:t>
            </a:r>
          </a:p>
          <a:p>
            <a:pPr lvl="1"/>
            <a:r>
              <a:rPr lang="zh-TW" altLang="en-US" dirty="0"/>
              <a:t>自動產生</a:t>
            </a:r>
            <a:r>
              <a:rPr lang="en-US" altLang="zh-TW" dirty="0"/>
              <a:t>image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071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1B443-7673-4800-8A9A-7AAFFA10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LSDK @ 2F Lab 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AD35B-F6E0-4FC2-9FE5-CA345E4B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Ubuntu 18.04 server (</a:t>
            </a:r>
            <a:r>
              <a:rPr lang="zh-TW" altLang="en-US" dirty="0"/>
              <a:t>可</a:t>
            </a:r>
            <a:r>
              <a:rPr lang="en-US" altLang="zh-TW" dirty="0"/>
              <a:t>build </a:t>
            </a:r>
            <a:r>
              <a:rPr lang="en-US" altLang="zh-TW" dirty="0" err="1"/>
              <a:t>flexbuild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IP: 192.168.41.18</a:t>
            </a:r>
          </a:p>
          <a:p>
            <a:r>
              <a:rPr lang="en-US" altLang="zh-TW" dirty="0"/>
              <a:t>account/password: </a:t>
            </a:r>
            <a:r>
              <a:rPr lang="en-US" altLang="zh-TW" dirty="0" err="1"/>
              <a:t>compal</a:t>
            </a:r>
            <a:r>
              <a:rPr lang="en-US" altLang="zh-TW" dirty="0"/>
              <a:t>/</a:t>
            </a:r>
            <a:r>
              <a:rPr lang="en-US" altLang="zh-TW" dirty="0" err="1"/>
              <a:t>compal</a:t>
            </a:r>
            <a:endParaRPr lang="en-US" altLang="zh-TW" dirty="0"/>
          </a:p>
          <a:p>
            <a:r>
              <a:rPr lang="en-US" altLang="zh-TW" dirty="0"/>
              <a:t>Build LSDK :</a:t>
            </a:r>
          </a:p>
          <a:p>
            <a:pPr lvl="1"/>
            <a:r>
              <a:rPr lang="en-US" altLang="zh-TW" dirty="0"/>
              <a:t>cd flexbuild_lsdk2004</a:t>
            </a:r>
          </a:p>
          <a:p>
            <a:pPr lvl="1"/>
            <a:r>
              <a:rPr lang="en-US" altLang="zh-TW" dirty="0"/>
              <a:t>. ./setup_2f.env</a:t>
            </a:r>
          </a:p>
          <a:p>
            <a:pPr lvl="1"/>
            <a:r>
              <a:rPr lang="en-US" altLang="zh-TW" dirty="0"/>
              <a:t>./build_lsdk_2f.sh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96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C6A70-E0B1-4255-8DB9-3D2AA065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flex-builder command options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A810E-EFCC-485D-88D9-78AB2EC3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7656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/>
              <a:t>flexbuild_lsdk2004</a:t>
            </a:r>
          </a:p>
          <a:p>
            <a:r>
              <a:rPr lang="en-US" altLang="zh-TW" dirty="0"/>
              <a:t>. ./</a:t>
            </a:r>
            <a:r>
              <a:rPr lang="en-US" altLang="zh-TW" dirty="0" err="1"/>
              <a:t>setup.env</a:t>
            </a:r>
            <a:endParaRPr lang="en-US" altLang="zh-TW" dirty="0"/>
          </a:p>
          <a:p>
            <a:r>
              <a:rPr lang="zh-TW" altLang="en-US" dirty="0"/>
              <a:t>全</a:t>
            </a:r>
            <a:r>
              <a:rPr lang="en-US" altLang="zh-TW" dirty="0"/>
              <a:t>build (</a:t>
            </a:r>
            <a:r>
              <a:rPr lang="en-US" altLang="zh-TW" dirty="0" err="1"/>
              <a:t>sdboot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>
                <a:latin typeface="CourierNewPSMT"/>
              </a:rPr>
              <a:t>flex-builder -m lx2160ardb_rev2 –</a:t>
            </a:r>
            <a:r>
              <a:rPr lang="en-US" altLang="zh-TW" dirty="0" err="1">
                <a:latin typeface="CourierNewPSMT"/>
              </a:rPr>
              <a:t>i</a:t>
            </a:r>
            <a:r>
              <a:rPr lang="en-US" altLang="zh-TW" dirty="0">
                <a:latin typeface="CourierNewPSMT"/>
              </a:rPr>
              <a:t> auto</a:t>
            </a:r>
          </a:p>
          <a:p>
            <a:r>
              <a:rPr lang="zh-TW" altLang="en-US" dirty="0"/>
              <a:t>只</a:t>
            </a:r>
            <a:r>
              <a:rPr lang="en-US" altLang="zh-TW" dirty="0"/>
              <a:t>build </a:t>
            </a:r>
            <a:r>
              <a:rPr lang="en-US" altLang="zh-TW" dirty="0" err="1"/>
              <a:t>rfs</a:t>
            </a:r>
            <a:r>
              <a:rPr lang="en-US" altLang="zh-TW" dirty="0"/>
              <a:t> partition (Ubuntu userland):</a:t>
            </a: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lx2160ardb_rev2 </a:t>
            </a:r>
            <a:r>
              <a:rPr lang="en-US" altLang="zh-TW" sz="2500" b="0" i="0" u="none" strike="noStrike" baseline="0" dirty="0">
                <a:latin typeface="CourierNewPSMT"/>
              </a:rPr>
              <a:t>-</a:t>
            </a:r>
            <a:r>
              <a:rPr lang="en-US" altLang="zh-TW" sz="2500" b="0" i="0" u="none" strike="noStrike" baseline="0" dirty="0" err="1">
                <a:latin typeface="CourierNewPSMT"/>
              </a:rPr>
              <a:t>i</a:t>
            </a:r>
            <a:r>
              <a:rPr lang="en-US" altLang="zh-TW" sz="2500" b="0" i="0" u="none" strike="noStrike" baseline="0" dirty="0">
                <a:latin typeface="CourierNewPSMT"/>
              </a:rPr>
              <a:t> </a:t>
            </a:r>
            <a:r>
              <a:rPr lang="en-US" altLang="zh-TW" sz="2500" b="0" i="0" u="none" strike="noStrike" baseline="0" dirty="0" err="1">
                <a:latin typeface="CourierNewPSMT"/>
              </a:rPr>
              <a:t>mkrfs</a:t>
            </a:r>
            <a:endParaRPr lang="en-US" altLang="zh-TW" sz="2500" b="0" i="0" u="none" strike="noStrike" baseline="0" dirty="0">
              <a:latin typeface="CourierNewPSMT"/>
            </a:endParaRP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lx2160ardb_rev2 </a:t>
            </a:r>
            <a:r>
              <a:rPr lang="en-US" altLang="zh-TW" sz="2500" b="0" i="0" u="none" strike="noStrike" baseline="0" dirty="0">
                <a:latin typeface="CourierNewPSMT"/>
              </a:rPr>
              <a:t>-c apps</a:t>
            </a: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lx2160ardb_rev2 </a:t>
            </a:r>
            <a:r>
              <a:rPr lang="en-US" altLang="zh-TW" sz="2500" b="0" i="0" u="none" strike="noStrike" baseline="0" dirty="0">
                <a:latin typeface="CourierNewPSMT"/>
              </a:rPr>
              <a:t>-</a:t>
            </a:r>
            <a:r>
              <a:rPr lang="en-US" altLang="zh-TW" sz="2500" b="0" i="0" u="none" strike="noStrike" baseline="0" dirty="0" err="1">
                <a:latin typeface="CourierNewPSMT"/>
              </a:rPr>
              <a:t>i</a:t>
            </a:r>
            <a:r>
              <a:rPr lang="en-US" altLang="zh-TW" sz="2500" b="0" i="0" u="none" strike="noStrike" baseline="0" dirty="0">
                <a:latin typeface="CourierNewPSMT"/>
              </a:rPr>
              <a:t> merge-component</a:t>
            </a:r>
          </a:p>
          <a:p>
            <a:pPr lvl="1"/>
            <a:r>
              <a:rPr lang="en-US" altLang="zh-TW" sz="2500" b="0" i="0" u="none" strike="noStrike" baseline="0" dirty="0">
                <a:latin typeface="CourierNewPSMT"/>
              </a:rPr>
              <a:t>flex-builder </a:t>
            </a:r>
            <a:r>
              <a:rPr lang="en-US" altLang="zh-TW" sz="2500" dirty="0">
                <a:latin typeface="CourierNewPSMT"/>
              </a:rPr>
              <a:t>-m lx2160ardb_rev2 </a:t>
            </a:r>
            <a:r>
              <a:rPr lang="en-US" altLang="zh-TW" sz="2500" b="0" i="0" u="none" strike="noStrike" baseline="0" dirty="0">
                <a:latin typeface="CourierNewPSMT"/>
              </a:rPr>
              <a:t>-</a:t>
            </a:r>
            <a:r>
              <a:rPr lang="en-US" altLang="zh-TW" sz="2500" b="0" i="0" u="none" strike="noStrike" baseline="0" dirty="0" err="1">
                <a:latin typeface="CourierNewPSMT"/>
              </a:rPr>
              <a:t>i</a:t>
            </a:r>
            <a:r>
              <a:rPr lang="en-US" altLang="zh-TW" sz="2500" b="0" i="0" u="none" strike="noStrike" baseline="0" dirty="0">
                <a:latin typeface="CourierNewPSMT"/>
              </a:rPr>
              <a:t> </a:t>
            </a:r>
            <a:r>
              <a:rPr lang="en-US" altLang="zh-TW" sz="2500" b="0" i="0" u="none" strike="noStrike" baseline="0" dirty="0" err="1">
                <a:latin typeface="CourierNewPSMT"/>
              </a:rPr>
              <a:t>packrfs</a:t>
            </a:r>
            <a:endParaRPr lang="en-US" altLang="zh-TW" sz="2500" b="0" i="0" u="none" strike="noStrike" baseline="0" dirty="0">
              <a:latin typeface="CourierNewPSMT"/>
            </a:endParaRPr>
          </a:p>
          <a:p>
            <a:r>
              <a:rPr lang="zh-TW" altLang="en-US" dirty="0"/>
              <a:t>只</a:t>
            </a:r>
            <a:r>
              <a:rPr lang="en-US" altLang="zh-TW" dirty="0"/>
              <a:t>build </a:t>
            </a:r>
            <a:r>
              <a:rPr lang="en-US" altLang="zh-TW" dirty="0" err="1"/>
              <a:t>fw</a:t>
            </a:r>
            <a:r>
              <a:rPr lang="en-US" altLang="zh-TW" dirty="0"/>
              <a:t> (</a:t>
            </a:r>
            <a:r>
              <a:rPr lang="en-US" altLang="zh-TW" dirty="0" err="1"/>
              <a:t>sdboot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>
                <a:latin typeface="CourierNewPSMT"/>
              </a:rPr>
              <a:t>flex-builder -m lx2160ardb_rev2 -b </a:t>
            </a:r>
            <a:r>
              <a:rPr lang="en-US" altLang="zh-TW" dirty="0" err="1">
                <a:latin typeface="CourierNewPSMT"/>
              </a:rPr>
              <a:t>sd</a:t>
            </a:r>
            <a:r>
              <a:rPr lang="en-US" altLang="zh-TW" dirty="0">
                <a:latin typeface="CourierNewPSMT"/>
              </a:rPr>
              <a:t> -</a:t>
            </a:r>
            <a:r>
              <a:rPr lang="en-US" altLang="zh-TW" dirty="0" err="1">
                <a:latin typeface="CourierNewPSMT"/>
              </a:rPr>
              <a:t>i</a:t>
            </a:r>
            <a:r>
              <a:rPr lang="en-US" altLang="zh-TW" dirty="0">
                <a:latin typeface="CourierNewPSMT"/>
              </a:rPr>
              <a:t> </a:t>
            </a:r>
            <a:r>
              <a:rPr lang="en-US" altLang="zh-TW" dirty="0" err="1">
                <a:latin typeface="CourierNewPSMT"/>
              </a:rPr>
              <a:t>mkfw</a:t>
            </a:r>
            <a:endParaRPr lang="en-US" altLang="zh-TW" dirty="0"/>
          </a:p>
          <a:p>
            <a:r>
              <a:rPr lang="zh-TW" altLang="en-US" dirty="0"/>
              <a:t>只</a:t>
            </a:r>
            <a:r>
              <a:rPr lang="en-US" altLang="zh-TW" dirty="0"/>
              <a:t>build </a:t>
            </a:r>
            <a:r>
              <a:rPr lang="en-US" altLang="zh-TW" dirty="0" err="1"/>
              <a:t>linux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600" dirty="0">
                <a:latin typeface="CourierNewPSMT"/>
              </a:rPr>
              <a:t>flex-builder -m lx2160ardb_rev2 -c </a:t>
            </a:r>
            <a:r>
              <a:rPr lang="en-US" altLang="zh-TW" sz="2600" dirty="0" err="1">
                <a:latin typeface="CourierNewPSMT"/>
              </a:rPr>
              <a:t>linux</a:t>
            </a:r>
            <a:endParaRPr lang="en-US" altLang="zh-TW" sz="2600" dirty="0">
              <a:latin typeface="CourierNewPSMT"/>
            </a:endParaRPr>
          </a:p>
          <a:p>
            <a:r>
              <a:rPr lang="zh-TW" altLang="en-US" dirty="0"/>
              <a:t>只</a:t>
            </a:r>
            <a:r>
              <a:rPr lang="en-US" altLang="zh-TW" dirty="0"/>
              <a:t>build</a:t>
            </a:r>
            <a:r>
              <a:rPr lang="zh-TW" altLang="en-US" dirty="0"/>
              <a:t> </a:t>
            </a:r>
            <a:r>
              <a:rPr lang="en-US" altLang="zh-TW" dirty="0"/>
              <a:t>boot partition (</a:t>
            </a:r>
            <a:r>
              <a:rPr lang="zh-TW" altLang="en-US" dirty="0"/>
              <a:t>含</a:t>
            </a:r>
            <a:r>
              <a:rPr lang="en-US" altLang="zh-TW" dirty="0"/>
              <a:t>Build </a:t>
            </a:r>
            <a:r>
              <a:rPr lang="en-US" altLang="zh-TW" dirty="0" err="1"/>
              <a:t>linux</a:t>
            </a:r>
            <a:r>
              <a:rPr lang="en-US" altLang="zh-TW" dirty="0"/>
              <a:t>, boot script, </a:t>
            </a:r>
            <a:r>
              <a:rPr lang="en-US" altLang="zh-TW" dirty="0" err="1"/>
              <a:t>initrd</a:t>
            </a:r>
            <a:r>
              <a:rPr lang="zh-TW" altLang="en-US" dirty="0"/>
              <a:t>等等</a:t>
            </a:r>
            <a:r>
              <a:rPr lang="en-US" altLang="zh-TW" dirty="0"/>
              <a:t>…):</a:t>
            </a:r>
          </a:p>
          <a:p>
            <a:pPr lvl="1"/>
            <a:r>
              <a:rPr lang="en-US" altLang="zh-TW" sz="2600" dirty="0">
                <a:latin typeface="CourierNewPSMT"/>
              </a:rPr>
              <a:t>flex-builder -m lx2160ardb_rev2 -</a:t>
            </a:r>
            <a:r>
              <a:rPr lang="en-US" altLang="zh-TW" sz="2600" dirty="0" err="1">
                <a:latin typeface="CourierNewPSMT"/>
              </a:rPr>
              <a:t>i</a:t>
            </a:r>
            <a:r>
              <a:rPr lang="en-US" altLang="zh-TW" sz="2600" dirty="0">
                <a:latin typeface="CourierNewPSMT"/>
              </a:rPr>
              <a:t> </a:t>
            </a:r>
            <a:r>
              <a:rPr lang="en-US" altLang="zh-TW" sz="2600" dirty="0" err="1">
                <a:latin typeface="CourierNewPSMT"/>
              </a:rPr>
              <a:t>mkbootpartition</a:t>
            </a:r>
            <a:endParaRPr lang="en-US" altLang="zh-TW" sz="2600" dirty="0">
              <a:latin typeface="CourierNewPSMT"/>
            </a:endParaRPr>
          </a:p>
          <a:p>
            <a:pPr algn="l"/>
            <a:r>
              <a:rPr lang="zh-TW" altLang="en-US" dirty="0"/>
              <a:t>第一次執行會先去裝</a:t>
            </a:r>
            <a:r>
              <a:rPr lang="en-US" altLang="zh-TW" dirty="0"/>
              <a:t>apt </a:t>
            </a:r>
            <a:r>
              <a:rPr lang="zh-TW" altLang="en-US" dirty="0"/>
              <a:t>套件</a:t>
            </a:r>
          </a:p>
        </p:txBody>
      </p:sp>
    </p:spTree>
    <p:extLst>
      <p:ext uri="{BB962C8B-B14F-4D97-AF65-F5344CB8AC3E}">
        <p14:creationId xmlns:p14="http://schemas.microsoft.com/office/powerpoint/2010/main" val="80693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C6A70-E0B1-4255-8DB9-3D2AA065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LSDK output under $FBDIR/build/images/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A810E-EFCC-485D-88D9-78AB2EC3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11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bootpartition_LS_arm64_lts_</a:t>
            </a:r>
            <a:r>
              <a:rPr lang="en-US" altLang="zh-TW" dirty="0">
                <a:solidFill>
                  <a:srgbClr val="FF0000"/>
                </a:solidFill>
              </a:rPr>
              <a:t>4.19</a:t>
            </a:r>
            <a:r>
              <a:rPr lang="en-US" altLang="zh-TW" dirty="0"/>
              <a:t>_[timestamp].tgz</a:t>
            </a:r>
          </a:p>
          <a:p>
            <a:pPr lvl="1"/>
            <a:r>
              <a:rPr lang="en-US" altLang="zh-TW" dirty="0"/>
              <a:t>The boot partition includes kernel image, DTB, distro boot script, secure boot headers, tiny </a:t>
            </a:r>
            <a:r>
              <a:rPr lang="en-US" altLang="zh-TW" dirty="0" err="1"/>
              <a:t>initrd</a:t>
            </a:r>
            <a:r>
              <a:rPr lang="en-US" altLang="zh-TW" dirty="0"/>
              <a:t> etc.</a:t>
            </a:r>
          </a:p>
          <a:p>
            <a:pPr lvl="1"/>
            <a:r>
              <a:rPr lang="en-US" altLang="zh-TW" dirty="0"/>
              <a:t>Mounted at /boot</a:t>
            </a:r>
          </a:p>
          <a:p>
            <a:r>
              <a:rPr lang="en-US" altLang="zh-TW" dirty="0"/>
              <a:t>firmware_lx2160ardb_rev2_uboot_sdboot.img</a:t>
            </a:r>
          </a:p>
          <a:p>
            <a:r>
              <a:rPr lang="en-US" altLang="zh-TW" dirty="0"/>
              <a:t>firmware_lx2160ardb_rev2_uboot_emmcboot.img</a:t>
            </a:r>
          </a:p>
          <a:p>
            <a:r>
              <a:rPr lang="en-US" altLang="zh-TW" dirty="0"/>
              <a:t>firmware_lx2160ardb_rev2_uboot_xspiboot.img</a:t>
            </a:r>
          </a:p>
          <a:p>
            <a:pPr lvl="1"/>
            <a:r>
              <a:rPr lang="en-US" altLang="zh-TW" dirty="0"/>
              <a:t>LSDK composite firmware consists of RCW/PBL, ATF, Bootloader(U-Boot or UEFI), secure headers, Ethernet MAC/PHY firmware</a:t>
            </a:r>
          </a:p>
          <a:p>
            <a:r>
              <a:rPr lang="en-US" altLang="zh-TW" dirty="0"/>
              <a:t>rootfs_lsdk2004_ubuntu_main_arm64_[timestamp].tgz</a:t>
            </a:r>
          </a:p>
          <a:p>
            <a:pPr lvl="1"/>
            <a:r>
              <a:rPr lang="en-US" altLang="zh-TW" dirty="0"/>
              <a:t>FETCH_PREBUILT_LSDK_RFS=n</a:t>
            </a:r>
          </a:p>
          <a:p>
            <a:r>
              <a:rPr lang="en-US" altLang="zh-TW" dirty="0"/>
              <a:t>rootfs_lsdk2004_yocto_tiny_arm64.cpio.gz</a:t>
            </a:r>
          </a:p>
          <a:p>
            <a:pPr lvl="1"/>
            <a:r>
              <a:rPr lang="en-US" altLang="zh-TW" dirty="0" err="1"/>
              <a:t>Yocto</a:t>
            </a:r>
            <a:r>
              <a:rPr lang="en-US" altLang="zh-TW" dirty="0"/>
              <a:t> Linux</a:t>
            </a:r>
          </a:p>
          <a:p>
            <a:r>
              <a:rPr lang="en-US" altLang="zh-TW" dirty="0"/>
              <a:t>flex-installer</a:t>
            </a:r>
          </a:p>
          <a:p>
            <a:pPr lvl="1"/>
            <a:r>
              <a:rPr lang="en-US" altLang="zh-TW" dirty="0"/>
              <a:t>NXP</a:t>
            </a:r>
            <a:r>
              <a:rPr lang="zh-TW" altLang="en-US" dirty="0"/>
              <a:t>提供的</a:t>
            </a:r>
            <a:r>
              <a:rPr lang="en-US" altLang="zh-TW" dirty="0"/>
              <a:t>install script</a:t>
            </a:r>
          </a:p>
        </p:txBody>
      </p:sp>
    </p:spTree>
    <p:extLst>
      <p:ext uri="{BB962C8B-B14F-4D97-AF65-F5344CB8AC3E}">
        <p14:creationId xmlns:p14="http://schemas.microsoft.com/office/powerpoint/2010/main" val="246389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CCFD5-6589-408A-95C1-D54F69CF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Flash LSDK to SD card (from X86 PC)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E75A4-99A0-4259-99FA-A69BCA9B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flex-installer (under build/images/) </a:t>
            </a:r>
          </a:p>
          <a:p>
            <a:pPr lvl="1"/>
            <a:r>
              <a:rPr lang="en-US" altLang="zh-TW" dirty="0"/>
              <a:t>SD card </a:t>
            </a:r>
            <a:r>
              <a:rPr lang="zh-TW" altLang="en-US" dirty="0"/>
              <a:t>需</a:t>
            </a:r>
            <a:r>
              <a:rPr lang="en-US" altLang="zh-TW" dirty="0"/>
              <a:t>16G</a:t>
            </a:r>
            <a:r>
              <a:rPr lang="zh-TW" altLang="en-US" dirty="0"/>
              <a:t>以上</a:t>
            </a:r>
            <a:r>
              <a:rPr lang="en-US" altLang="zh-TW" dirty="0"/>
              <a:t>, SD size</a:t>
            </a:r>
            <a:r>
              <a:rPr lang="zh-TW" altLang="en-US" dirty="0"/>
              <a:t>決定下面的</a:t>
            </a:r>
            <a:r>
              <a:rPr lang="en-US" altLang="zh-TW" dirty="0"/>
              <a:t>partition </a:t>
            </a:r>
            <a:r>
              <a:rPr lang="zh-TW" altLang="en-US" dirty="0"/>
              <a:t>大小</a:t>
            </a:r>
            <a:endParaRPr lang="en-US" altLang="zh-TW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./flex-installer -</a:t>
            </a:r>
            <a:r>
              <a:rPr lang="en-US" altLang="zh-TW" dirty="0" err="1"/>
              <a:t>i</a:t>
            </a:r>
            <a:r>
              <a:rPr lang="en-US" altLang="zh-TW" dirty="0"/>
              <a:t> pf -p 4P=1G:2G:</a:t>
            </a:r>
            <a:r>
              <a:rPr lang="en-US" altLang="zh-TW" dirty="0">
                <a:solidFill>
                  <a:srgbClr val="FF0000"/>
                </a:solidFill>
              </a:rPr>
              <a:t>6G:6G </a:t>
            </a:r>
            <a:r>
              <a:rPr lang="en-US" altLang="zh-TW" dirty="0"/>
              <a:t>-d [device]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./flex-installer -b [</a:t>
            </a:r>
            <a:r>
              <a:rPr lang="en-US" altLang="zh-TW" dirty="0" err="1"/>
              <a:t>bootpartition</a:t>
            </a:r>
            <a:r>
              <a:rPr lang="en-US" altLang="zh-TW" dirty="0"/>
              <a:t>] -r [</a:t>
            </a:r>
            <a:r>
              <a:rPr lang="en-US" altLang="zh-TW" dirty="0" err="1"/>
              <a:t>rootfs</a:t>
            </a:r>
            <a:r>
              <a:rPr lang="en-US" altLang="zh-TW" dirty="0"/>
              <a:t>] -R [</a:t>
            </a:r>
            <a:r>
              <a:rPr lang="en-US" altLang="zh-TW" dirty="0" err="1"/>
              <a:t>rootfs_backup</a:t>
            </a:r>
            <a:r>
              <a:rPr lang="en-US" altLang="zh-TW" dirty="0"/>
              <a:t>] -f [firmware] -d [device]</a:t>
            </a:r>
          </a:p>
          <a:p>
            <a:pPr lvl="1"/>
            <a:r>
              <a:rPr lang="en-US" altLang="zh-TW" dirty="0"/>
              <a:t>X86 </a:t>
            </a:r>
            <a:r>
              <a:rPr lang="zh-TW" altLang="en-US" dirty="0"/>
              <a:t>上接讀卡機的</a:t>
            </a:r>
            <a:r>
              <a:rPr lang="en-US" altLang="zh-TW" dirty="0"/>
              <a:t>SD card dev </a:t>
            </a:r>
            <a:r>
              <a:rPr lang="zh-TW" altLang="en-US" dirty="0"/>
              <a:t>類似 </a:t>
            </a:r>
            <a:r>
              <a:rPr lang="en-US" altLang="zh-TW" dirty="0"/>
              <a:t>/dev/</a:t>
            </a:r>
            <a:r>
              <a:rPr lang="en-US" altLang="zh-TW" dirty="0" err="1"/>
              <a:t>sde</a:t>
            </a:r>
            <a:endParaRPr lang="zh-TW" altLang="en-US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Umount</a:t>
            </a:r>
            <a:r>
              <a:rPr lang="en-US" altLang="zh-TW" dirty="0"/>
              <a:t> SD card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/sde1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/sde2</a:t>
            </a:r>
            <a:endParaRPr lang="zh-TW" altLang="en-US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/sde3</a:t>
            </a:r>
            <a:endParaRPr lang="zh-TW" altLang="en-US" dirty="0"/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umount</a:t>
            </a:r>
            <a:r>
              <a:rPr lang="en-US" altLang="zh-TW" dirty="0"/>
              <a:t> /</a:t>
            </a:r>
            <a:r>
              <a:rPr lang="en-US" altLang="zh-TW" dirty="0" err="1"/>
              <a:t>mnt</a:t>
            </a:r>
            <a:r>
              <a:rPr lang="en-US" altLang="zh-TW" dirty="0"/>
              <a:t>/sde4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398351-C672-4C23-8C7F-F2ABA160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744" y="3912670"/>
            <a:ext cx="6405966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8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10310</TotalTime>
  <Words>1666</Words>
  <Application>Microsoft Office PowerPoint</Application>
  <PresentationFormat>寬螢幕</PresentationFormat>
  <Paragraphs>181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ArialUnicodeMS</vt:lpstr>
      <vt:lpstr>CourierNewPSMT</vt:lpstr>
      <vt:lpstr>Arial</vt:lpstr>
      <vt:lpstr>Calibri</vt:lpstr>
      <vt:lpstr>Calibri Light</vt:lpstr>
      <vt:lpstr>Office 佈景主題</vt:lpstr>
      <vt:lpstr>Qualcomm FSM10055 LSDK Build on LX2160ARDB</vt:lpstr>
      <vt:lpstr>Download code from ZC12 Git server</vt:lpstr>
      <vt:lpstr>Build environment setup</vt:lpstr>
      <vt:lpstr>NXP Layerscape Software Development Kit (LSDK)</vt:lpstr>
      <vt:lpstr>Build LSDK</vt:lpstr>
      <vt:lpstr>Build LSDK @ 2F Lab VM</vt:lpstr>
      <vt:lpstr>flex-builder command options</vt:lpstr>
      <vt:lpstr>LSDK output under $FBDIR/build/images/</vt:lpstr>
      <vt:lpstr>Flash LSDK to SD card (from X86 PC)</vt:lpstr>
      <vt:lpstr>Flash LSDK to eMMC (from SD card)</vt:lpstr>
      <vt:lpstr>Flash LSDK to eMMC (from tftp server)</vt:lpstr>
      <vt:lpstr>Flash LSDK to eMMC (from tftp server)</vt:lpstr>
      <vt:lpstr>Flash LSDK to 64MB NOR flash dev#0 (from SD or eMMC)</vt:lpstr>
      <vt:lpstr>Tip: Replace current boot partition when emmcboot or sdboot</vt:lpstr>
      <vt:lpstr>Tip: Replace emmc boot partition when sdboot</vt:lpstr>
      <vt:lpstr>Boot LX2160ARDB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keifer lee</dc:creator>
  <cp:lastModifiedBy>keifer lee</cp:lastModifiedBy>
  <cp:revision>199</cp:revision>
  <cp:lastPrinted>2020-09-10T08:30:26Z</cp:lastPrinted>
  <dcterms:created xsi:type="dcterms:W3CDTF">2020-08-12T09:23:46Z</dcterms:created>
  <dcterms:modified xsi:type="dcterms:W3CDTF">2021-05-25T01:48:10Z</dcterms:modified>
</cp:coreProperties>
</file>